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351BF-ACA5-4E43-9778-04A899F4A06C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7C02C-01B8-4FB8-8530-E35B157A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C02C-01B8-4FB8-8530-E35B157A1D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3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C02C-01B8-4FB8-8530-E35B157A1D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menakinon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D3: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kolekalsiferol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C02C-01B8-4FB8-8530-E35B157A1D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6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Biotin: H veya</a:t>
            </a:r>
            <a:r>
              <a:rPr lang="tr-TR" baseline="0" dirty="0"/>
              <a:t> B7 vitamini olarak da bilinir.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C02C-01B8-4FB8-8530-E35B157A1D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9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kobalamin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C02C-01B8-4FB8-8530-E35B157A1D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350" b="1" i="0">
                <a:solidFill>
                  <a:srgbClr val="D47B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350" b="1" i="0">
                <a:solidFill>
                  <a:srgbClr val="D47B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350" b="1" i="0">
                <a:solidFill>
                  <a:srgbClr val="D47B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350" b="1" i="0">
                <a:solidFill>
                  <a:srgbClr val="D47B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86763" y="1"/>
            <a:ext cx="6201410" cy="3909695"/>
          </a:xfrm>
          <a:custGeom>
            <a:avLst/>
            <a:gdLst/>
            <a:ahLst/>
            <a:cxnLst/>
            <a:rect l="l" t="t" r="r" b="b"/>
            <a:pathLst>
              <a:path w="6201409" h="3909695">
                <a:moveTo>
                  <a:pt x="4844430" y="3807839"/>
                </a:moveTo>
                <a:lnTo>
                  <a:pt x="2974448" y="3807839"/>
                </a:lnTo>
                <a:lnTo>
                  <a:pt x="2665063" y="3718939"/>
                </a:lnTo>
                <a:lnTo>
                  <a:pt x="2621746" y="3693539"/>
                </a:lnTo>
                <a:lnTo>
                  <a:pt x="2493190" y="3655439"/>
                </a:lnTo>
                <a:lnTo>
                  <a:pt x="2450815" y="3630039"/>
                </a:lnTo>
                <a:lnTo>
                  <a:pt x="2366797" y="3604639"/>
                </a:lnTo>
                <a:lnTo>
                  <a:pt x="2325162" y="3579239"/>
                </a:lnTo>
                <a:lnTo>
                  <a:pt x="2283781" y="3566539"/>
                </a:lnTo>
                <a:lnTo>
                  <a:pt x="2242657" y="3541139"/>
                </a:lnTo>
                <a:lnTo>
                  <a:pt x="2201794" y="3528439"/>
                </a:lnTo>
                <a:lnTo>
                  <a:pt x="2120861" y="3477639"/>
                </a:lnTo>
                <a:lnTo>
                  <a:pt x="2080798" y="3464939"/>
                </a:lnTo>
                <a:lnTo>
                  <a:pt x="2001498" y="3414139"/>
                </a:lnTo>
                <a:lnTo>
                  <a:pt x="1962267" y="3401439"/>
                </a:lnTo>
                <a:lnTo>
                  <a:pt x="1846289" y="3325239"/>
                </a:lnTo>
                <a:lnTo>
                  <a:pt x="1732956" y="3249039"/>
                </a:lnTo>
                <a:lnTo>
                  <a:pt x="1622358" y="3172839"/>
                </a:lnTo>
                <a:lnTo>
                  <a:pt x="1514585" y="3096639"/>
                </a:lnTo>
                <a:lnTo>
                  <a:pt x="1444351" y="3045839"/>
                </a:lnTo>
                <a:lnTo>
                  <a:pt x="1409728" y="3007739"/>
                </a:lnTo>
                <a:lnTo>
                  <a:pt x="1341487" y="2956939"/>
                </a:lnTo>
                <a:lnTo>
                  <a:pt x="1307876" y="2918839"/>
                </a:lnTo>
                <a:lnTo>
                  <a:pt x="1241689" y="2868039"/>
                </a:lnTo>
                <a:lnTo>
                  <a:pt x="1209120" y="2829939"/>
                </a:lnTo>
                <a:lnTo>
                  <a:pt x="1176905" y="2804539"/>
                </a:lnTo>
                <a:lnTo>
                  <a:pt x="1145048" y="2766439"/>
                </a:lnTo>
                <a:lnTo>
                  <a:pt x="1113551" y="2741039"/>
                </a:lnTo>
                <a:lnTo>
                  <a:pt x="1082418" y="2702939"/>
                </a:lnTo>
                <a:lnTo>
                  <a:pt x="1051653" y="2677539"/>
                </a:lnTo>
                <a:lnTo>
                  <a:pt x="1021258" y="2639439"/>
                </a:lnTo>
                <a:lnTo>
                  <a:pt x="991238" y="2614039"/>
                </a:lnTo>
                <a:lnTo>
                  <a:pt x="961595" y="2575939"/>
                </a:lnTo>
                <a:lnTo>
                  <a:pt x="932333" y="2537839"/>
                </a:lnTo>
                <a:lnTo>
                  <a:pt x="903455" y="2499739"/>
                </a:lnTo>
                <a:lnTo>
                  <a:pt x="874964" y="2474339"/>
                </a:lnTo>
                <a:lnTo>
                  <a:pt x="846865" y="2436239"/>
                </a:lnTo>
                <a:lnTo>
                  <a:pt x="819159" y="2398139"/>
                </a:lnTo>
                <a:lnTo>
                  <a:pt x="791851" y="2360039"/>
                </a:lnTo>
                <a:lnTo>
                  <a:pt x="764944" y="2334639"/>
                </a:lnTo>
                <a:lnTo>
                  <a:pt x="738442" y="2296539"/>
                </a:lnTo>
                <a:lnTo>
                  <a:pt x="712346" y="2258439"/>
                </a:lnTo>
                <a:lnTo>
                  <a:pt x="686662" y="2220339"/>
                </a:lnTo>
                <a:lnTo>
                  <a:pt x="661392" y="2182239"/>
                </a:lnTo>
                <a:lnTo>
                  <a:pt x="636539" y="2144139"/>
                </a:lnTo>
                <a:lnTo>
                  <a:pt x="612108" y="2106039"/>
                </a:lnTo>
                <a:lnTo>
                  <a:pt x="588101" y="2067939"/>
                </a:lnTo>
                <a:lnTo>
                  <a:pt x="564521" y="2029839"/>
                </a:lnTo>
                <a:lnTo>
                  <a:pt x="541372" y="1991739"/>
                </a:lnTo>
                <a:lnTo>
                  <a:pt x="518658" y="1953639"/>
                </a:lnTo>
                <a:lnTo>
                  <a:pt x="496382" y="1915539"/>
                </a:lnTo>
                <a:lnTo>
                  <a:pt x="474546" y="1877439"/>
                </a:lnTo>
                <a:lnTo>
                  <a:pt x="453155" y="1839339"/>
                </a:lnTo>
                <a:lnTo>
                  <a:pt x="432211" y="1801239"/>
                </a:lnTo>
                <a:lnTo>
                  <a:pt x="411719" y="1750439"/>
                </a:lnTo>
                <a:lnTo>
                  <a:pt x="391681" y="1712339"/>
                </a:lnTo>
                <a:lnTo>
                  <a:pt x="372101" y="1674239"/>
                </a:lnTo>
                <a:lnTo>
                  <a:pt x="352981" y="1636139"/>
                </a:lnTo>
                <a:lnTo>
                  <a:pt x="334327" y="1585339"/>
                </a:lnTo>
                <a:lnTo>
                  <a:pt x="316140" y="1547239"/>
                </a:lnTo>
                <a:lnTo>
                  <a:pt x="298424" y="1509139"/>
                </a:lnTo>
                <a:lnTo>
                  <a:pt x="281182" y="1471039"/>
                </a:lnTo>
                <a:lnTo>
                  <a:pt x="264419" y="1420239"/>
                </a:lnTo>
                <a:lnTo>
                  <a:pt x="248137" y="1382139"/>
                </a:lnTo>
                <a:lnTo>
                  <a:pt x="232339" y="1331339"/>
                </a:lnTo>
                <a:lnTo>
                  <a:pt x="217029" y="1293239"/>
                </a:lnTo>
                <a:lnTo>
                  <a:pt x="202210" y="1255139"/>
                </a:lnTo>
                <a:lnTo>
                  <a:pt x="187886" y="1204339"/>
                </a:lnTo>
                <a:lnTo>
                  <a:pt x="174059" y="1166239"/>
                </a:lnTo>
                <a:lnTo>
                  <a:pt x="160734" y="1115439"/>
                </a:lnTo>
                <a:lnTo>
                  <a:pt x="147914" y="1077339"/>
                </a:lnTo>
                <a:lnTo>
                  <a:pt x="135601" y="1026539"/>
                </a:lnTo>
                <a:lnTo>
                  <a:pt x="123800" y="988439"/>
                </a:lnTo>
                <a:lnTo>
                  <a:pt x="112513" y="937639"/>
                </a:lnTo>
                <a:lnTo>
                  <a:pt x="101744" y="899539"/>
                </a:lnTo>
                <a:lnTo>
                  <a:pt x="91497" y="848739"/>
                </a:lnTo>
                <a:lnTo>
                  <a:pt x="81774" y="810639"/>
                </a:lnTo>
                <a:lnTo>
                  <a:pt x="72579" y="759839"/>
                </a:lnTo>
                <a:lnTo>
                  <a:pt x="63915" y="709039"/>
                </a:lnTo>
                <a:lnTo>
                  <a:pt x="55787" y="670939"/>
                </a:lnTo>
                <a:lnTo>
                  <a:pt x="48196" y="620139"/>
                </a:lnTo>
                <a:lnTo>
                  <a:pt x="41147" y="569339"/>
                </a:lnTo>
                <a:lnTo>
                  <a:pt x="34642" y="531239"/>
                </a:lnTo>
                <a:lnTo>
                  <a:pt x="28685" y="480439"/>
                </a:lnTo>
                <a:lnTo>
                  <a:pt x="23280" y="429639"/>
                </a:lnTo>
                <a:lnTo>
                  <a:pt x="18430" y="391539"/>
                </a:lnTo>
                <a:lnTo>
                  <a:pt x="14138" y="340739"/>
                </a:lnTo>
                <a:lnTo>
                  <a:pt x="10407" y="289939"/>
                </a:lnTo>
                <a:lnTo>
                  <a:pt x="7241" y="251839"/>
                </a:lnTo>
                <a:lnTo>
                  <a:pt x="4643" y="201039"/>
                </a:lnTo>
                <a:lnTo>
                  <a:pt x="2616" y="150239"/>
                </a:lnTo>
                <a:lnTo>
                  <a:pt x="1165" y="99439"/>
                </a:lnTo>
                <a:lnTo>
                  <a:pt x="291" y="48639"/>
                </a:lnTo>
                <a:lnTo>
                  <a:pt x="0" y="10539"/>
                </a:lnTo>
                <a:lnTo>
                  <a:pt x="60" y="0"/>
                </a:lnTo>
                <a:lnTo>
                  <a:pt x="6201236" y="0"/>
                </a:lnTo>
                <a:lnTo>
                  <a:pt x="6201236" y="3169504"/>
                </a:lnTo>
                <a:lnTo>
                  <a:pt x="6085921" y="3249039"/>
                </a:lnTo>
                <a:lnTo>
                  <a:pt x="5972589" y="3325239"/>
                </a:lnTo>
                <a:lnTo>
                  <a:pt x="5856611" y="3401439"/>
                </a:lnTo>
                <a:lnTo>
                  <a:pt x="5817380" y="3414139"/>
                </a:lnTo>
                <a:lnTo>
                  <a:pt x="5738080" y="3464939"/>
                </a:lnTo>
                <a:lnTo>
                  <a:pt x="5698017" y="3477639"/>
                </a:lnTo>
                <a:lnTo>
                  <a:pt x="5617084" y="3528439"/>
                </a:lnTo>
                <a:lnTo>
                  <a:pt x="5576221" y="3541139"/>
                </a:lnTo>
                <a:lnTo>
                  <a:pt x="5535096" y="3566539"/>
                </a:lnTo>
                <a:lnTo>
                  <a:pt x="5493715" y="3579239"/>
                </a:lnTo>
                <a:lnTo>
                  <a:pt x="5452081" y="3604639"/>
                </a:lnTo>
                <a:lnTo>
                  <a:pt x="5368063" y="3630039"/>
                </a:lnTo>
                <a:lnTo>
                  <a:pt x="5325688" y="3655439"/>
                </a:lnTo>
                <a:lnTo>
                  <a:pt x="5197132" y="3693539"/>
                </a:lnTo>
                <a:lnTo>
                  <a:pt x="5153815" y="3718939"/>
                </a:lnTo>
                <a:lnTo>
                  <a:pt x="4844430" y="3807839"/>
                </a:lnTo>
                <a:close/>
              </a:path>
              <a:path w="6201409" h="3909695">
                <a:moveTo>
                  <a:pt x="4663087" y="3845939"/>
                </a:moveTo>
                <a:lnTo>
                  <a:pt x="3155791" y="3845939"/>
                </a:lnTo>
                <a:lnTo>
                  <a:pt x="3019487" y="3807839"/>
                </a:lnTo>
                <a:lnTo>
                  <a:pt x="4799391" y="3807839"/>
                </a:lnTo>
                <a:lnTo>
                  <a:pt x="4663087" y="3845939"/>
                </a:lnTo>
                <a:close/>
              </a:path>
              <a:path w="6201409" h="3909695">
                <a:moveTo>
                  <a:pt x="4525073" y="3871339"/>
                </a:moveTo>
                <a:lnTo>
                  <a:pt x="3293805" y="3871339"/>
                </a:lnTo>
                <a:lnTo>
                  <a:pt x="3201610" y="3845939"/>
                </a:lnTo>
                <a:lnTo>
                  <a:pt x="4617268" y="3845939"/>
                </a:lnTo>
                <a:lnTo>
                  <a:pt x="4525073" y="3871339"/>
                </a:lnTo>
                <a:close/>
              </a:path>
              <a:path w="6201409" h="3909695">
                <a:moveTo>
                  <a:pt x="4432157" y="3884039"/>
                </a:moveTo>
                <a:lnTo>
                  <a:pt x="3386721" y="3884039"/>
                </a:lnTo>
                <a:lnTo>
                  <a:pt x="3340175" y="3871339"/>
                </a:lnTo>
                <a:lnTo>
                  <a:pt x="4478703" y="3871339"/>
                </a:lnTo>
                <a:lnTo>
                  <a:pt x="4432157" y="3884039"/>
                </a:lnTo>
                <a:close/>
              </a:path>
              <a:path w="6201409" h="3909695">
                <a:moveTo>
                  <a:pt x="4338547" y="3896739"/>
                </a:moveTo>
                <a:lnTo>
                  <a:pt x="3480331" y="3896739"/>
                </a:lnTo>
                <a:lnTo>
                  <a:pt x="3433441" y="3884039"/>
                </a:lnTo>
                <a:lnTo>
                  <a:pt x="4385437" y="3884039"/>
                </a:lnTo>
                <a:lnTo>
                  <a:pt x="4338547" y="3896739"/>
                </a:lnTo>
                <a:close/>
              </a:path>
              <a:path w="6201409" h="3909695">
                <a:moveTo>
                  <a:pt x="4196897" y="3909437"/>
                </a:moveTo>
                <a:lnTo>
                  <a:pt x="3621981" y="3909437"/>
                </a:lnTo>
                <a:lnTo>
                  <a:pt x="3574607" y="3896739"/>
                </a:lnTo>
                <a:lnTo>
                  <a:pt x="4244271" y="3896739"/>
                </a:lnTo>
                <a:lnTo>
                  <a:pt x="4196897" y="3909437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4467" y="2305406"/>
            <a:ext cx="7607300" cy="221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350" b="1" i="0">
                <a:solidFill>
                  <a:srgbClr val="D47B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24467" y="2305406"/>
            <a:ext cx="7607300" cy="221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350" b="1" i="0">
                <a:solidFill>
                  <a:srgbClr val="D47B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9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8.png"/><Relationship Id="rId7" Type="http://schemas.openxmlformats.org/officeDocument/2006/relationships/image" Target="../media/image2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ehealth.ca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702" y="8393786"/>
            <a:ext cx="5514340" cy="1893570"/>
          </a:xfrm>
          <a:custGeom>
            <a:avLst/>
            <a:gdLst/>
            <a:ahLst/>
            <a:cxnLst/>
            <a:rect l="l" t="t" r="r" b="b"/>
            <a:pathLst>
              <a:path w="5514340" h="1893570">
                <a:moveTo>
                  <a:pt x="2949507" y="12700"/>
                </a:moveTo>
                <a:lnTo>
                  <a:pt x="2564760" y="12700"/>
                </a:lnTo>
                <a:lnTo>
                  <a:pt x="2612560" y="0"/>
                </a:lnTo>
                <a:lnTo>
                  <a:pt x="2901707" y="0"/>
                </a:lnTo>
                <a:lnTo>
                  <a:pt x="2949507" y="12700"/>
                </a:lnTo>
                <a:close/>
              </a:path>
              <a:path w="5514340" h="1893570">
                <a:moveTo>
                  <a:pt x="3091652" y="25400"/>
                </a:moveTo>
                <a:lnTo>
                  <a:pt x="2422616" y="25400"/>
                </a:lnTo>
                <a:lnTo>
                  <a:pt x="2469782" y="12700"/>
                </a:lnTo>
                <a:lnTo>
                  <a:pt x="3044485" y="12700"/>
                </a:lnTo>
                <a:lnTo>
                  <a:pt x="3091652" y="25400"/>
                </a:lnTo>
                <a:close/>
              </a:path>
              <a:path w="5514340" h="1893570">
                <a:moveTo>
                  <a:pt x="3185309" y="38100"/>
                </a:moveTo>
                <a:lnTo>
                  <a:pt x="2328958" y="38100"/>
                </a:lnTo>
                <a:lnTo>
                  <a:pt x="2375672" y="25400"/>
                </a:lnTo>
                <a:lnTo>
                  <a:pt x="3138595" y="25400"/>
                </a:lnTo>
                <a:lnTo>
                  <a:pt x="3185309" y="38100"/>
                </a:lnTo>
                <a:close/>
              </a:path>
              <a:path w="5514340" h="1893570">
                <a:moveTo>
                  <a:pt x="3278027" y="50800"/>
                </a:moveTo>
                <a:lnTo>
                  <a:pt x="2236240" y="50800"/>
                </a:lnTo>
                <a:lnTo>
                  <a:pt x="2282479" y="38100"/>
                </a:lnTo>
                <a:lnTo>
                  <a:pt x="3231789" y="38100"/>
                </a:lnTo>
                <a:lnTo>
                  <a:pt x="3278027" y="50800"/>
                </a:lnTo>
                <a:close/>
              </a:path>
              <a:path w="5514340" h="1893570">
                <a:moveTo>
                  <a:pt x="5514268" y="1893212"/>
                </a:moveTo>
                <a:lnTo>
                  <a:pt x="0" y="1893212"/>
                </a:lnTo>
                <a:lnTo>
                  <a:pt x="12790" y="1854200"/>
                </a:lnTo>
                <a:lnTo>
                  <a:pt x="30081" y="1816100"/>
                </a:lnTo>
                <a:lnTo>
                  <a:pt x="48003" y="1778000"/>
                </a:lnTo>
                <a:lnTo>
                  <a:pt x="66550" y="1739900"/>
                </a:lnTo>
                <a:lnTo>
                  <a:pt x="85715" y="1689100"/>
                </a:lnTo>
                <a:lnTo>
                  <a:pt x="105493" y="1651000"/>
                </a:lnTo>
                <a:lnTo>
                  <a:pt x="125878" y="1612900"/>
                </a:lnTo>
                <a:lnTo>
                  <a:pt x="146864" y="1574800"/>
                </a:lnTo>
                <a:lnTo>
                  <a:pt x="168445" y="1536700"/>
                </a:lnTo>
                <a:lnTo>
                  <a:pt x="190615" y="1485900"/>
                </a:lnTo>
                <a:lnTo>
                  <a:pt x="213368" y="1447800"/>
                </a:lnTo>
                <a:lnTo>
                  <a:pt x="236699" y="1409700"/>
                </a:lnTo>
                <a:lnTo>
                  <a:pt x="260601" y="1371600"/>
                </a:lnTo>
                <a:lnTo>
                  <a:pt x="285068" y="1333500"/>
                </a:lnTo>
                <a:lnTo>
                  <a:pt x="310096" y="1295400"/>
                </a:lnTo>
                <a:lnTo>
                  <a:pt x="335677" y="1257300"/>
                </a:lnTo>
                <a:lnTo>
                  <a:pt x="361806" y="1231900"/>
                </a:lnTo>
                <a:lnTo>
                  <a:pt x="388477" y="1193800"/>
                </a:lnTo>
                <a:lnTo>
                  <a:pt x="415683" y="1155700"/>
                </a:lnTo>
                <a:lnTo>
                  <a:pt x="443420" y="1117600"/>
                </a:lnTo>
                <a:lnTo>
                  <a:pt x="471681" y="1079500"/>
                </a:lnTo>
                <a:lnTo>
                  <a:pt x="500461" y="1054100"/>
                </a:lnTo>
                <a:lnTo>
                  <a:pt x="529753" y="1016000"/>
                </a:lnTo>
                <a:lnTo>
                  <a:pt x="559551" y="977900"/>
                </a:lnTo>
                <a:lnTo>
                  <a:pt x="589850" y="952500"/>
                </a:lnTo>
                <a:lnTo>
                  <a:pt x="620644" y="914400"/>
                </a:lnTo>
                <a:lnTo>
                  <a:pt x="651926" y="889000"/>
                </a:lnTo>
                <a:lnTo>
                  <a:pt x="683691" y="850900"/>
                </a:lnTo>
                <a:lnTo>
                  <a:pt x="715934" y="825500"/>
                </a:lnTo>
                <a:lnTo>
                  <a:pt x="748647" y="787400"/>
                </a:lnTo>
                <a:lnTo>
                  <a:pt x="781826" y="762000"/>
                </a:lnTo>
                <a:lnTo>
                  <a:pt x="815463" y="723900"/>
                </a:lnTo>
                <a:lnTo>
                  <a:pt x="884093" y="673100"/>
                </a:lnTo>
                <a:lnTo>
                  <a:pt x="919073" y="647700"/>
                </a:lnTo>
                <a:lnTo>
                  <a:pt x="954489" y="609600"/>
                </a:lnTo>
                <a:lnTo>
                  <a:pt x="1026604" y="558800"/>
                </a:lnTo>
                <a:lnTo>
                  <a:pt x="1100390" y="508000"/>
                </a:lnTo>
                <a:lnTo>
                  <a:pt x="1175801" y="457200"/>
                </a:lnTo>
                <a:lnTo>
                  <a:pt x="1214101" y="431800"/>
                </a:lnTo>
                <a:lnTo>
                  <a:pt x="1252790" y="419100"/>
                </a:lnTo>
                <a:lnTo>
                  <a:pt x="1371126" y="342900"/>
                </a:lnTo>
                <a:lnTo>
                  <a:pt x="1411309" y="330200"/>
                </a:lnTo>
                <a:lnTo>
                  <a:pt x="1492746" y="279400"/>
                </a:lnTo>
                <a:lnTo>
                  <a:pt x="1575570" y="254000"/>
                </a:lnTo>
                <a:lnTo>
                  <a:pt x="1617489" y="228600"/>
                </a:lnTo>
                <a:lnTo>
                  <a:pt x="1659736" y="215900"/>
                </a:lnTo>
                <a:lnTo>
                  <a:pt x="1702307" y="190500"/>
                </a:lnTo>
                <a:lnTo>
                  <a:pt x="2190248" y="50800"/>
                </a:lnTo>
                <a:lnTo>
                  <a:pt x="3324019" y="50800"/>
                </a:lnTo>
                <a:lnTo>
                  <a:pt x="3811960" y="190500"/>
                </a:lnTo>
                <a:lnTo>
                  <a:pt x="3854531" y="215900"/>
                </a:lnTo>
                <a:lnTo>
                  <a:pt x="3896778" y="228600"/>
                </a:lnTo>
                <a:lnTo>
                  <a:pt x="3938697" y="254000"/>
                </a:lnTo>
                <a:lnTo>
                  <a:pt x="4021522" y="279400"/>
                </a:lnTo>
                <a:lnTo>
                  <a:pt x="4102958" y="330200"/>
                </a:lnTo>
                <a:lnTo>
                  <a:pt x="4143141" y="342900"/>
                </a:lnTo>
                <a:lnTo>
                  <a:pt x="4261477" y="419100"/>
                </a:lnTo>
                <a:lnTo>
                  <a:pt x="4300166" y="431800"/>
                </a:lnTo>
                <a:lnTo>
                  <a:pt x="4338466" y="457200"/>
                </a:lnTo>
                <a:lnTo>
                  <a:pt x="4413877" y="508000"/>
                </a:lnTo>
                <a:lnTo>
                  <a:pt x="4487663" y="558800"/>
                </a:lnTo>
                <a:lnTo>
                  <a:pt x="4559778" y="609600"/>
                </a:lnTo>
                <a:lnTo>
                  <a:pt x="4595194" y="647700"/>
                </a:lnTo>
                <a:lnTo>
                  <a:pt x="4630174" y="673100"/>
                </a:lnTo>
                <a:lnTo>
                  <a:pt x="4698804" y="723900"/>
                </a:lnTo>
                <a:lnTo>
                  <a:pt x="4732441" y="762000"/>
                </a:lnTo>
                <a:lnTo>
                  <a:pt x="4765620" y="787400"/>
                </a:lnTo>
                <a:lnTo>
                  <a:pt x="4798333" y="825500"/>
                </a:lnTo>
                <a:lnTo>
                  <a:pt x="4830576" y="850900"/>
                </a:lnTo>
                <a:lnTo>
                  <a:pt x="4862341" y="889000"/>
                </a:lnTo>
                <a:lnTo>
                  <a:pt x="4893623" y="914400"/>
                </a:lnTo>
                <a:lnTo>
                  <a:pt x="4924417" y="952500"/>
                </a:lnTo>
                <a:lnTo>
                  <a:pt x="4954716" y="977900"/>
                </a:lnTo>
                <a:lnTo>
                  <a:pt x="4984514" y="1016000"/>
                </a:lnTo>
                <a:lnTo>
                  <a:pt x="5013806" y="1054100"/>
                </a:lnTo>
                <a:lnTo>
                  <a:pt x="5042586" y="1079500"/>
                </a:lnTo>
                <a:lnTo>
                  <a:pt x="5070847" y="1117600"/>
                </a:lnTo>
                <a:lnTo>
                  <a:pt x="5098584" y="1155700"/>
                </a:lnTo>
                <a:lnTo>
                  <a:pt x="5125791" y="1193800"/>
                </a:lnTo>
                <a:lnTo>
                  <a:pt x="5152461" y="1231900"/>
                </a:lnTo>
                <a:lnTo>
                  <a:pt x="5178590" y="1257300"/>
                </a:lnTo>
                <a:lnTo>
                  <a:pt x="5204171" y="1295400"/>
                </a:lnTo>
                <a:lnTo>
                  <a:pt x="5229199" y="1333500"/>
                </a:lnTo>
                <a:lnTo>
                  <a:pt x="5253666" y="1371600"/>
                </a:lnTo>
                <a:lnTo>
                  <a:pt x="5277568" y="1409700"/>
                </a:lnTo>
                <a:lnTo>
                  <a:pt x="5300899" y="1447800"/>
                </a:lnTo>
                <a:lnTo>
                  <a:pt x="5323652" y="1485900"/>
                </a:lnTo>
                <a:lnTo>
                  <a:pt x="5345823" y="1536700"/>
                </a:lnTo>
                <a:lnTo>
                  <a:pt x="5367403" y="1574800"/>
                </a:lnTo>
                <a:lnTo>
                  <a:pt x="5388389" y="1612900"/>
                </a:lnTo>
                <a:lnTo>
                  <a:pt x="5408774" y="1651000"/>
                </a:lnTo>
                <a:lnTo>
                  <a:pt x="5428552" y="1689100"/>
                </a:lnTo>
                <a:lnTo>
                  <a:pt x="5447717" y="1739900"/>
                </a:lnTo>
                <a:lnTo>
                  <a:pt x="5466264" y="1778000"/>
                </a:lnTo>
                <a:lnTo>
                  <a:pt x="5484186" y="1816100"/>
                </a:lnTo>
                <a:lnTo>
                  <a:pt x="5501477" y="1854200"/>
                </a:lnTo>
                <a:lnTo>
                  <a:pt x="5514268" y="1893212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82060" y="0"/>
            <a:ext cx="9906000" cy="6080125"/>
            <a:chOff x="8382060" y="0"/>
            <a:chExt cx="9906000" cy="6080125"/>
          </a:xfrm>
        </p:grpSpPr>
        <p:sp>
          <p:nvSpPr>
            <p:cNvPr id="4" name="object 4"/>
            <p:cNvSpPr/>
            <p:nvPr/>
          </p:nvSpPr>
          <p:spPr>
            <a:xfrm>
              <a:off x="11992247" y="1"/>
              <a:ext cx="6296025" cy="3909695"/>
            </a:xfrm>
            <a:custGeom>
              <a:avLst/>
              <a:gdLst/>
              <a:ahLst/>
              <a:cxnLst/>
              <a:rect l="l" t="t" r="r" b="b"/>
              <a:pathLst>
                <a:path w="6296025" h="3909695">
                  <a:moveTo>
                    <a:pt x="4844430" y="3807839"/>
                  </a:moveTo>
                  <a:lnTo>
                    <a:pt x="2974448" y="3807839"/>
                  </a:lnTo>
                  <a:lnTo>
                    <a:pt x="2665063" y="3718939"/>
                  </a:lnTo>
                  <a:lnTo>
                    <a:pt x="2621746" y="3693539"/>
                  </a:lnTo>
                  <a:lnTo>
                    <a:pt x="2493190" y="3655439"/>
                  </a:lnTo>
                  <a:lnTo>
                    <a:pt x="2450814" y="3630039"/>
                  </a:lnTo>
                  <a:lnTo>
                    <a:pt x="2366797" y="3604639"/>
                  </a:lnTo>
                  <a:lnTo>
                    <a:pt x="2325162" y="3579239"/>
                  </a:lnTo>
                  <a:lnTo>
                    <a:pt x="2283781" y="3566539"/>
                  </a:lnTo>
                  <a:lnTo>
                    <a:pt x="2242657" y="3541139"/>
                  </a:lnTo>
                  <a:lnTo>
                    <a:pt x="2201793" y="3528439"/>
                  </a:lnTo>
                  <a:lnTo>
                    <a:pt x="2120861" y="3477639"/>
                  </a:lnTo>
                  <a:lnTo>
                    <a:pt x="2080798" y="3464939"/>
                  </a:lnTo>
                  <a:lnTo>
                    <a:pt x="2001498" y="3414139"/>
                  </a:lnTo>
                  <a:lnTo>
                    <a:pt x="1962267" y="3401439"/>
                  </a:lnTo>
                  <a:lnTo>
                    <a:pt x="1846289" y="3325239"/>
                  </a:lnTo>
                  <a:lnTo>
                    <a:pt x="1732956" y="3249039"/>
                  </a:lnTo>
                  <a:lnTo>
                    <a:pt x="1622358" y="3172839"/>
                  </a:lnTo>
                  <a:lnTo>
                    <a:pt x="1514585" y="3096639"/>
                  </a:lnTo>
                  <a:lnTo>
                    <a:pt x="1444351" y="3045839"/>
                  </a:lnTo>
                  <a:lnTo>
                    <a:pt x="1409728" y="3007739"/>
                  </a:lnTo>
                  <a:lnTo>
                    <a:pt x="1341487" y="2956939"/>
                  </a:lnTo>
                  <a:lnTo>
                    <a:pt x="1307876" y="2918839"/>
                  </a:lnTo>
                  <a:lnTo>
                    <a:pt x="1241689" y="2868039"/>
                  </a:lnTo>
                  <a:lnTo>
                    <a:pt x="1209120" y="2829939"/>
                  </a:lnTo>
                  <a:lnTo>
                    <a:pt x="1176905" y="2804539"/>
                  </a:lnTo>
                  <a:lnTo>
                    <a:pt x="1145048" y="2766439"/>
                  </a:lnTo>
                  <a:lnTo>
                    <a:pt x="1113551" y="2741039"/>
                  </a:lnTo>
                  <a:lnTo>
                    <a:pt x="1082418" y="2702939"/>
                  </a:lnTo>
                  <a:lnTo>
                    <a:pt x="1051653" y="2677539"/>
                  </a:lnTo>
                  <a:lnTo>
                    <a:pt x="1021258" y="2639439"/>
                  </a:lnTo>
                  <a:lnTo>
                    <a:pt x="991238" y="2614039"/>
                  </a:lnTo>
                  <a:lnTo>
                    <a:pt x="961595" y="2575939"/>
                  </a:lnTo>
                  <a:lnTo>
                    <a:pt x="932333" y="2537839"/>
                  </a:lnTo>
                  <a:lnTo>
                    <a:pt x="903455" y="2499739"/>
                  </a:lnTo>
                  <a:lnTo>
                    <a:pt x="874964" y="2474339"/>
                  </a:lnTo>
                  <a:lnTo>
                    <a:pt x="846865" y="2436239"/>
                  </a:lnTo>
                  <a:lnTo>
                    <a:pt x="819159" y="2398139"/>
                  </a:lnTo>
                  <a:lnTo>
                    <a:pt x="791851" y="2360039"/>
                  </a:lnTo>
                  <a:lnTo>
                    <a:pt x="764944" y="2334639"/>
                  </a:lnTo>
                  <a:lnTo>
                    <a:pt x="738441" y="2296539"/>
                  </a:lnTo>
                  <a:lnTo>
                    <a:pt x="712346" y="2258439"/>
                  </a:lnTo>
                  <a:lnTo>
                    <a:pt x="686662" y="2220339"/>
                  </a:lnTo>
                  <a:lnTo>
                    <a:pt x="661392" y="2182239"/>
                  </a:lnTo>
                  <a:lnTo>
                    <a:pt x="636539" y="2144139"/>
                  </a:lnTo>
                  <a:lnTo>
                    <a:pt x="612108" y="2106039"/>
                  </a:lnTo>
                  <a:lnTo>
                    <a:pt x="588101" y="2067939"/>
                  </a:lnTo>
                  <a:lnTo>
                    <a:pt x="564521" y="2029839"/>
                  </a:lnTo>
                  <a:lnTo>
                    <a:pt x="541372" y="1991739"/>
                  </a:lnTo>
                  <a:lnTo>
                    <a:pt x="518658" y="1953639"/>
                  </a:lnTo>
                  <a:lnTo>
                    <a:pt x="496382" y="1915539"/>
                  </a:lnTo>
                  <a:lnTo>
                    <a:pt x="474546" y="1877439"/>
                  </a:lnTo>
                  <a:lnTo>
                    <a:pt x="453155" y="1839339"/>
                  </a:lnTo>
                  <a:lnTo>
                    <a:pt x="432211" y="1801239"/>
                  </a:lnTo>
                  <a:lnTo>
                    <a:pt x="411719" y="1750439"/>
                  </a:lnTo>
                  <a:lnTo>
                    <a:pt x="391681" y="1712339"/>
                  </a:lnTo>
                  <a:lnTo>
                    <a:pt x="372100" y="1674239"/>
                  </a:lnTo>
                  <a:lnTo>
                    <a:pt x="352981" y="1636139"/>
                  </a:lnTo>
                  <a:lnTo>
                    <a:pt x="334327" y="1585339"/>
                  </a:lnTo>
                  <a:lnTo>
                    <a:pt x="316140" y="1547239"/>
                  </a:lnTo>
                  <a:lnTo>
                    <a:pt x="298424" y="1509139"/>
                  </a:lnTo>
                  <a:lnTo>
                    <a:pt x="281182" y="1471039"/>
                  </a:lnTo>
                  <a:lnTo>
                    <a:pt x="264419" y="1420239"/>
                  </a:lnTo>
                  <a:lnTo>
                    <a:pt x="248136" y="1382139"/>
                  </a:lnTo>
                  <a:lnTo>
                    <a:pt x="232339" y="1331339"/>
                  </a:lnTo>
                  <a:lnTo>
                    <a:pt x="217029" y="1293239"/>
                  </a:lnTo>
                  <a:lnTo>
                    <a:pt x="202210" y="1255139"/>
                  </a:lnTo>
                  <a:lnTo>
                    <a:pt x="187886" y="1204339"/>
                  </a:lnTo>
                  <a:lnTo>
                    <a:pt x="174059" y="1166239"/>
                  </a:lnTo>
                  <a:lnTo>
                    <a:pt x="160734" y="1115439"/>
                  </a:lnTo>
                  <a:lnTo>
                    <a:pt x="147913" y="1077339"/>
                  </a:lnTo>
                  <a:lnTo>
                    <a:pt x="135601" y="1026539"/>
                  </a:lnTo>
                  <a:lnTo>
                    <a:pt x="123800" y="988439"/>
                  </a:lnTo>
                  <a:lnTo>
                    <a:pt x="112513" y="937639"/>
                  </a:lnTo>
                  <a:lnTo>
                    <a:pt x="101744" y="899539"/>
                  </a:lnTo>
                  <a:lnTo>
                    <a:pt x="91497" y="848739"/>
                  </a:lnTo>
                  <a:lnTo>
                    <a:pt x="81774" y="810639"/>
                  </a:lnTo>
                  <a:lnTo>
                    <a:pt x="72579" y="759839"/>
                  </a:lnTo>
                  <a:lnTo>
                    <a:pt x="63915" y="709039"/>
                  </a:lnTo>
                  <a:lnTo>
                    <a:pt x="55787" y="670939"/>
                  </a:lnTo>
                  <a:lnTo>
                    <a:pt x="48196" y="620139"/>
                  </a:lnTo>
                  <a:lnTo>
                    <a:pt x="41147" y="569339"/>
                  </a:lnTo>
                  <a:lnTo>
                    <a:pt x="34642" y="531239"/>
                  </a:lnTo>
                  <a:lnTo>
                    <a:pt x="28685" y="480439"/>
                  </a:lnTo>
                  <a:lnTo>
                    <a:pt x="23280" y="429639"/>
                  </a:lnTo>
                  <a:lnTo>
                    <a:pt x="18430" y="391539"/>
                  </a:lnTo>
                  <a:lnTo>
                    <a:pt x="14138" y="340739"/>
                  </a:lnTo>
                  <a:lnTo>
                    <a:pt x="10407" y="289939"/>
                  </a:lnTo>
                  <a:lnTo>
                    <a:pt x="7241" y="251839"/>
                  </a:lnTo>
                  <a:lnTo>
                    <a:pt x="4643" y="201039"/>
                  </a:lnTo>
                  <a:lnTo>
                    <a:pt x="2616" y="150239"/>
                  </a:lnTo>
                  <a:lnTo>
                    <a:pt x="1165" y="99439"/>
                  </a:lnTo>
                  <a:lnTo>
                    <a:pt x="291" y="48639"/>
                  </a:lnTo>
                  <a:lnTo>
                    <a:pt x="0" y="10539"/>
                  </a:lnTo>
                  <a:lnTo>
                    <a:pt x="60" y="0"/>
                  </a:lnTo>
                  <a:lnTo>
                    <a:pt x="6295752" y="0"/>
                  </a:lnTo>
                  <a:lnTo>
                    <a:pt x="6295752" y="3102677"/>
                  </a:lnTo>
                  <a:lnTo>
                    <a:pt x="6196519" y="3172839"/>
                  </a:lnTo>
                  <a:lnTo>
                    <a:pt x="6085921" y="3249039"/>
                  </a:lnTo>
                  <a:lnTo>
                    <a:pt x="5972589" y="3325239"/>
                  </a:lnTo>
                  <a:lnTo>
                    <a:pt x="5856611" y="3401439"/>
                  </a:lnTo>
                  <a:lnTo>
                    <a:pt x="5817380" y="3414139"/>
                  </a:lnTo>
                  <a:lnTo>
                    <a:pt x="5738080" y="3464939"/>
                  </a:lnTo>
                  <a:lnTo>
                    <a:pt x="5698017" y="3477639"/>
                  </a:lnTo>
                  <a:lnTo>
                    <a:pt x="5617084" y="3528439"/>
                  </a:lnTo>
                  <a:lnTo>
                    <a:pt x="5576221" y="3541139"/>
                  </a:lnTo>
                  <a:lnTo>
                    <a:pt x="5535097" y="3566539"/>
                  </a:lnTo>
                  <a:lnTo>
                    <a:pt x="5493716" y="3579239"/>
                  </a:lnTo>
                  <a:lnTo>
                    <a:pt x="5452081" y="3604639"/>
                  </a:lnTo>
                  <a:lnTo>
                    <a:pt x="5368064" y="3630039"/>
                  </a:lnTo>
                  <a:lnTo>
                    <a:pt x="5325688" y="3655439"/>
                  </a:lnTo>
                  <a:lnTo>
                    <a:pt x="5197132" y="3693539"/>
                  </a:lnTo>
                  <a:lnTo>
                    <a:pt x="5153815" y="3718939"/>
                  </a:lnTo>
                  <a:lnTo>
                    <a:pt x="4844430" y="3807839"/>
                  </a:lnTo>
                  <a:close/>
                </a:path>
                <a:path w="6296025" h="3909695">
                  <a:moveTo>
                    <a:pt x="4663088" y="3845939"/>
                  </a:moveTo>
                  <a:lnTo>
                    <a:pt x="3155790" y="3845939"/>
                  </a:lnTo>
                  <a:lnTo>
                    <a:pt x="3019487" y="3807839"/>
                  </a:lnTo>
                  <a:lnTo>
                    <a:pt x="4799391" y="3807839"/>
                  </a:lnTo>
                  <a:lnTo>
                    <a:pt x="4663088" y="3845939"/>
                  </a:lnTo>
                  <a:close/>
                </a:path>
                <a:path w="6296025" h="3909695">
                  <a:moveTo>
                    <a:pt x="4525073" y="3871339"/>
                  </a:moveTo>
                  <a:lnTo>
                    <a:pt x="3293805" y="3871339"/>
                  </a:lnTo>
                  <a:lnTo>
                    <a:pt x="3201610" y="3845939"/>
                  </a:lnTo>
                  <a:lnTo>
                    <a:pt x="4617268" y="3845939"/>
                  </a:lnTo>
                  <a:lnTo>
                    <a:pt x="4525073" y="3871339"/>
                  </a:lnTo>
                  <a:close/>
                </a:path>
                <a:path w="6296025" h="3909695">
                  <a:moveTo>
                    <a:pt x="4432157" y="3884039"/>
                  </a:moveTo>
                  <a:lnTo>
                    <a:pt x="3386721" y="3884039"/>
                  </a:lnTo>
                  <a:lnTo>
                    <a:pt x="3340175" y="3871339"/>
                  </a:lnTo>
                  <a:lnTo>
                    <a:pt x="4478703" y="3871339"/>
                  </a:lnTo>
                  <a:lnTo>
                    <a:pt x="4432157" y="3884039"/>
                  </a:lnTo>
                  <a:close/>
                </a:path>
                <a:path w="6296025" h="3909695">
                  <a:moveTo>
                    <a:pt x="4338548" y="3896739"/>
                  </a:moveTo>
                  <a:lnTo>
                    <a:pt x="3480331" y="3896739"/>
                  </a:lnTo>
                  <a:lnTo>
                    <a:pt x="3433441" y="3884039"/>
                  </a:lnTo>
                  <a:lnTo>
                    <a:pt x="4385437" y="3884039"/>
                  </a:lnTo>
                  <a:lnTo>
                    <a:pt x="4338548" y="3896739"/>
                  </a:lnTo>
                  <a:close/>
                </a:path>
                <a:path w="6296025" h="3909695">
                  <a:moveTo>
                    <a:pt x="4196898" y="3909437"/>
                  </a:moveTo>
                  <a:lnTo>
                    <a:pt x="3621981" y="3909437"/>
                  </a:lnTo>
                  <a:lnTo>
                    <a:pt x="3574607" y="3896739"/>
                  </a:lnTo>
                  <a:lnTo>
                    <a:pt x="4244271" y="3896739"/>
                  </a:lnTo>
                  <a:lnTo>
                    <a:pt x="4196898" y="3909437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38582" y="301323"/>
              <a:ext cx="4652877" cy="5778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82060" y="0"/>
              <a:ext cx="5048885" cy="2086610"/>
            </a:xfrm>
            <a:custGeom>
              <a:avLst/>
              <a:gdLst/>
              <a:ahLst/>
              <a:cxnLst/>
              <a:rect l="l" t="t" r="r" b="b"/>
              <a:pathLst>
                <a:path w="5048884" h="2086610">
                  <a:moveTo>
                    <a:pt x="2388607" y="72486"/>
                  </a:moveTo>
                  <a:lnTo>
                    <a:pt x="2343881" y="62195"/>
                  </a:lnTo>
                  <a:lnTo>
                    <a:pt x="2308323" y="36633"/>
                  </a:lnTo>
                  <a:lnTo>
                    <a:pt x="2285634" y="0"/>
                  </a:lnTo>
                  <a:lnTo>
                    <a:pt x="2498466" y="0"/>
                  </a:lnTo>
                  <a:lnTo>
                    <a:pt x="2497020" y="6295"/>
                  </a:lnTo>
                  <a:lnTo>
                    <a:pt x="2471484" y="41890"/>
                  </a:lnTo>
                  <a:lnTo>
                    <a:pt x="2434182" y="65042"/>
                  </a:lnTo>
                  <a:lnTo>
                    <a:pt x="2388607" y="72486"/>
                  </a:lnTo>
                  <a:close/>
                </a:path>
                <a:path w="5048884" h="2086610">
                  <a:moveTo>
                    <a:pt x="2133147" y="69701"/>
                  </a:moveTo>
                  <a:lnTo>
                    <a:pt x="2088348" y="60961"/>
                  </a:lnTo>
                  <a:lnTo>
                    <a:pt x="2052273" y="36535"/>
                  </a:lnTo>
                  <a:lnTo>
                    <a:pt x="2028438" y="0"/>
                  </a:lnTo>
                  <a:lnTo>
                    <a:pt x="2235937" y="0"/>
                  </a:lnTo>
                  <a:lnTo>
                    <a:pt x="2235620" y="1588"/>
                  </a:lnTo>
                  <a:lnTo>
                    <a:pt x="2211957" y="36999"/>
                  </a:lnTo>
                  <a:lnTo>
                    <a:pt x="2176686" y="60823"/>
                  </a:lnTo>
                  <a:lnTo>
                    <a:pt x="2133147" y="69701"/>
                  </a:lnTo>
                  <a:close/>
                </a:path>
                <a:path w="5048884" h="2086610">
                  <a:moveTo>
                    <a:pt x="2662125" y="71161"/>
                  </a:moveTo>
                  <a:lnTo>
                    <a:pt x="2616905" y="62437"/>
                  </a:lnTo>
                  <a:lnTo>
                    <a:pt x="2580801" y="38305"/>
                  </a:lnTo>
                  <a:lnTo>
                    <a:pt x="2556968" y="1949"/>
                  </a:lnTo>
                  <a:lnTo>
                    <a:pt x="2556607" y="0"/>
                  </a:lnTo>
                  <a:lnTo>
                    <a:pt x="2767443" y="0"/>
                  </a:lnTo>
                  <a:lnTo>
                    <a:pt x="2767123" y="1744"/>
                  </a:lnTo>
                  <a:lnTo>
                    <a:pt x="2743360" y="38154"/>
                  </a:lnTo>
                  <a:lnTo>
                    <a:pt x="2707311" y="62356"/>
                  </a:lnTo>
                  <a:lnTo>
                    <a:pt x="2662125" y="71161"/>
                  </a:lnTo>
                  <a:close/>
                </a:path>
                <a:path w="5048884" h="2086610">
                  <a:moveTo>
                    <a:pt x="2924168" y="68021"/>
                  </a:moveTo>
                  <a:lnTo>
                    <a:pt x="2882171" y="60101"/>
                  </a:lnTo>
                  <a:lnTo>
                    <a:pt x="2846788" y="37030"/>
                  </a:lnTo>
                  <a:lnTo>
                    <a:pt x="2822025" y="2632"/>
                  </a:lnTo>
                  <a:lnTo>
                    <a:pt x="2821388" y="0"/>
                  </a:lnTo>
                  <a:lnTo>
                    <a:pt x="3023264" y="0"/>
                  </a:lnTo>
                  <a:lnTo>
                    <a:pt x="3000637" y="33960"/>
                  </a:lnTo>
                  <a:lnTo>
                    <a:pt x="2966037" y="58373"/>
                  </a:lnTo>
                  <a:lnTo>
                    <a:pt x="2924168" y="68021"/>
                  </a:lnTo>
                  <a:close/>
                </a:path>
                <a:path w="5048884" h="2086610">
                  <a:moveTo>
                    <a:pt x="1869764" y="64043"/>
                  </a:moveTo>
                  <a:lnTo>
                    <a:pt x="1828591" y="54953"/>
                  </a:lnTo>
                  <a:lnTo>
                    <a:pt x="1795459" y="31815"/>
                  </a:lnTo>
                  <a:lnTo>
                    <a:pt x="1774873" y="0"/>
                  </a:lnTo>
                  <a:lnTo>
                    <a:pt x="1969706" y="0"/>
                  </a:lnTo>
                  <a:lnTo>
                    <a:pt x="1947102" y="33557"/>
                  </a:lnTo>
                  <a:lnTo>
                    <a:pt x="1912423" y="56353"/>
                  </a:lnTo>
                  <a:lnTo>
                    <a:pt x="1869764" y="64043"/>
                  </a:lnTo>
                  <a:close/>
                </a:path>
                <a:path w="5048884" h="2086610">
                  <a:moveTo>
                    <a:pt x="2391638" y="323544"/>
                  </a:moveTo>
                  <a:lnTo>
                    <a:pt x="2350156" y="315115"/>
                  </a:lnTo>
                  <a:lnTo>
                    <a:pt x="2316919" y="292543"/>
                  </a:lnTo>
                  <a:lnTo>
                    <a:pt x="2294920" y="258877"/>
                  </a:lnTo>
                  <a:lnTo>
                    <a:pt x="2287150" y="217162"/>
                  </a:lnTo>
                  <a:lnTo>
                    <a:pt x="2295575" y="175651"/>
                  </a:lnTo>
                  <a:lnTo>
                    <a:pt x="2318131" y="142378"/>
                  </a:lnTo>
                  <a:lnTo>
                    <a:pt x="2351763" y="120348"/>
                  </a:lnTo>
                  <a:lnTo>
                    <a:pt x="2393420" y="112565"/>
                  </a:lnTo>
                  <a:lnTo>
                    <a:pt x="2434901" y="120995"/>
                  </a:lnTo>
                  <a:lnTo>
                    <a:pt x="2468139" y="143566"/>
                  </a:lnTo>
                  <a:lnTo>
                    <a:pt x="2490138" y="177233"/>
                  </a:lnTo>
                  <a:lnTo>
                    <a:pt x="2497908" y="218947"/>
                  </a:lnTo>
                  <a:lnTo>
                    <a:pt x="2489487" y="260472"/>
                  </a:lnTo>
                  <a:lnTo>
                    <a:pt x="2466939" y="293744"/>
                  </a:lnTo>
                  <a:lnTo>
                    <a:pt x="2433308" y="315767"/>
                  </a:lnTo>
                  <a:lnTo>
                    <a:pt x="2391638" y="323544"/>
                  </a:lnTo>
                  <a:close/>
                </a:path>
                <a:path w="5048884" h="2086610">
                  <a:moveTo>
                    <a:pt x="2660993" y="322589"/>
                  </a:moveTo>
                  <a:lnTo>
                    <a:pt x="2619546" y="314147"/>
                  </a:lnTo>
                  <a:lnTo>
                    <a:pt x="2586555" y="291547"/>
                  </a:lnTo>
                  <a:lnTo>
                    <a:pt x="2564930" y="257791"/>
                  </a:lnTo>
                  <a:lnTo>
                    <a:pt x="2557583" y="215883"/>
                  </a:lnTo>
                  <a:lnTo>
                    <a:pt x="2565988" y="175630"/>
                  </a:lnTo>
                  <a:lnTo>
                    <a:pt x="2587857" y="143286"/>
                  </a:lnTo>
                  <a:lnTo>
                    <a:pt x="2620371" y="121650"/>
                  </a:lnTo>
                  <a:lnTo>
                    <a:pt x="2660711" y="113520"/>
                  </a:lnTo>
                  <a:lnTo>
                    <a:pt x="2702491" y="121159"/>
                  </a:lnTo>
                  <a:lnTo>
                    <a:pt x="2736008" y="143050"/>
                  </a:lnTo>
                  <a:lnTo>
                    <a:pt x="2758307" y="176275"/>
                  </a:lnTo>
                  <a:lnTo>
                    <a:pt x="2766431" y="217913"/>
                  </a:lnTo>
                  <a:lnTo>
                    <a:pt x="2758409" y="259602"/>
                  </a:lnTo>
                  <a:lnTo>
                    <a:pt x="2736202" y="292890"/>
                  </a:lnTo>
                  <a:lnTo>
                    <a:pt x="2702749" y="314859"/>
                  </a:lnTo>
                  <a:lnTo>
                    <a:pt x="2660993" y="322589"/>
                  </a:lnTo>
                  <a:close/>
                </a:path>
                <a:path w="5048884" h="2086610">
                  <a:moveTo>
                    <a:pt x="3183628" y="60235"/>
                  </a:moveTo>
                  <a:lnTo>
                    <a:pt x="3143347" y="52696"/>
                  </a:lnTo>
                  <a:lnTo>
                    <a:pt x="3110501" y="31213"/>
                  </a:lnTo>
                  <a:lnTo>
                    <a:pt x="3089034" y="0"/>
                  </a:lnTo>
                  <a:lnTo>
                    <a:pt x="3275203" y="0"/>
                  </a:lnTo>
                  <a:lnTo>
                    <a:pt x="3255917" y="29548"/>
                  </a:lnTo>
                  <a:lnTo>
                    <a:pt x="3223632" y="51799"/>
                  </a:lnTo>
                  <a:lnTo>
                    <a:pt x="3183628" y="60235"/>
                  </a:lnTo>
                  <a:close/>
                </a:path>
                <a:path w="5048884" h="2086610">
                  <a:moveTo>
                    <a:pt x="2133020" y="321316"/>
                  </a:moveTo>
                  <a:lnTo>
                    <a:pt x="2091500" y="313286"/>
                  </a:lnTo>
                  <a:lnTo>
                    <a:pt x="2058291" y="290824"/>
                  </a:lnTo>
                  <a:lnTo>
                    <a:pt x="2036489" y="257094"/>
                  </a:lnTo>
                  <a:lnTo>
                    <a:pt x="2029191" y="215258"/>
                  </a:lnTo>
                  <a:lnTo>
                    <a:pt x="2037969" y="175255"/>
                  </a:lnTo>
                  <a:lnTo>
                    <a:pt x="2060386" y="143235"/>
                  </a:lnTo>
                  <a:lnTo>
                    <a:pt x="2093403" y="122109"/>
                  </a:lnTo>
                  <a:lnTo>
                    <a:pt x="2133982" y="114792"/>
                  </a:lnTo>
                  <a:lnTo>
                    <a:pt x="2174144" y="123182"/>
                  </a:lnTo>
                  <a:lnTo>
                    <a:pt x="2206394" y="145256"/>
                  </a:lnTo>
                  <a:lnTo>
                    <a:pt x="2227817" y="178033"/>
                  </a:lnTo>
                  <a:lnTo>
                    <a:pt x="2235497" y="218535"/>
                  </a:lnTo>
                  <a:lnTo>
                    <a:pt x="2227495" y="258890"/>
                  </a:lnTo>
                  <a:lnTo>
                    <a:pt x="2205781" y="291444"/>
                  </a:lnTo>
                  <a:lnTo>
                    <a:pt x="2173307" y="313239"/>
                  </a:lnTo>
                  <a:lnTo>
                    <a:pt x="2133020" y="321316"/>
                  </a:lnTo>
                  <a:close/>
                </a:path>
                <a:path w="5048884" h="2086610">
                  <a:moveTo>
                    <a:pt x="2921885" y="320091"/>
                  </a:moveTo>
                  <a:lnTo>
                    <a:pt x="2881848" y="311642"/>
                  </a:lnTo>
                  <a:lnTo>
                    <a:pt x="2849226" y="288971"/>
                  </a:lnTo>
                  <a:lnTo>
                    <a:pt x="2827527" y="255694"/>
                  </a:lnTo>
                  <a:lnTo>
                    <a:pt x="2820263" y="215424"/>
                  </a:lnTo>
                  <a:lnTo>
                    <a:pt x="2829126" y="176670"/>
                  </a:lnTo>
                  <a:lnTo>
                    <a:pt x="2851328" y="145036"/>
                  </a:lnTo>
                  <a:lnTo>
                    <a:pt x="2883557" y="123746"/>
                  </a:lnTo>
                  <a:lnTo>
                    <a:pt x="2922500" y="116018"/>
                  </a:lnTo>
                  <a:lnTo>
                    <a:pt x="2962536" y="124467"/>
                  </a:lnTo>
                  <a:lnTo>
                    <a:pt x="2995158" y="147139"/>
                  </a:lnTo>
                  <a:lnTo>
                    <a:pt x="3016858" y="180416"/>
                  </a:lnTo>
                  <a:lnTo>
                    <a:pt x="3024123" y="220685"/>
                  </a:lnTo>
                  <a:lnTo>
                    <a:pt x="3015259" y="259434"/>
                  </a:lnTo>
                  <a:lnTo>
                    <a:pt x="2993053" y="291068"/>
                  </a:lnTo>
                  <a:lnTo>
                    <a:pt x="2960823" y="312362"/>
                  </a:lnTo>
                  <a:lnTo>
                    <a:pt x="2921885" y="320091"/>
                  </a:lnTo>
                  <a:close/>
                </a:path>
                <a:path w="5048884" h="2086610">
                  <a:moveTo>
                    <a:pt x="1609784" y="57766"/>
                  </a:moveTo>
                  <a:lnTo>
                    <a:pt x="1571369" y="48493"/>
                  </a:lnTo>
                  <a:lnTo>
                    <a:pt x="1539746" y="25499"/>
                  </a:lnTo>
                  <a:lnTo>
                    <a:pt x="1523334" y="0"/>
                  </a:lnTo>
                  <a:lnTo>
                    <a:pt x="1701242" y="0"/>
                  </a:lnTo>
                  <a:lnTo>
                    <a:pt x="1680723" y="28981"/>
                  </a:lnTo>
                  <a:lnTo>
                    <a:pt x="1648244" y="50473"/>
                  </a:lnTo>
                  <a:lnTo>
                    <a:pt x="1609784" y="57766"/>
                  </a:lnTo>
                  <a:close/>
                </a:path>
                <a:path w="5048884" h="2086610">
                  <a:moveTo>
                    <a:pt x="1870963" y="318318"/>
                  </a:moveTo>
                  <a:lnTo>
                    <a:pt x="1833698" y="310044"/>
                  </a:lnTo>
                  <a:lnTo>
                    <a:pt x="1802466" y="288663"/>
                  </a:lnTo>
                  <a:lnTo>
                    <a:pt x="1780741" y="257615"/>
                  </a:lnTo>
                  <a:lnTo>
                    <a:pt x="1771997" y="220340"/>
                  </a:lnTo>
                  <a:lnTo>
                    <a:pt x="1779255" y="181824"/>
                  </a:lnTo>
                  <a:lnTo>
                    <a:pt x="1800726" y="149259"/>
                  </a:lnTo>
                  <a:lnTo>
                    <a:pt x="1832592" y="126597"/>
                  </a:lnTo>
                  <a:lnTo>
                    <a:pt x="1871035" y="117792"/>
                  </a:lnTo>
                  <a:lnTo>
                    <a:pt x="1909507" y="125574"/>
                  </a:lnTo>
                  <a:lnTo>
                    <a:pt x="1941813" y="147461"/>
                  </a:lnTo>
                  <a:lnTo>
                    <a:pt x="1964050" y="179587"/>
                  </a:lnTo>
                  <a:lnTo>
                    <a:pt x="1972317" y="218091"/>
                  </a:lnTo>
                  <a:lnTo>
                    <a:pt x="1964018" y="256595"/>
                  </a:lnTo>
                  <a:lnTo>
                    <a:pt x="1941757" y="288707"/>
                  </a:lnTo>
                  <a:lnTo>
                    <a:pt x="1909439" y="310568"/>
                  </a:lnTo>
                  <a:lnTo>
                    <a:pt x="1870963" y="318318"/>
                  </a:lnTo>
                  <a:close/>
                </a:path>
                <a:path w="5048884" h="2086610">
                  <a:moveTo>
                    <a:pt x="2133727" y="572492"/>
                  </a:moveTo>
                  <a:lnTo>
                    <a:pt x="2096403" y="565785"/>
                  </a:lnTo>
                  <a:lnTo>
                    <a:pt x="2066313" y="546395"/>
                  </a:lnTo>
                  <a:lnTo>
                    <a:pt x="2046114" y="516905"/>
                  </a:lnTo>
                  <a:lnTo>
                    <a:pt x="2038463" y="479897"/>
                  </a:lnTo>
                  <a:lnTo>
                    <a:pt x="2045163" y="442534"/>
                  </a:lnTo>
                  <a:lnTo>
                    <a:pt x="2064533" y="412413"/>
                  </a:lnTo>
                  <a:lnTo>
                    <a:pt x="2093993" y="392194"/>
                  </a:lnTo>
                  <a:lnTo>
                    <a:pt x="2130962" y="384535"/>
                  </a:lnTo>
                  <a:lnTo>
                    <a:pt x="2168287" y="391243"/>
                  </a:lnTo>
                  <a:lnTo>
                    <a:pt x="2198377" y="410633"/>
                  </a:lnTo>
                  <a:lnTo>
                    <a:pt x="2218576" y="440123"/>
                  </a:lnTo>
                  <a:lnTo>
                    <a:pt x="2226227" y="477129"/>
                  </a:lnTo>
                  <a:lnTo>
                    <a:pt x="2219525" y="514492"/>
                  </a:lnTo>
                  <a:lnTo>
                    <a:pt x="2200155" y="544613"/>
                  </a:lnTo>
                  <a:lnTo>
                    <a:pt x="2170696" y="564833"/>
                  </a:lnTo>
                  <a:lnTo>
                    <a:pt x="2133727" y="572492"/>
                  </a:lnTo>
                  <a:close/>
                </a:path>
                <a:path w="5048884" h="2086610">
                  <a:moveTo>
                    <a:pt x="3453360" y="51576"/>
                  </a:moveTo>
                  <a:lnTo>
                    <a:pt x="3416017" y="44912"/>
                  </a:lnTo>
                  <a:lnTo>
                    <a:pt x="3385900" y="25560"/>
                  </a:lnTo>
                  <a:lnTo>
                    <a:pt x="3368345" y="0"/>
                  </a:lnTo>
                  <a:lnTo>
                    <a:pt x="3534889" y="0"/>
                  </a:lnTo>
                  <a:lnTo>
                    <a:pt x="3519744" y="23618"/>
                  </a:lnTo>
                  <a:lnTo>
                    <a:pt x="3490314" y="43875"/>
                  </a:lnTo>
                  <a:lnTo>
                    <a:pt x="3453360" y="51576"/>
                  </a:lnTo>
                  <a:close/>
                </a:path>
                <a:path w="5048884" h="2086610">
                  <a:moveTo>
                    <a:pt x="2391602" y="574187"/>
                  </a:moveTo>
                  <a:lnTo>
                    <a:pt x="2353636" y="566438"/>
                  </a:lnTo>
                  <a:lnTo>
                    <a:pt x="2323423" y="545720"/>
                  </a:lnTo>
                  <a:lnTo>
                    <a:pt x="2303638" y="514796"/>
                  </a:lnTo>
                  <a:lnTo>
                    <a:pt x="2296959" y="476431"/>
                  </a:lnTo>
                  <a:lnTo>
                    <a:pt x="2305113" y="438600"/>
                  </a:lnTo>
                  <a:lnTo>
                    <a:pt x="2326178" y="408612"/>
                  </a:lnTo>
                  <a:lnTo>
                    <a:pt x="2357334" y="389136"/>
                  </a:lnTo>
                  <a:lnTo>
                    <a:pt x="2395764" y="382842"/>
                  </a:lnTo>
                  <a:lnTo>
                    <a:pt x="2432379" y="390944"/>
                  </a:lnTo>
                  <a:lnTo>
                    <a:pt x="2461626" y="411261"/>
                  </a:lnTo>
                  <a:lnTo>
                    <a:pt x="2481026" y="441229"/>
                  </a:lnTo>
                  <a:lnTo>
                    <a:pt x="2488099" y="478287"/>
                  </a:lnTo>
                  <a:lnTo>
                    <a:pt x="2480788" y="516490"/>
                  </a:lnTo>
                  <a:lnTo>
                    <a:pt x="2460474" y="546990"/>
                  </a:lnTo>
                  <a:lnTo>
                    <a:pt x="2429849" y="567114"/>
                  </a:lnTo>
                  <a:lnTo>
                    <a:pt x="2391602" y="574187"/>
                  </a:lnTo>
                  <a:close/>
                </a:path>
                <a:path w="5048884" h="2086610">
                  <a:moveTo>
                    <a:pt x="2659473" y="573688"/>
                  </a:moveTo>
                  <a:lnTo>
                    <a:pt x="2622609" y="565806"/>
                  </a:lnTo>
                  <a:lnTo>
                    <a:pt x="2593262" y="545594"/>
                  </a:lnTo>
                  <a:lnTo>
                    <a:pt x="2573885" y="515580"/>
                  </a:lnTo>
                  <a:lnTo>
                    <a:pt x="2566932" y="478295"/>
                  </a:lnTo>
                  <a:lnTo>
                    <a:pt x="2574448" y="440022"/>
                  </a:lnTo>
                  <a:lnTo>
                    <a:pt x="2595026" y="409682"/>
                  </a:lnTo>
                  <a:lnTo>
                    <a:pt x="2625960" y="389909"/>
                  </a:lnTo>
                  <a:lnTo>
                    <a:pt x="2664540" y="383339"/>
                  </a:lnTo>
                  <a:lnTo>
                    <a:pt x="2701404" y="391220"/>
                  </a:lnTo>
                  <a:lnTo>
                    <a:pt x="2730751" y="411432"/>
                  </a:lnTo>
                  <a:lnTo>
                    <a:pt x="2750128" y="441446"/>
                  </a:lnTo>
                  <a:lnTo>
                    <a:pt x="2757080" y="478732"/>
                  </a:lnTo>
                  <a:lnTo>
                    <a:pt x="2749564" y="517001"/>
                  </a:lnTo>
                  <a:lnTo>
                    <a:pt x="2728983" y="547342"/>
                  </a:lnTo>
                  <a:lnTo>
                    <a:pt x="2698049" y="567117"/>
                  </a:lnTo>
                  <a:lnTo>
                    <a:pt x="2659473" y="573688"/>
                  </a:lnTo>
                  <a:close/>
                </a:path>
                <a:path w="5048884" h="2086610">
                  <a:moveTo>
                    <a:pt x="3181845" y="313728"/>
                  </a:moveTo>
                  <a:lnTo>
                    <a:pt x="3144876" y="306538"/>
                  </a:lnTo>
                  <a:lnTo>
                    <a:pt x="3115009" y="287021"/>
                  </a:lnTo>
                  <a:lnTo>
                    <a:pt x="3094799" y="257672"/>
                  </a:lnTo>
                  <a:lnTo>
                    <a:pt x="3086806" y="220989"/>
                  </a:lnTo>
                  <a:lnTo>
                    <a:pt x="3093200" y="182556"/>
                  </a:lnTo>
                  <a:lnTo>
                    <a:pt x="3112747" y="151436"/>
                  </a:lnTo>
                  <a:lnTo>
                    <a:pt x="3142772" y="130441"/>
                  </a:lnTo>
                  <a:lnTo>
                    <a:pt x="3180600" y="122384"/>
                  </a:lnTo>
                  <a:lnTo>
                    <a:pt x="3218909" y="129168"/>
                  </a:lnTo>
                  <a:lnTo>
                    <a:pt x="3249726" y="149051"/>
                  </a:lnTo>
                  <a:lnTo>
                    <a:pt x="3270318" y="179363"/>
                  </a:lnTo>
                  <a:lnTo>
                    <a:pt x="3277948" y="217432"/>
                  </a:lnTo>
                  <a:lnTo>
                    <a:pt x="3270779" y="255684"/>
                  </a:lnTo>
                  <a:lnTo>
                    <a:pt x="3250585" y="286275"/>
                  </a:lnTo>
                  <a:lnTo>
                    <a:pt x="3220047" y="306518"/>
                  </a:lnTo>
                  <a:lnTo>
                    <a:pt x="3181845" y="313728"/>
                  </a:lnTo>
                  <a:close/>
                </a:path>
                <a:path w="5048884" h="2086610">
                  <a:moveTo>
                    <a:pt x="1610400" y="311069"/>
                  </a:moveTo>
                  <a:lnTo>
                    <a:pt x="1573847" y="302901"/>
                  </a:lnTo>
                  <a:lnTo>
                    <a:pt x="1544393" y="281856"/>
                  </a:lnTo>
                  <a:lnTo>
                    <a:pt x="1525109" y="251189"/>
                  </a:lnTo>
                  <a:lnTo>
                    <a:pt x="1519062" y="214157"/>
                  </a:lnTo>
                  <a:lnTo>
                    <a:pt x="1527610" y="178923"/>
                  </a:lnTo>
                  <a:lnTo>
                    <a:pt x="1548196" y="150450"/>
                  </a:lnTo>
                  <a:lnTo>
                    <a:pt x="1577836" y="131551"/>
                  </a:lnTo>
                  <a:lnTo>
                    <a:pt x="1613546" y="125041"/>
                  </a:lnTo>
                  <a:lnTo>
                    <a:pt x="1650101" y="133208"/>
                  </a:lnTo>
                  <a:lnTo>
                    <a:pt x="1679554" y="154253"/>
                  </a:lnTo>
                  <a:lnTo>
                    <a:pt x="1698837" y="184920"/>
                  </a:lnTo>
                  <a:lnTo>
                    <a:pt x="1704883" y="221953"/>
                  </a:lnTo>
                  <a:lnTo>
                    <a:pt x="1696335" y="257190"/>
                  </a:lnTo>
                  <a:lnTo>
                    <a:pt x="1675750" y="285663"/>
                  </a:lnTo>
                  <a:lnTo>
                    <a:pt x="1646112" y="304560"/>
                  </a:lnTo>
                  <a:lnTo>
                    <a:pt x="1610400" y="311069"/>
                  </a:lnTo>
                  <a:close/>
                </a:path>
                <a:path w="5048884" h="2086610">
                  <a:moveTo>
                    <a:pt x="2920187" y="571511"/>
                  </a:moveTo>
                  <a:lnTo>
                    <a:pt x="2884860" y="563638"/>
                  </a:lnTo>
                  <a:lnTo>
                    <a:pt x="2856004" y="543598"/>
                  </a:lnTo>
                  <a:lnTo>
                    <a:pt x="2836516" y="514343"/>
                  </a:lnTo>
                  <a:lnTo>
                    <a:pt x="2829293" y="478828"/>
                  </a:lnTo>
                  <a:lnTo>
                    <a:pt x="2836736" y="442126"/>
                  </a:lnTo>
                  <a:lnTo>
                    <a:pt x="2857180" y="412230"/>
                  </a:lnTo>
                  <a:lnTo>
                    <a:pt x="2887407" y="392306"/>
                  </a:lnTo>
                  <a:lnTo>
                    <a:pt x="2924198" y="385517"/>
                  </a:lnTo>
                  <a:lnTo>
                    <a:pt x="2959523" y="393389"/>
                  </a:lnTo>
                  <a:lnTo>
                    <a:pt x="2988379" y="413430"/>
                  </a:lnTo>
                  <a:lnTo>
                    <a:pt x="3007868" y="442685"/>
                  </a:lnTo>
                  <a:lnTo>
                    <a:pt x="3015092" y="478200"/>
                  </a:lnTo>
                  <a:lnTo>
                    <a:pt x="3007649" y="514901"/>
                  </a:lnTo>
                  <a:lnTo>
                    <a:pt x="2987204" y="544797"/>
                  </a:lnTo>
                  <a:lnTo>
                    <a:pt x="2956977" y="564722"/>
                  </a:lnTo>
                  <a:lnTo>
                    <a:pt x="2920187" y="571511"/>
                  </a:lnTo>
                  <a:close/>
                </a:path>
                <a:path w="5048884" h="2086610">
                  <a:moveTo>
                    <a:pt x="1340099" y="48758"/>
                  </a:moveTo>
                  <a:lnTo>
                    <a:pt x="1305217" y="40121"/>
                  </a:lnTo>
                  <a:lnTo>
                    <a:pt x="1276509" y="18995"/>
                  </a:lnTo>
                  <a:lnTo>
                    <a:pt x="1264397" y="0"/>
                  </a:lnTo>
                  <a:lnTo>
                    <a:pt x="1421608" y="0"/>
                  </a:lnTo>
                  <a:lnTo>
                    <a:pt x="1402909" y="24554"/>
                  </a:lnTo>
                  <a:lnTo>
                    <a:pt x="1373919" y="42764"/>
                  </a:lnTo>
                  <a:lnTo>
                    <a:pt x="1340099" y="48758"/>
                  </a:lnTo>
                  <a:close/>
                </a:path>
                <a:path w="5048884" h="2086610">
                  <a:moveTo>
                    <a:pt x="1870561" y="570118"/>
                  </a:moveTo>
                  <a:lnTo>
                    <a:pt x="1835742" y="561972"/>
                  </a:lnTo>
                  <a:lnTo>
                    <a:pt x="1806893" y="541382"/>
                  </a:lnTo>
                  <a:lnTo>
                    <a:pt x="1787401" y="511859"/>
                  </a:lnTo>
                  <a:lnTo>
                    <a:pt x="1780651" y="476914"/>
                  </a:lnTo>
                  <a:lnTo>
                    <a:pt x="1788789" y="442058"/>
                  </a:lnTo>
                  <a:lnTo>
                    <a:pt x="1809358" y="413180"/>
                  </a:lnTo>
                  <a:lnTo>
                    <a:pt x="1838849" y="393667"/>
                  </a:lnTo>
                  <a:lnTo>
                    <a:pt x="1873757" y="386910"/>
                  </a:lnTo>
                  <a:lnTo>
                    <a:pt x="1908575" y="395058"/>
                  </a:lnTo>
                  <a:lnTo>
                    <a:pt x="1937424" y="415647"/>
                  </a:lnTo>
                  <a:lnTo>
                    <a:pt x="1956916" y="445169"/>
                  </a:lnTo>
                  <a:lnTo>
                    <a:pt x="1963666" y="480113"/>
                  </a:lnTo>
                  <a:lnTo>
                    <a:pt x="1955528" y="514969"/>
                  </a:lnTo>
                  <a:lnTo>
                    <a:pt x="1934960" y="543848"/>
                  </a:lnTo>
                  <a:lnTo>
                    <a:pt x="1905469" y="563361"/>
                  </a:lnTo>
                  <a:lnTo>
                    <a:pt x="1870561" y="570118"/>
                  </a:lnTo>
                  <a:close/>
                </a:path>
                <a:path w="5048884" h="2086610">
                  <a:moveTo>
                    <a:pt x="3183579" y="566427"/>
                  </a:moveTo>
                  <a:lnTo>
                    <a:pt x="3149053" y="560073"/>
                  </a:lnTo>
                  <a:lnTo>
                    <a:pt x="3120910" y="541752"/>
                  </a:lnTo>
                  <a:lnTo>
                    <a:pt x="3101847" y="514092"/>
                  </a:lnTo>
                  <a:lnTo>
                    <a:pt x="3094560" y="479717"/>
                  </a:lnTo>
                  <a:lnTo>
                    <a:pt x="3100908" y="445153"/>
                  </a:lnTo>
                  <a:lnTo>
                    <a:pt x="3119208" y="416980"/>
                  </a:lnTo>
                  <a:lnTo>
                    <a:pt x="3146838" y="397897"/>
                  </a:lnTo>
                  <a:lnTo>
                    <a:pt x="3181176" y="390600"/>
                  </a:lnTo>
                  <a:lnTo>
                    <a:pt x="3215702" y="396955"/>
                  </a:lnTo>
                  <a:lnTo>
                    <a:pt x="3243845" y="415275"/>
                  </a:lnTo>
                  <a:lnTo>
                    <a:pt x="3262909" y="442936"/>
                  </a:lnTo>
                  <a:lnTo>
                    <a:pt x="3270199" y="477311"/>
                  </a:lnTo>
                  <a:lnTo>
                    <a:pt x="3263851" y="511873"/>
                  </a:lnTo>
                  <a:lnTo>
                    <a:pt x="3245549" y="540046"/>
                  </a:lnTo>
                  <a:lnTo>
                    <a:pt x="3217918" y="559130"/>
                  </a:lnTo>
                  <a:lnTo>
                    <a:pt x="3183579" y="566427"/>
                  </a:lnTo>
                  <a:close/>
                </a:path>
                <a:path w="5048884" h="2086610">
                  <a:moveTo>
                    <a:pt x="3452321" y="307372"/>
                  </a:moveTo>
                  <a:lnTo>
                    <a:pt x="3417016" y="300055"/>
                  </a:lnTo>
                  <a:lnTo>
                    <a:pt x="3388078" y="279944"/>
                  </a:lnTo>
                  <a:lnTo>
                    <a:pt x="3368839" y="250467"/>
                  </a:lnTo>
                  <a:lnTo>
                    <a:pt x="3362631" y="215053"/>
                  </a:lnTo>
                  <a:lnTo>
                    <a:pt x="3370907" y="181077"/>
                  </a:lnTo>
                  <a:lnTo>
                    <a:pt x="3390915" y="153403"/>
                  </a:lnTo>
                  <a:lnTo>
                    <a:pt x="3419548" y="134975"/>
                  </a:lnTo>
                  <a:lnTo>
                    <a:pt x="3453699" y="128738"/>
                  </a:lnTo>
                  <a:lnTo>
                    <a:pt x="3487747" y="136515"/>
                  </a:lnTo>
                  <a:lnTo>
                    <a:pt x="3515623" y="156131"/>
                  </a:lnTo>
                  <a:lnTo>
                    <a:pt x="3534381" y="184552"/>
                  </a:lnTo>
                  <a:lnTo>
                    <a:pt x="3541077" y="218744"/>
                  </a:lnTo>
                  <a:lnTo>
                    <a:pt x="3533791" y="252865"/>
                  </a:lnTo>
                  <a:lnTo>
                    <a:pt x="3514571" y="281007"/>
                  </a:lnTo>
                  <a:lnTo>
                    <a:pt x="3486414" y="300175"/>
                  </a:lnTo>
                  <a:lnTo>
                    <a:pt x="3452321" y="307372"/>
                  </a:lnTo>
                  <a:close/>
                </a:path>
                <a:path w="5048884" h="2086610">
                  <a:moveTo>
                    <a:pt x="2395662" y="824685"/>
                  </a:moveTo>
                  <a:lnTo>
                    <a:pt x="2360489" y="818959"/>
                  </a:lnTo>
                  <a:lnTo>
                    <a:pt x="2332304" y="801091"/>
                  </a:lnTo>
                  <a:lnTo>
                    <a:pt x="2313610" y="773505"/>
                  </a:lnTo>
                  <a:lnTo>
                    <a:pt x="2306908" y="738627"/>
                  </a:lnTo>
                  <a:lnTo>
                    <a:pt x="2313424" y="704890"/>
                  </a:lnTo>
                  <a:lnTo>
                    <a:pt x="2331226" y="677910"/>
                  </a:lnTo>
                  <a:lnTo>
                    <a:pt x="2358071" y="659947"/>
                  </a:lnTo>
                  <a:lnTo>
                    <a:pt x="2391715" y="653260"/>
                  </a:lnTo>
                  <a:lnTo>
                    <a:pt x="2425533" y="659394"/>
                  </a:lnTo>
                  <a:lnTo>
                    <a:pt x="2452757" y="676892"/>
                  </a:lnTo>
                  <a:lnTo>
                    <a:pt x="2471069" y="703508"/>
                  </a:lnTo>
                  <a:lnTo>
                    <a:pt x="2478152" y="736996"/>
                  </a:lnTo>
                  <a:lnTo>
                    <a:pt x="2472407" y="770980"/>
                  </a:lnTo>
                  <a:lnTo>
                    <a:pt x="2455256" y="798503"/>
                  </a:lnTo>
                  <a:lnTo>
                    <a:pt x="2428932" y="817195"/>
                  </a:lnTo>
                  <a:lnTo>
                    <a:pt x="2395662" y="824685"/>
                  </a:lnTo>
                  <a:close/>
                </a:path>
                <a:path w="5048884" h="2086610">
                  <a:moveTo>
                    <a:pt x="3712469" y="42411"/>
                  </a:moveTo>
                  <a:lnTo>
                    <a:pt x="3678870" y="36081"/>
                  </a:lnTo>
                  <a:lnTo>
                    <a:pt x="3651903" y="18346"/>
                  </a:lnTo>
                  <a:lnTo>
                    <a:pt x="3639599" y="0"/>
                  </a:lnTo>
                  <a:lnTo>
                    <a:pt x="3784407" y="0"/>
                  </a:lnTo>
                  <a:lnTo>
                    <a:pt x="3772728" y="17796"/>
                  </a:lnTo>
                  <a:lnTo>
                    <a:pt x="3745957" y="35787"/>
                  </a:lnTo>
                  <a:lnTo>
                    <a:pt x="3712469" y="42411"/>
                  </a:lnTo>
                  <a:close/>
                </a:path>
                <a:path w="5048884" h="2086610">
                  <a:moveTo>
                    <a:pt x="1613344" y="563142"/>
                  </a:moveTo>
                  <a:lnTo>
                    <a:pt x="1579823" y="557123"/>
                  </a:lnTo>
                  <a:lnTo>
                    <a:pt x="1552690" y="539650"/>
                  </a:lnTo>
                  <a:lnTo>
                    <a:pt x="1534407" y="513110"/>
                  </a:lnTo>
                  <a:lnTo>
                    <a:pt x="1527434" y="479885"/>
                  </a:lnTo>
                  <a:lnTo>
                    <a:pt x="1533447" y="446329"/>
                  </a:lnTo>
                  <a:lnTo>
                    <a:pt x="1550902" y="419169"/>
                  </a:lnTo>
                  <a:lnTo>
                    <a:pt x="1577414" y="400866"/>
                  </a:lnTo>
                  <a:lnTo>
                    <a:pt x="1610604" y="393886"/>
                  </a:lnTo>
                  <a:lnTo>
                    <a:pt x="1644125" y="399906"/>
                  </a:lnTo>
                  <a:lnTo>
                    <a:pt x="1671258" y="417379"/>
                  </a:lnTo>
                  <a:lnTo>
                    <a:pt x="1689542" y="443919"/>
                  </a:lnTo>
                  <a:lnTo>
                    <a:pt x="1696516" y="477142"/>
                  </a:lnTo>
                  <a:lnTo>
                    <a:pt x="1690501" y="510697"/>
                  </a:lnTo>
                  <a:lnTo>
                    <a:pt x="1673046" y="537858"/>
                  </a:lnTo>
                  <a:lnTo>
                    <a:pt x="1646533" y="556161"/>
                  </a:lnTo>
                  <a:lnTo>
                    <a:pt x="1613344" y="563142"/>
                  </a:lnTo>
                  <a:close/>
                </a:path>
                <a:path w="5048884" h="2086610">
                  <a:moveTo>
                    <a:pt x="2660629" y="823986"/>
                  </a:moveTo>
                  <a:lnTo>
                    <a:pt x="2627169" y="817023"/>
                  </a:lnTo>
                  <a:lnTo>
                    <a:pt x="2600552" y="798711"/>
                  </a:lnTo>
                  <a:lnTo>
                    <a:pt x="2583087" y="771439"/>
                  </a:lnTo>
                  <a:lnTo>
                    <a:pt x="2577083" y="737593"/>
                  </a:lnTo>
                  <a:lnTo>
                    <a:pt x="2584039" y="704097"/>
                  </a:lnTo>
                  <a:lnTo>
                    <a:pt x="2602332" y="677452"/>
                  </a:lnTo>
                  <a:lnTo>
                    <a:pt x="2629575" y="659969"/>
                  </a:lnTo>
                  <a:lnTo>
                    <a:pt x="2663385" y="653959"/>
                  </a:lnTo>
                  <a:lnTo>
                    <a:pt x="2696845" y="660923"/>
                  </a:lnTo>
                  <a:lnTo>
                    <a:pt x="2723462" y="679235"/>
                  </a:lnTo>
                  <a:lnTo>
                    <a:pt x="2740928" y="706507"/>
                  </a:lnTo>
                  <a:lnTo>
                    <a:pt x="2746933" y="740353"/>
                  </a:lnTo>
                  <a:lnTo>
                    <a:pt x="2739977" y="773846"/>
                  </a:lnTo>
                  <a:lnTo>
                    <a:pt x="2721683" y="800490"/>
                  </a:lnTo>
                  <a:lnTo>
                    <a:pt x="2694439" y="817975"/>
                  </a:lnTo>
                  <a:lnTo>
                    <a:pt x="2660629" y="823986"/>
                  </a:lnTo>
                  <a:close/>
                </a:path>
                <a:path w="5048884" h="2086610">
                  <a:moveTo>
                    <a:pt x="1338077" y="302473"/>
                  </a:moveTo>
                  <a:lnTo>
                    <a:pt x="1306228" y="294760"/>
                  </a:lnTo>
                  <a:lnTo>
                    <a:pt x="1280782" y="276357"/>
                  </a:lnTo>
                  <a:lnTo>
                    <a:pt x="1263997" y="249673"/>
                  </a:lnTo>
                  <a:lnTo>
                    <a:pt x="1258126" y="217114"/>
                  </a:lnTo>
                  <a:lnTo>
                    <a:pt x="1265080" y="183719"/>
                  </a:lnTo>
                  <a:lnTo>
                    <a:pt x="1283525" y="157011"/>
                  </a:lnTo>
                  <a:lnTo>
                    <a:pt x="1310888" y="139474"/>
                  </a:lnTo>
                  <a:lnTo>
                    <a:pt x="1344596" y="133595"/>
                  </a:lnTo>
                  <a:lnTo>
                    <a:pt x="1377802" y="140968"/>
                  </a:lnTo>
                  <a:lnTo>
                    <a:pt x="1404222" y="159794"/>
                  </a:lnTo>
                  <a:lnTo>
                    <a:pt x="1421396" y="187451"/>
                  </a:lnTo>
                  <a:lnTo>
                    <a:pt x="1426867" y="221318"/>
                  </a:lnTo>
                  <a:lnTo>
                    <a:pt x="1419095" y="254410"/>
                  </a:lnTo>
                  <a:lnTo>
                    <a:pt x="1399932" y="280588"/>
                  </a:lnTo>
                  <a:lnTo>
                    <a:pt x="1372039" y="297420"/>
                  </a:lnTo>
                  <a:lnTo>
                    <a:pt x="1338077" y="302473"/>
                  </a:lnTo>
                  <a:close/>
                </a:path>
                <a:path w="5048884" h="2086610">
                  <a:moveTo>
                    <a:pt x="2921342" y="822514"/>
                  </a:moveTo>
                  <a:lnTo>
                    <a:pt x="2888241" y="815191"/>
                  </a:lnTo>
                  <a:lnTo>
                    <a:pt x="2861499" y="796030"/>
                  </a:lnTo>
                  <a:lnTo>
                    <a:pt x="2844039" y="768141"/>
                  </a:lnTo>
                  <a:lnTo>
                    <a:pt x="2838784" y="734636"/>
                  </a:lnTo>
                  <a:lnTo>
                    <a:pt x="2846948" y="702979"/>
                  </a:lnTo>
                  <a:lnTo>
                    <a:pt x="2866023" y="677467"/>
                  </a:lnTo>
                  <a:lnTo>
                    <a:pt x="2893122" y="660738"/>
                  </a:lnTo>
                  <a:lnTo>
                    <a:pt x="2925364" y="655431"/>
                  </a:lnTo>
                  <a:lnTo>
                    <a:pt x="2957118" y="663156"/>
                  </a:lnTo>
                  <a:lnTo>
                    <a:pt x="2982852" y="681876"/>
                  </a:lnTo>
                  <a:lnTo>
                    <a:pt x="2999912" y="708761"/>
                  </a:lnTo>
                  <a:lnTo>
                    <a:pt x="3005646" y="740986"/>
                  </a:lnTo>
                  <a:lnTo>
                    <a:pt x="2998377" y="772892"/>
                  </a:lnTo>
                  <a:lnTo>
                    <a:pt x="2980054" y="798905"/>
                  </a:lnTo>
                  <a:lnTo>
                    <a:pt x="2953450" y="816340"/>
                  </a:lnTo>
                  <a:lnTo>
                    <a:pt x="2921342" y="822514"/>
                  </a:lnTo>
                  <a:close/>
                </a:path>
                <a:path w="5048884" h="2086610">
                  <a:moveTo>
                    <a:pt x="2131279" y="823432"/>
                  </a:moveTo>
                  <a:lnTo>
                    <a:pt x="2098993" y="816862"/>
                  </a:lnTo>
                  <a:lnTo>
                    <a:pt x="2072782" y="799458"/>
                  </a:lnTo>
                  <a:lnTo>
                    <a:pt x="2054993" y="773530"/>
                  </a:lnTo>
                  <a:lnTo>
                    <a:pt x="2047973" y="741391"/>
                  </a:lnTo>
                  <a:lnTo>
                    <a:pt x="2053737" y="707617"/>
                  </a:lnTo>
                  <a:lnTo>
                    <a:pt x="2071162" y="680154"/>
                  </a:lnTo>
                  <a:lnTo>
                    <a:pt x="2097772" y="661589"/>
                  </a:lnTo>
                  <a:lnTo>
                    <a:pt x="2131089" y="654513"/>
                  </a:lnTo>
                  <a:lnTo>
                    <a:pt x="2164738" y="660676"/>
                  </a:lnTo>
                  <a:lnTo>
                    <a:pt x="2191908" y="678449"/>
                  </a:lnTo>
                  <a:lnTo>
                    <a:pt x="2210076" y="705346"/>
                  </a:lnTo>
                  <a:lnTo>
                    <a:pt x="2216715" y="738878"/>
                  </a:lnTo>
                  <a:lnTo>
                    <a:pt x="2210146" y="772445"/>
                  </a:lnTo>
                  <a:lnTo>
                    <a:pt x="2192045" y="799382"/>
                  </a:lnTo>
                  <a:lnTo>
                    <a:pt x="2164920" y="817205"/>
                  </a:lnTo>
                  <a:lnTo>
                    <a:pt x="2131279" y="823432"/>
                  </a:lnTo>
                  <a:close/>
                </a:path>
                <a:path w="5048884" h="2086610">
                  <a:moveTo>
                    <a:pt x="1082868" y="39429"/>
                  </a:moveTo>
                  <a:lnTo>
                    <a:pt x="1051198" y="32727"/>
                  </a:lnTo>
                  <a:lnTo>
                    <a:pt x="1024716" y="14316"/>
                  </a:lnTo>
                  <a:lnTo>
                    <a:pt x="1015093" y="0"/>
                  </a:lnTo>
                  <a:lnTo>
                    <a:pt x="1149733" y="0"/>
                  </a:lnTo>
                  <a:lnTo>
                    <a:pt x="1139002" y="15259"/>
                  </a:lnTo>
                  <a:lnTo>
                    <a:pt x="1113341" y="32769"/>
                  </a:lnTo>
                  <a:lnTo>
                    <a:pt x="1082868" y="39429"/>
                  </a:lnTo>
                  <a:close/>
                </a:path>
                <a:path w="5048884" h="2086610">
                  <a:moveTo>
                    <a:pt x="3447148" y="560714"/>
                  </a:moveTo>
                  <a:lnTo>
                    <a:pt x="3415723" y="551862"/>
                  </a:lnTo>
                  <a:lnTo>
                    <a:pt x="3390399" y="531993"/>
                  </a:lnTo>
                  <a:lnTo>
                    <a:pt x="3374126" y="504467"/>
                  </a:lnTo>
                  <a:lnTo>
                    <a:pt x="3369854" y="472648"/>
                  </a:lnTo>
                  <a:lnTo>
                    <a:pt x="3378591" y="442380"/>
                  </a:lnTo>
                  <a:lnTo>
                    <a:pt x="3397524" y="417778"/>
                  </a:lnTo>
                  <a:lnTo>
                    <a:pt x="3423722" y="401499"/>
                  </a:lnTo>
                  <a:lnTo>
                    <a:pt x="3454253" y="396198"/>
                  </a:lnTo>
                  <a:lnTo>
                    <a:pt x="3485779" y="404072"/>
                  </a:lnTo>
                  <a:lnTo>
                    <a:pt x="3511652" y="423225"/>
                  </a:lnTo>
                  <a:lnTo>
                    <a:pt x="3528783" y="450333"/>
                  </a:lnTo>
                  <a:lnTo>
                    <a:pt x="3534082" y="482073"/>
                  </a:lnTo>
                  <a:lnTo>
                    <a:pt x="3525719" y="513562"/>
                  </a:lnTo>
                  <a:lnTo>
                    <a:pt x="3506207" y="539188"/>
                  </a:lnTo>
                  <a:lnTo>
                    <a:pt x="3478898" y="555917"/>
                  </a:lnTo>
                  <a:lnTo>
                    <a:pt x="3447148" y="560714"/>
                  </a:lnTo>
                  <a:close/>
                </a:path>
                <a:path w="5048884" h="2086610">
                  <a:moveTo>
                    <a:pt x="1870165" y="821287"/>
                  </a:moveTo>
                  <a:lnTo>
                    <a:pt x="1839773" y="814148"/>
                  </a:lnTo>
                  <a:lnTo>
                    <a:pt x="1814397" y="796410"/>
                  </a:lnTo>
                  <a:lnTo>
                    <a:pt x="1796846" y="770902"/>
                  </a:lnTo>
                  <a:lnTo>
                    <a:pt x="1789929" y="740454"/>
                  </a:lnTo>
                  <a:lnTo>
                    <a:pt x="1796099" y="708725"/>
                  </a:lnTo>
                  <a:lnTo>
                    <a:pt x="1813899" y="682042"/>
                  </a:lnTo>
                  <a:lnTo>
                    <a:pt x="1840191" y="663616"/>
                  </a:lnTo>
                  <a:lnTo>
                    <a:pt x="1871837" y="656657"/>
                  </a:lnTo>
                  <a:lnTo>
                    <a:pt x="1903499" y="663333"/>
                  </a:lnTo>
                  <a:lnTo>
                    <a:pt x="1929924" y="681545"/>
                  </a:lnTo>
                  <a:lnTo>
                    <a:pt x="1947944" y="708101"/>
                  </a:lnTo>
                  <a:lnTo>
                    <a:pt x="1954388" y="739810"/>
                  </a:lnTo>
                  <a:lnTo>
                    <a:pt x="1947207" y="771461"/>
                  </a:lnTo>
                  <a:lnTo>
                    <a:pt x="1928622" y="797676"/>
                  </a:lnTo>
                  <a:lnTo>
                    <a:pt x="1901863" y="815328"/>
                  </a:lnTo>
                  <a:lnTo>
                    <a:pt x="1870165" y="821287"/>
                  </a:lnTo>
                  <a:close/>
                </a:path>
                <a:path w="5048884" h="2086610">
                  <a:moveTo>
                    <a:pt x="3710297" y="299314"/>
                  </a:moveTo>
                  <a:lnTo>
                    <a:pt x="3680100" y="292191"/>
                  </a:lnTo>
                  <a:lnTo>
                    <a:pt x="3654860" y="274400"/>
                  </a:lnTo>
                  <a:lnTo>
                    <a:pt x="3637481" y="248892"/>
                  </a:lnTo>
                  <a:lnTo>
                    <a:pt x="3630867" y="218616"/>
                  </a:lnTo>
                  <a:lnTo>
                    <a:pt x="3637502" y="187104"/>
                  </a:lnTo>
                  <a:lnTo>
                    <a:pt x="3655745" y="160781"/>
                  </a:lnTo>
                  <a:lnTo>
                    <a:pt x="3682278" y="142920"/>
                  </a:lnTo>
                  <a:lnTo>
                    <a:pt x="3713784" y="136796"/>
                  </a:lnTo>
                  <a:lnTo>
                    <a:pt x="3743981" y="143918"/>
                  </a:lnTo>
                  <a:lnTo>
                    <a:pt x="3769221" y="161709"/>
                  </a:lnTo>
                  <a:lnTo>
                    <a:pt x="3786601" y="187218"/>
                  </a:lnTo>
                  <a:lnTo>
                    <a:pt x="3793214" y="217494"/>
                  </a:lnTo>
                  <a:lnTo>
                    <a:pt x="3786576" y="248999"/>
                  </a:lnTo>
                  <a:lnTo>
                    <a:pt x="3768329" y="275322"/>
                  </a:lnTo>
                  <a:lnTo>
                    <a:pt x="3741795" y="293187"/>
                  </a:lnTo>
                  <a:lnTo>
                    <a:pt x="3710297" y="299314"/>
                  </a:lnTo>
                  <a:close/>
                </a:path>
                <a:path w="5048884" h="2086610">
                  <a:moveTo>
                    <a:pt x="3180481" y="818254"/>
                  </a:moveTo>
                  <a:lnTo>
                    <a:pt x="3149644" y="811074"/>
                  </a:lnTo>
                  <a:lnTo>
                    <a:pt x="3124717" y="793076"/>
                  </a:lnTo>
                  <a:lnTo>
                    <a:pt x="3108347" y="767082"/>
                  </a:lnTo>
                  <a:lnTo>
                    <a:pt x="3103182" y="735912"/>
                  </a:lnTo>
                  <a:lnTo>
                    <a:pt x="3110289" y="706274"/>
                  </a:lnTo>
                  <a:lnTo>
                    <a:pt x="3127428" y="682103"/>
                  </a:lnTo>
                  <a:lnTo>
                    <a:pt x="3152135" y="665782"/>
                  </a:lnTo>
                  <a:lnTo>
                    <a:pt x="3181950" y="659692"/>
                  </a:lnTo>
                  <a:lnTo>
                    <a:pt x="3212969" y="665912"/>
                  </a:lnTo>
                  <a:lnTo>
                    <a:pt x="3238384" y="683134"/>
                  </a:lnTo>
                  <a:lnTo>
                    <a:pt x="3255488" y="708639"/>
                  </a:lnTo>
                  <a:lnTo>
                    <a:pt x="3261576" y="739708"/>
                  </a:lnTo>
                  <a:lnTo>
                    <a:pt x="3254879" y="770663"/>
                  </a:lnTo>
                  <a:lnTo>
                    <a:pt x="3237281" y="795864"/>
                  </a:lnTo>
                  <a:lnTo>
                    <a:pt x="3211557" y="812623"/>
                  </a:lnTo>
                  <a:lnTo>
                    <a:pt x="3180481" y="818254"/>
                  </a:lnTo>
                  <a:close/>
                </a:path>
                <a:path w="5048884" h="2086610">
                  <a:moveTo>
                    <a:pt x="1611097" y="814927"/>
                  </a:moveTo>
                  <a:lnTo>
                    <a:pt x="1581019" y="808863"/>
                  </a:lnTo>
                  <a:lnTo>
                    <a:pt x="1557168" y="792679"/>
                  </a:lnTo>
                  <a:lnTo>
                    <a:pt x="1541531" y="768411"/>
                  </a:lnTo>
                  <a:lnTo>
                    <a:pt x="1536097" y="738096"/>
                  </a:lnTo>
                  <a:lnTo>
                    <a:pt x="1542157" y="707987"/>
                  </a:lnTo>
                  <a:lnTo>
                    <a:pt x="1558325" y="684110"/>
                  </a:lnTo>
                  <a:lnTo>
                    <a:pt x="1582567" y="668457"/>
                  </a:lnTo>
                  <a:lnTo>
                    <a:pt x="1612849" y="663016"/>
                  </a:lnTo>
                  <a:lnTo>
                    <a:pt x="1642927" y="669083"/>
                  </a:lnTo>
                  <a:lnTo>
                    <a:pt x="1666778" y="685268"/>
                  </a:lnTo>
                  <a:lnTo>
                    <a:pt x="1682415" y="709536"/>
                  </a:lnTo>
                  <a:lnTo>
                    <a:pt x="1687850" y="739850"/>
                  </a:lnTo>
                  <a:lnTo>
                    <a:pt x="1681791" y="769958"/>
                  </a:lnTo>
                  <a:lnTo>
                    <a:pt x="1665623" y="793832"/>
                  </a:lnTo>
                  <a:lnTo>
                    <a:pt x="1641381" y="809485"/>
                  </a:lnTo>
                  <a:lnTo>
                    <a:pt x="1611097" y="814927"/>
                  </a:lnTo>
                  <a:close/>
                </a:path>
                <a:path w="5048884" h="2086610">
                  <a:moveTo>
                    <a:pt x="1339619" y="555939"/>
                  </a:moveTo>
                  <a:lnTo>
                    <a:pt x="1309944" y="549205"/>
                  </a:lnTo>
                  <a:lnTo>
                    <a:pt x="1286277" y="532534"/>
                  </a:lnTo>
                  <a:lnTo>
                    <a:pt x="1270665" y="508066"/>
                  </a:lnTo>
                  <a:lnTo>
                    <a:pt x="1265152" y="477944"/>
                  </a:lnTo>
                  <a:lnTo>
                    <a:pt x="1271518" y="446892"/>
                  </a:lnTo>
                  <a:lnTo>
                    <a:pt x="1288587" y="422222"/>
                  </a:lnTo>
                  <a:lnTo>
                    <a:pt x="1313994" y="406198"/>
                  </a:lnTo>
                  <a:lnTo>
                    <a:pt x="1345372" y="401088"/>
                  </a:lnTo>
                  <a:lnTo>
                    <a:pt x="1375046" y="407822"/>
                  </a:lnTo>
                  <a:lnTo>
                    <a:pt x="1398713" y="424494"/>
                  </a:lnTo>
                  <a:lnTo>
                    <a:pt x="1414326" y="448962"/>
                  </a:lnTo>
                  <a:lnTo>
                    <a:pt x="1419840" y="479083"/>
                  </a:lnTo>
                  <a:lnTo>
                    <a:pt x="1413472" y="510130"/>
                  </a:lnTo>
                  <a:lnTo>
                    <a:pt x="1396399" y="534801"/>
                  </a:lnTo>
                  <a:lnTo>
                    <a:pt x="1370992" y="550827"/>
                  </a:lnTo>
                  <a:lnTo>
                    <a:pt x="1339619" y="555939"/>
                  </a:lnTo>
                  <a:close/>
                </a:path>
                <a:path w="5048884" h="2086610">
                  <a:moveTo>
                    <a:pt x="3972263" y="32956"/>
                  </a:moveTo>
                  <a:lnTo>
                    <a:pt x="3942128" y="27127"/>
                  </a:lnTo>
                  <a:lnTo>
                    <a:pt x="3918134" y="11020"/>
                  </a:lnTo>
                  <a:lnTo>
                    <a:pt x="3910975" y="0"/>
                  </a:lnTo>
                  <a:lnTo>
                    <a:pt x="4033463" y="0"/>
                  </a:lnTo>
                  <a:lnTo>
                    <a:pt x="4026358" y="10956"/>
                  </a:lnTo>
                  <a:lnTo>
                    <a:pt x="4002381" y="27092"/>
                  </a:lnTo>
                  <a:lnTo>
                    <a:pt x="3972263" y="32956"/>
                  </a:lnTo>
                  <a:close/>
                </a:path>
                <a:path w="5048884" h="2086610">
                  <a:moveTo>
                    <a:pt x="3713813" y="552611"/>
                  </a:moveTo>
                  <a:lnTo>
                    <a:pt x="3684253" y="547075"/>
                  </a:lnTo>
                  <a:lnTo>
                    <a:pt x="3659922" y="530754"/>
                  </a:lnTo>
                  <a:lnTo>
                    <a:pt x="3643588" y="506418"/>
                  </a:lnTo>
                  <a:lnTo>
                    <a:pt x="3638020" y="476833"/>
                  </a:lnTo>
                  <a:lnTo>
                    <a:pt x="3644456" y="448609"/>
                  </a:lnTo>
                  <a:lnTo>
                    <a:pt x="3660687" y="425519"/>
                  </a:lnTo>
                  <a:lnTo>
                    <a:pt x="3684222" y="409982"/>
                  </a:lnTo>
                  <a:lnTo>
                    <a:pt x="3712569" y="404417"/>
                  </a:lnTo>
                  <a:lnTo>
                    <a:pt x="3740868" y="410397"/>
                  </a:lnTo>
                  <a:lnTo>
                    <a:pt x="3764172" y="426258"/>
                  </a:lnTo>
                  <a:lnTo>
                    <a:pt x="3780047" y="449567"/>
                  </a:lnTo>
                  <a:lnTo>
                    <a:pt x="3786060" y="477890"/>
                  </a:lnTo>
                  <a:lnTo>
                    <a:pt x="3780538" y="506271"/>
                  </a:lnTo>
                  <a:lnTo>
                    <a:pt x="3765045" y="529851"/>
                  </a:lnTo>
                  <a:lnTo>
                    <a:pt x="3741998" y="546131"/>
                  </a:lnTo>
                  <a:lnTo>
                    <a:pt x="3713813" y="552611"/>
                  </a:lnTo>
                  <a:close/>
                </a:path>
                <a:path w="5048884" h="2086610">
                  <a:moveTo>
                    <a:pt x="2133173" y="1083164"/>
                  </a:moveTo>
                  <a:lnTo>
                    <a:pt x="2103278" y="1077304"/>
                  </a:lnTo>
                  <a:lnTo>
                    <a:pt x="2079078" y="1060757"/>
                  </a:lnTo>
                  <a:lnTo>
                    <a:pt x="2063130" y="1036142"/>
                  </a:lnTo>
                  <a:lnTo>
                    <a:pt x="2057992" y="1006082"/>
                  </a:lnTo>
                  <a:lnTo>
                    <a:pt x="2064719" y="977589"/>
                  </a:lnTo>
                  <a:lnTo>
                    <a:pt x="2081182" y="954632"/>
                  </a:lnTo>
                  <a:lnTo>
                    <a:pt x="2105010" y="939456"/>
                  </a:lnTo>
                  <a:lnTo>
                    <a:pt x="2133834" y="934304"/>
                  </a:lnTo>
                  <a:lnTo>
                    <a:pt x="2162413" y="940595"/>
                  </a:lnTo>
                  <a:lnTo>
                    <a:pt x="2185594" y="956703"/>
                  </a:lnTo>
                  <a:lnTo>
                    <a:pt x="2201110" y="980301"/>
                  </a:lnTo>
                  <a:lnTo>
                    <a:pt x="2206694" y="1009064"/>
                  </a:lnTo>
                  <a:lnTo>
                    <a:pt x="2200854" y="1037773"/>
                  </a:lnTo>
                  <a:lnTo>
                    <a:pt x="2185131" y="1061227"/>
                  </a:lnTo>
                  <a:lnTo>
                    <a:pt x="2161809" y="1077125"/>
                  </a:lnTo>
                  <a:lnTo>
                    <a:pt x="2133173" y="1083164"/>
                  </a:lnTo>
                  <a:close/>
                </a:path>
                <a:path w="5048884" h="2086610">
                  <a:moveTo>
                    <a:pt x="2386547" y="1083679"/>
                  </a:moveTo>
                  <a:lnTo>
                    <a:pt x="2358500" y="1076135"/>
                  </a:lnTo>
                  <a:lnTo>
                    <a:pt x="2336381" y="1059288"/>
                  </a:lnTo>
                  <a:lnTo>
                    <a:pt x="2322088" y="1035266"/>
                  </a:lnTo>
                  <a:lnTo>
                    <a:pt x="2317517" y="1006201"/>
                  </a:lnTo>
                  <a:lnTo>
                    <a:pt x="2324308" y="976594"/>
                  </a:lnTo>
                  <a:lnTo>
                    <a:pt x="2341226" y="953213"/>
                  </a:lnTo>
                  <a:lnTo>
                    <a:pt x="2365963" y="938187"/>
                  </a:lnTo>
                  <a:lnTo>
                    <a:pt x="2396211" y="933644"/>
                  </a:lnTo>
                  <a:lnTo>
                    <a:pt x="2425630" y="940860"/>
                  </a:lnTo>
                  <a:lnTo>
                    <a:pt x="2448711" y="958154"/>
                  </a:lnTo>
                  <a:lnTo>
                    <a:pt x="2463356" y="983176"/>
                  </a:lnTo>
                  <a:lnTo>
                    <a:pt x="2467468" y="1013571"/>
                  </a:lnTo>
                  <a:lnTo>
                    <a:pt x="2459843" y="1042867"/>
                  </a:lnTo>
                  <a:lnTo>
                    <a:pt x="2442218" y="1065701"/>
                  </a:lnTo>
                  <a:lnTo>
                    <a:pt x="2416987" y="1079997"/>
                  </a:lnTo>
                  <a:lnTo>
                    <a:pt x="2386547" y="1083679"/>
                  </a:lnTo>
                  <a:close/>
                </a:path>
                <a:path w="5048884" h="2086610">
                  <a:moveTo>
                    <a:pt x="2658617" y="1083472"/>
                  </a:moveTo>
                  <a:lnTo>
                    <a:pt x="2630202" y="1076672"/>
                  </a:lnTo>
                  <a:lnTo>
                    <a:pt x="2607482" y="1060311"/>
                  </a:lnTo>
                  <a:lnTo>
                    <a:pt x="2592512" y="1036577"/>
                  </a:lnTo>
                  <a:lnTo>
                    <a:pt x="2587347" y="1007653"/>
                  </a:lnTo>
                  <a:lnTo>
                    <a:pt x="2593770" y="977854"/>
                  </a:lnTo>
                  <a:lnTo>
                    <a:pt x="2610542" y="954114"/>
                  </a:lnTo>
                  <a:lnTo>
                    <a:pt x="2635229" y="938730"/>
                  </a:lnTo>
                  <a:lnTo>
                    <a:pt x="2665399" y="933996"/>
                  </a:lnTo>
                  <a:lnTo>
                    <a:pt x="2693813" y="940796"/>
                  </a:lnTo>
                  <a:lnTo>
                    <a:pt x="2716531" y="957154"/>
                  </a:lnTo>
                  <a:lnTo>
                    <a:pt x="2731499" y="980888"/>
                  </a:lnTo>
                  <a:lnTo>
                    <a:pt x="2736665" y="1009813"/>
                  </a:lnTo>
                  <a:lnTo>
                    <a:pt x="2730244" y="1039612"/>
                  </a:lnTo>
                  <a:lnTo>
                    <a:pt x="2713474" y="1063353"/>
                  </a:lnTo>
                  <a:lnTo>
                    <a:pt x="2688788" y="1078738"/>
                  </a:lnTo>
                  <a:lnTo>
                    <a:pt x="2658617" y="1083472"/>
                  </a:lnTo>
                  <a:close/>
                </a:path>
                <a:path w="5048884" h="2086610">
                  <a:moveTo>
                    <a:pt x="1077902" y="293490"/>
                  </a:moveTo>
                  <a:lnTo>
                    <a:pt x="1049345" y="286551"/>
                  </a:lnTo>
                  <a:lnTo>
                    <a:pt x="1026766" y="270191"/>
                  </a:lnTo>
                  <a:lnTo>
                    <a:pt x="1012006" y="246389"/>
                  </a:lnTo>
                  <a:lnTo>
                    <a:pt x="1006903" y="217122"/>
                  </a:lnTo>
                  <a:lnTo>
                    <a:pt x="1013084" y="187012"/>
                  </a:lnTo>
                  <a:lnTo>
                    <a:pt x="1029490" y="163173"/>
                  </a:lnTo>
                  <a:lnTo>
                    <a:pt x="1053978" y="147670"/>
                  </a:lnTo>
                  <a:lnTo>
                    <a:pt x="1084402" y="142567"/>
                  </a:lnTo>
                  <a:lnTo>
                    <a:pt x="1114306" y="149173"/>
                  </a:lnTo>
                  <a:lnTo>
                    <a:pt x="1137861" y="165967"/>
                  </a:lnTo>
                  <a:lnTo>
                    <a:pt x="1153016" y="190748"/>
                  </a:lnTo>
                  <a:lnTo>
                    <a:pt x="1157719" y="221309"/>
                  </a:lnTo>
                  <a:lnTo>
                    <a:pt x="1150709" y="251073"/>
                  </a:lnTo>
                  <a:lnTo>
                    <a:pt x="1133565" y="274384"/>
                  </a:lnTo>
                  <a:lnTo>
                    <a:pt x="1108545" y="289203"/>
                  </a:lnTo>
                  <a:lnTo>
                    <a:pt x="1077902" y="293490"/>
                  </a:lnTo>
                  <a:close/>
                </a:path>
                <a:path w="5048884" h="2086610">
                  <a:moveTo>
                    <a:pt x="3451342" y="812706"/>
                  </a:moveTo>
                  <a:lnTo>
                    <a:pt x="3423156" y="806538"/>
                  </a:lnTo>
                  <a:lnTo>
                    <a:pt x="3399796" y="790307"/>
                  </a:lnTo>
                  <a:lnTo>
                    <a:pt x="3383923" y="766713"/>
                  </a:lnTo>
                  <a:lnTo>
                    <a:pt x="3378198" y="738458"/>
                  </a:lnTo>
                  <a:lnTo>
                    <a:pt x="3384360" y="710243"/>
                  </a:lnTo>
                  <a:lnTo>
                    <a:pt x="3400574" y="686859"/>
                  </a:lnTo>
                  <a:lnTo>
                    <a:pt x="3424143" y="670970"/>
                  </a:lnTo>
                  <a:lnTo>
                    <a:pt x="3452369" y="665239"/>
                  </a:lnTo>
                  <a:lnTo>
                    <a:pt x="3480552" y="671407"/>
                  </a:lnTo>
                  <a:lnTo>
                    <a:pt x="3503910" y="687638"/>
                  </a:lnTo>
                  <a:lnTo>
                    <a:pt x="3519783" y="711232"/>
                  </a:lnTo>
                  <a:lnTo>
                    <a:pt x="3525510" y="739489"/>
                  </a:lnTo>
                  <a:lnTo>
                    <a:pt x="3519350" y="767701"/>
                  </a:lnTo>
                  <a:lnTo>
                    <a:pt x="3503135" y="791084"/>
                  </a:lnTo>
                  <a:lnTo>
                    <a:pt x="3479566" y="806975"/>
                  </a:lnTo>
                  <a:lnTo>
                    <a:pt x="3451342" y="812706"/>
                  </a:lnTo>
                  <a:close/>
                </a:path>
                <a:path w="5048884" h="2086610">
                  <a:moveTo>
                    <a:pt x="2918972" y="1082261"/>
                  </a:moveTo>
                  <a:lnTo>
                    <a:pt x="2892044" y="1075346"/>
                  </a:lnTo>
                  <a:lnTo>
                    <a:pt x="2869715" y="1059110"/>
                  </a:lnTo>
                  <a:lnTo>
                    <a:pt x="2854456" y="1036133"/>
                  </a:lnTo>
                  <a:lnTo>
                    <a:pt x="2848743" y="1008994"/>
                  </a:lnTo>
                  <a:lnTo>
                    <a:pt x="2854724" y="980647"/>
                  </a:lnTo>
                  <a:lnTo>
                    <a:pt x="2871012" y="957012"/>
                  </a:lnTo>
                  <a:lnTo>
                    <a:pt x="2894752" y="940921"/>
                  </a:lnTo>
                  <a:lnTo>
                    <a:pt x="2923092" y="935205"/>
                  </a:lnTo>
                  <a:lnTo>
                    <a:pt x="2951349" y="941693"/>
                  </a:lnTo>
                  <a:lnTo>
                    <a:pt x="2974717" y="958389"/>
                  </a:lnTo>
                  <a:lnTo>
                    <a:pt x="2990410" y="982391"/>
                  </a:lnTo>
                  <a:lnTo>
                    <a:pt x="2995643" y="1010796"/>
                  </a:lnTo>
                  <a:lnTo>
                    <a:pt x="2988669" y="1038997"/>
                  </a:lnTo>
                  <a:lnTo>
                    <a:pt x="2971587" y="1062152"/>
                  </a:lnTo>
                  <a:lnTo>
                    <a:pt x="2947365" y="1077496"/>
                  </a:lnTo>
                  <a:lnTo>
                    <a:pt x="2918972" y="1082261"/>
                  </a:lnTo>
                  <a:close/>
                </a:path>
                <a:path w="5048884" h="2086610">
                  <a:moveTo>
                    <a:pt x="820291" y="29425"/>
                  </a:moveTo>
                  <a:lnTo>
                    <a:pt x="793445" y="22889"/>
                  </a:lnTo>
                  <a:lnTo>
                    <a:pt x="771074" y="6792"/>
                  </a:lnTo>
                  <a:lnTo>
                    <a:pt x="766555" y="0"/>
                  </a:lnTo>
                  <a:lnTo>
                    <a:pt x="877493" y="0"/>
                  </a:lnTo>
                  <a:lnTo>
                    <a:pt x="872146" y="7832"/>
                  </a:lnTo>
                  <a:lnTo>
                    <a:pt x="848443" y="23950"/>
                  </a:lnTo>
                  <a:lnTo>
                    <a:pt x="820291" y="29425"/>
                  </a:lnTo>
                  <a:close/>
                </a:path>
                <a:path w="5048884" h="2086610">
                  <a:moveTo>
                    <a:pt x="1875451" y="1080903"/>
                  </a:moveTo>
                  <a:lnTo>
                    <a:pt x="1847232" y="1076013"/>
                  </a:lnTo>
                  <a:lnTo>
                    <a:pt x="1823115" y="1060264"/>
                  </a:lnTo>
                  <a:lnTo>
                    <a:pt x="1806320" y="1036746"/>
                  </a:lnTo>
                  <a:lnTo>
                    <a:pt x="1800065" y="1008550"/>
                  </a:lnTo>
                  <a:lnTo>
                    <a:pt x="1805941" y="981542"/>
                  </a:lnTo>
                  <a:lnTo>
                    <a:pt x="1821575" y="958696"/>
                  </a:lnTo>
                  <a:lnTo>
                    <a:pt x="1844234" y="942779"/>
                  </a:lnTo>
                  <a:lnTo>
                    <a:pt x="1871184" y="936559"/>
                  </a:lnTo>
                  <a:lnTo>
                    <a:pt x="1898194" y="941951"/>
                  </a:lnTo>
                  <a:lnTo>
                    <a:pt x="1921252" y="957220"/>
                  </a:lnTo>
                  <a:lnTo>
                    <a:pt x="1937544" y="979669"/>
                  </a:lnTo>
                  <a:lnTo>
                    <a:pt x="1944253" y="1006597"/>
                  </a:lnTo>
                  <a:lnTo>
                    <a:pt x="1939349" y="1033658"/>
                  </a:lnTo>
                  <a:lnTo>
                    <a:pt x="1924475" y="1056978"/>
                  </a:lnTo>
                  <a:lnTo>
                    <a:pt x="1902290" y="1073683"/>
                  </a:lnTo>
                  <a:lnTo>
                    <a:pt x="1875451" y="1080903"/>
                  </a:lnTo>
                  <a:close/>
                </a:path>
                <a:path w="5048884" h="2086610">
                  <a:moveTo>
                    <a:pt x="3973005" y="290225"/>
                  </a:moveTo>
                  <a:lnTo>
                    <a:pt x="3944809" y="284235"/>
                  </a:lnTo>
                  <a:lnTo>
                    <a:pt x="3921198" y="267637"/>
                  </a:lnTo>
                  <a:lnTo>
                    <a:pt x="3905273" y="243615"/>
                  </a:lnTo>
                  <a:lnTo>
                    <a:pt x="3900132" y="215355"/>
                  </a:lnTo>
                  <a:lnTo>
                    <a:pt x="3907085" y="188459"/>
                  </a:lnTo>
                  <a:lnTo>
                    <a:pt x="3923569" y="166127"/>
                  </a:lnTo>
                  <a:lnTo>
                    <a:pt x="3946743" y="151041"/>
                  </a:lnTo>
                  <a:lnTo>
                    <a:pt x="3973764" y="145881"/>
                  </a:lnTo>
                  <a:lnTo>
                    <a:pt x="4000689" y="152339"/>
                  </a:lnTo>
                  <a:lnTo>
                    <a:pt x="4023234" y="168446"/>
                  </a:lnTo>
                  <a:lnTo>
                    <a:pt x="4038684" y="191408"/>
                  </a:lnTo>
                  <a:lnTo>
                    <a:pt x="4044321" y="218433"/>
                  </a:lnTo>
                  <a:lnTo>
                    <a:pt x="4038363" y="245435"/>
                  </a:lnTo>
                  <a:lnTo>
                    <a:pt x="4022664" y="268240"/>
                  </a:lnTo>
                  <a:lnTo>
                    <a:pt x="3999964" y="284089"/>
                  </a:lnTo>
                  <a:lnTo>
                    <a:pt x="3973005" y="290225"/>
                  </a:lnTo>
                  <a:close/>
                </a:path>
                <a:path w="5048884" h="2086610">
                  <a:moveTo>
                    <a:pt x="1081714" y="549053"/>
                  </a:moveTo>
                  <a:lnTo>
                    <a:pt x="1055528" y="543516"/>
                  </a:lnTo>
                  <a:lnTo>
                    <a:pt x="1033614" y="528903"/>
                  </a:lnTo>
                  <a:lnTo>
                    <a:pt x="1018282" y="507453"/>
                  </a:lnTo>
                  <a:lnTo>
                    <a:pt x="1011844" y="481404"/>
                  </a:lnTo>
                  <a:lnTo>
                    <a:pt x="1016444" y="453891"/>
                  </a:lnTo>
                  <a:lnTo>
                    <a:pt x="1031112" y="430690"/>
                  </a:lnTo>
                  <a:lnTo>
                    <a:pt x="1053331" y="414489"/>
                  </a:lnTo>
                  <a:lnTo>
                    <a:pt x="1080584" y="407975"/>
                  </a:lnTo>
                  <a:lnTo>
                    <a:pt x="1108041" y="413042"/>
                  </a:lnTo>
                  <a:lnTo>
                    <a:pt x="1130975" y="428089"/>
                  </a:lnTo>
                  <a:lnTo>
                    <a:pt x="1146761" y="450573"/>
                  </a:lnTo>
                  <a:lnTo>
                    <a:pt x="1152775" y="477948"/>
                  </a:lnTo>
                  <a:lnTo>
                    <a:pt x="1147233" y="505386"/>
                  </a:lnTo>
                  <a:lnTo>
                    <a:pt x="1131823" y="528103"/>
                  </a:lnTo>
                  <a:lnTo>
                    <a:pt x="1109124" y="543519"/>
                  </a:lnTo>
                  <a:lnTo>
                    <a:pt x="1081714" y="549053"/>
                  </a:lnTo>
                  <a:close/>
                </a:path>
                <a:path w="5048884" h="2086610">
                  <a:moveTo>
                    <a:pt x="1342981" y="809512"/>
                  </a:moveTo>
                  <a:lnTo>
                    <a:pt x="1315578" y="803931"/>
                  </a:lnTo>
                  <a:lnTo>
                    <a:pt x="1292901" y="788478"/>
                  </a:lnTo>
                  <a:lnTo>
                    <a:pt x="1277527" y="765738"/>
                  </a:lnTo>
                  <a:lnTo>
                    <a:pt x="1272031" y="738296"/>
                  </a:lnTo>
                  <a:lnTo>
                    <a:pt x="1278092" y="710930"/>
                  </a:lnTo>
                  <a:lnTo>
                    <a:pt x="1293917" y="688469"/>
                  </a:lnTo>
                  <a:lnTo>
                    <a:pt x="1316874" y="673456"/>
                  </a:lnTo>
                  <a:lnTo>
                    <a:pt x="1344333" y="668434"/>
                  </a:lnTo>
                  <a:lnTo>
                    <a:pt x="1370432" y="674465"/>
                  </a:lnTo>
                  <a:lnTo>
                    <a:pt x="1392080" y="689473"/>
                  </a:lnTo>
                  <a:lnTo>
                    <a:pt x="1407012" y="711185"/>
                  </a:lnTo>
                  <a:lnTo>
                    <a:pt x="1412962" y="737326"/>
                  </a:lnTo>
                  <a:lnTo>
                    <a:pt x="1407869" y="764808"/>
                  </a:lnTo>
                  <a:lnTo>
                    <a:pt x="1392811" y="787749"/>
                  </a:lnTo>
                  <a:lnTo>
                    <a:pt x="1370334" y="803526"/>
                  </a:lnTo>
                  <a:lnTo>
                    <a:pt x="1342981" y="809512"/>
                  </a:lnTo>
                  <a:close/>
                </a:path>
                <a:path w="5048884" h="2086610">
                  <a:moveTo>
                    <a:pt x="3177967" y="1077038"/>
                  </a:moveTo>
                  <a:lnTo>
                    <a:pt x="3151934" y="1070458"/>
                  </a:lnTo>
                  <a:lnTo>
                    <a:pt x="3131479" y="1055286"/>
                  </a:lnTo>
                  <a:lnTo>
                    <a:pt x="3118292" y="1033384"/>
                  </a:lnTo>
                  <a:lnTo>
                    <a:pt x="3114060" y="1006613"/>
                  </a:lnTo>
                  <a:lnTo>
                    <a:pt x="3120290" y="979205"/>
                  </a:lnTo>
                  <a:lnTo>
                    <a:pt x="3135890" y="957762"/>
                  </a:lnTo>
                  <a:lnTo>
                    <a:pt x="3158758" y="944198"/>
                  </a:lnTo>
                  <a:lnTo>
                    <a:pt x="3186791" y="940427"/>
                  </a:lnTo>
                  <a:lnTo>
                    <a:pt x="3212828" y="947007"/>
                  </a:lnTo>
                  <a:lnTo>
                    <a:pt x="3233280" y="962175"/>
                  </a:lnTo>
                  <a:lnTo>
                    <a:pt x="3246462" y="984076"/>
                  </a:lnTo>
                  <a:lnTo>
                    <a:pt x="3250692" y="1010854"/>
                  </a:lnTo>
                  <a:lnTo>
                    <a:pt x="3244464" y="1038261"/>
                  </a:lnTo>
                  <a:lnTo>
                    <a:pt x="3228866" y="1059703"/>
                  </a:lnTo>
                  <a:lnTo>
                    <a:pt x="3206000" y="1073267"/>
                  </a:lnTo>
                  <a:lnTo>
                    <a:pt x="3177967" y="1077038"/>
                  </a:lnTo>
                  <a:close/>
                </a:path>
                <a:path w="5048884" h="2086610">
                  <a:moveTo>
                    <a:pt x="3714311" y="804909"/>
                  </a:moveTo>
                  <a:lnTo>
                    <a:pt x="3687512" y="800481"/>
                  </a:lnTo>
                  <a:lnTo>
                    <a:pt x="3665880" y="786707"/>
                  </a:lnTo>
                  <a:lnTo>
                    <a:pt x="3651429" y="765537"/>
                  </a:lnTo>
                  <a:lnTo>
                    <a:pt x="3646175" y="738925"/>
                  </a:lnTo>
                  <a:lnTo>
                    <a:pt x="3651024" y="713419"/>
                  </a:lnTo>
                  <a:lnTo>
                    <a:pt x="3664392" y="692742"/>
                  </a:lnTo>
                  <a:lnTo>
                    <a:pt x="3684549" y="678684"/>
                  </a:lnTo>
                  <a:lnTo>
                    <a:pt x="3709769" y="673036"/>
                  </a:lnTo>
                  <a:lnTo>
                    <a:pt x="3736567" y="677465"/>
                  </a:lnTo>
                  <a:lnTo>
                    <a:pt x="3758201" y="691241"/>
                  </a:lnTo>
                  <a:lnTo>
                    <a:pt x="3772653" y="712410"/>
                  </a:lnTo>
                  <a:lnTo>
                    <a:pt x="3777907" y="739019"/>
                  </a:lnTo>
                  <a:lnTo>
                    <a:pt x="3773057" y="764527"/>
                  </a:lnTo>
                  <a:lnTo>
                    <a:pt x="3759690" y="785204"/>
                  </a:lnTo>
                  <a:lnTo>
                    <a:pt x="3739532" y="799261"/>
                  </a:lnTo>
                  <a:lnTo>
                    <a:pt x="3714311" y="804909"/>
                  </a:lnTo>
                  <a:close/>
                </a:path>
                <a:path w="5048884" h="2086610">
                  <a:moveTo>
                    <a:pt x="818935" y="284318"/>
                  </a:moveTo>
                  <a:lnTo>
                    <a:pt x="792794" y="278008"/>
                  </a:lnTo>
                  <a:lnTo>
                    <a:pt x="772410" y="262813"/>
                  </a:lnTo>
                  <a:lnTo>
                    <a:pt x="759552" y="240718"/>
                  </a:lnTo>
                  <a:lnTo>
                    <a:pt x="755989" y="213709"/>
                  </a:lnTo>
                  <a:lnTo>
                    <a:pt x="762205" y="188708"/>
                  </a:lnTo>
                  <a:lnTo>
                    <a:pt x="776570" y="169017"/>
                  </a:lnTo>
                  <a:lnTo>
                    <a:pt x="797400" y="156194"/>
                  </a:lnTo>
                  <a:lnTo>
                    <a:pt x="823010" y="151793"/>
                  </a:lnTo>
                  <a:lnTo>
                    <a:pt x="849495" y="157253"/>
                  </a:lnTo>
                  <a:lnTo>
                    <a:pt x="870397" y="171700"/>
                  </a:lnTo>
                  <a:lnTo>
                    <a:pt x="883931" y="193269"/>
                  </a:lnTo>
                  <a:lnTo>
                    <a:pt x="888316" y="220094"/>
                  </a:lnTo>
                  <a:lnTo>
                    <a:pt x="882436" y="246442"/>
                  </a:lnTo>
                  <a:lnTo>
                    <a:pt x="867633" y="267114"/>
                  </a:lnTo>
                  <a:lnTo>
                    <a:pt x="845826" y="280331"/>
                  </a:lnTo>
                  <a:lnTo>
                    <a:pt x="818935" y="284318"/>
                  </a:lnTo>
                  <a:close/>
                </a:path>
                <a:path w="5048884" h="2086610">
                  <a:moveTo>
                    <a:pt x="1612806" y="1075142"/>
                  </a:moveTo>
                  <a:lnTo>
                    <a:pt x="1586013" y="1070326"/>
                  </a:lnTo>
                  <a:lnTo>
                    <a:pt x="1564693" y="1056412"/>
                  </a:lnTo>
                  <a:lnTo>
                    <a:pt x="1550637" y="1035180"/>
                  </a:lnTo>
                  <a:lnTo>
                    <a:pt x="1545635" y="1008409"/>
                  </a:lnTo>
                  <a:lnTo>
                    <a:pt x="1550455" y="982800"/>
                  </a:lnTo>
                  <a:lnTo>
                    <a:pt x="1563637" y="962159"/>
                  </a:lnTo>
                  <a:lnTo>
                    <a:pt x="1583617" y="948122"/>
                  </a:lnTo>
                  <a:lnTo>
                    <a:pt x="1608829" y="942326"/>
                  </a:lnTo>
                  <a:lnTo>
                    <a:pt x="1635829" y="946328"/>
                  </a:lnTo>
                  <a:lnTo>
                    <a:pt x="1657668" y="959565"/>
                  </a:lnTo>
                  <a:lnTo>
                    <a:pt x="1672458" y="980286"/>
                  </a:lnTo>
                  <a:lnTo>
                    <a:pt x="1678312" y="1006742"/>
                  </a:lnTo>
                  <a:lnTo>
                    <a:pt x="1673915" y="1033679"/>
                  </a:lnTo>
                  <a:lnTo>
                    <a:pt x="1660363" y="1055277"/>
                  </a:lnTo>
                  <a:lnTo>
                    <a:pt x="1639409" y="1069709"/>
                  </a:lnTo>
                  <a:lnTo>
                    <a:pt x="1612806" y="1075142"/>
                  </a:lnTo>
                  <a:close/>
                </a:path>
                <a:path w="5048884" h="2086610">
                  <a:moveTo>
                    <a:pt x="4233203" y="23074"/>
                  </a:moveTo>
                  <a:lnTo>
                    <a:pt x="4206650" y="17951"/>
                  </a:lnTo>
                  <a:lnTo>
                    <a:pt x="4185329" y="3402"/>
                  </a:lnTo>
                  <a:lnTo>
                    <a:pt x="4183150" y="0"/>
                  </a:lnTo>
                  <a:lnTo>
                    <a:pt x="4281601" y="0"/>
                  </a:lnTo>
                  <a:lnTo>
                    <a:pt x="4278980" y="3927"/>
                  </a:lnTo>
                  <a:lnTo>
                    <a:pt x="4258508" y="17810"/>
                  </a:lnTo>
                  <a:lnTo>
                    <a:pt x="4233203" y="23074"/>
                  </a:lnTo>
                  <a:close/>
                </a:path>
                <a:path w="5048884" h="2086610">
                  <a:moveTo>
                    <a:pt x="3973581" y="543875"/>
                  </a:moveTo>
                  <a:lnTo>
                    <a:pt x="3948239" y="539375"/>
                  </a:lnTo>
                  <a:lnTo>
                    <a:pt x="3927315" y="526109"/>
                  </a:lnTo>
                  <a:lnTo>
                    <a:pt x="3912861" y="506014"/>
                  </a:lnTo>
                  <a:lnTo>
                    <a:pt x="3906934" y="481029"/>
                  </a:lnTo>
                  <a:lnTo>
                    <a:pt x="3911412" y="454450"/>
                  </a:lnTo>
                  <a:lnTo>
                    <a:pt x="3925427" y="432760"/>
                  </a:lnTo>
                  <a:lnTo>
                    <a:pt x="3946760" y="418236"/>
                  </a:lnTo>
                  <a:lnTo>
                    <a:pt x="3973187" y="413153"/>
                  </a:lnTo>
                  <a:lnTo>
                    <a:pt x="3998346" y="418498"/>
                  </a:lnTo>
                  <a:lnTo>
                    <a:pt x="4018756" y="432458"/>
                  </a:lnTo>
                  <a:lnTo>
                    <a:pt x="4032466" y="453056"/>
                  </a:lnTo>
                  <a:lnTo>
                    <a:pt x="4037522" y="478317"/>
                  </a:lnTo>
                  <a:lnTo>
                    <a:pt x="4032616" y="503619"/>
                  </a:lnTo>
                  <a:lnTo>
                    <a:pt x="4019031" y="524305"/>
                  </a:lnTo>
                  <a:lnTo>
                    <a:pt x="3998707" y="538386"/>
                  </a:lnTo>
                  <a:lnTo>
                    <a:pt x="3973581" y="543875"/>
                  </a:lnTo>
                  <a:close/>
                </a:path>
                <a:path w="5048884" h="2086610">
                  <a:moveTo>
                    <a:pt x="2393529" y="1333928"/>
                  </a:moveTo>
                  <a:lnTo>
                    <a:pt x="2368663" y="1329118"/>
                  </a:lnTo>
                  <a:lnTo>
                    <a:pt x="2347855" y="1315363"/>
                  </a:lnTo>
                  <a:lnTo>
                    <a:pt x="2333468" y="1294957"/>
                  </a:lnTo>
                  <a:lnTo>
                    <a:pt x="2327863" y="1270193"/>
                  </a:lnTo>
                  <a:lnTo>
                    <a:pt x="2332669" y="1245299"/>
                  </a:lnTo>
                  <a:lnTo>
                    <a:pt x="2346408" y="1224469"/>
                  </a:lnTo>
                  <a:lnTo>
                    <a:pt x="2366792" y="1210068"/>
                  </a:lnTo>
                  <a:lnTo>
                    <a:pt x="2391530" y="1204458"/>
                  </a:lnTo>
                  <a:lnTo>
                    <a:pt x="2416398" y="1209269"/>
                  </a:lnTo>
                  <a:lnTo>
                    <a:pt x="2437205" y="1223023"/>
                  </a:lnTo>
                  <a:lnTo>
                    <a:pt x="2451592" y="1243428"/>
                  </a:lnTo>
                  <a:lnTo>
                    <a:pt x="2457196" y="1268193"/>
                  </a:lnTo>
                  <a:lnTo>
                    <a:pt x="2452391" y="1293088"/>
                  </a:lnTo>
                  <a:lnTo>
                    <a:pt x="2438653" y="1313918"/>
                  </a:lnTo>
                  <a:lnTo>
                    <a:pt x="2418269" y="1328319"/>
                  </a:lnTo>
                  <a:lnTo>
                    <a:pt x="2393529" y="1333928"/>
                  </a:lnTo>
                  <a:close/>
                </a:path>
                <a:path w="5048884" h="2086610">
                  <a:moveTo>
                    <a:pt x="2922513" y="1332096"/>
                  </a:moveTo>
                  <a:lnTo>
                    <a:pt x="2897800" y="1326680"/>
                  </a:lnTo>
                  <a:lnTo>
                    <a:pt x="2877248" y="1311996"/>
                  </a:lnTo>
                  <a:lnTo>
                    <a:pt x="2863538" y="1290851"/>
                  </a:lnTo>
                  <a:lnTo>
                    <a:pt x="2859355" y="1266050"/>
                  </a:lnTo>
                  <a:lnTo>
                    <a:pt x="2865718" y="1242705"/>
                  </a:lnTo>
                  <a:lnTo>
                    <a:pt x="2880311" y="1223424"/>
                  </a:lnTo>
                  <a:lnTo>
                    <a:pt x="2900633" y="1210516"/>
                  </a:lnTo>
                  <a:lnTo>
                    <a:pt x="2924179" y="1206288"/>
                  </a:lnTo>
                  <a:lnTo>
                    <a:pt x="2947663" y="1212138"/>
                  </a:lnTo>
                  <a:lnTo>
                    <a:pt x="2967155" y="1226305"/>
                  </a:lnTo>
                  <a:lnTo>
                    <a:pt x="2980374" y="1246398"/>
                  </a:lnTo>
                  <a:lnTo>
                    <a:pt x="2985038" y="1270026"/>
                  </a:lnTo>
                  <a:lnTo>
                    <a:pt x="2979683" y="1293605"/>
                  </a:lnTo>
                  <a:lnTo>
                    <a:pt x="2965925" y="1313351"/>
                  </a:lnTo>
                  <a:lnTo>
                    <a:pt x="2946092" y="1326952"/>
                  </a:lnTo>
                  <a:lnTo>
                    <a:pt x="2922513" y="1332096"/>
                  </a:lnTo>
                  <a:close/>
                </a:path>
                <a:path w="5048884" h="2086610">
                  <a:moveTo>
                    <a:pt x="2661660" y="1333809"/>
                  </a:moveTo>
                  <a:lnTo>
                    <a:pt x="2636975" y="1328448"/>
                  </a:lnTo>
                  <a:lnTo>
                    <a:pt x="2616484" y="1314253"/>
                  </a:lnTo>
                  <a:lnTo>
                    <a:pt x="2602533" y="1293595"/>
                  </a:lnTo>
                  <a:lnTo>
                    <a:pt x="2597463" y="1268846"/>
                  </a:lnTo>
                  <a:lnTo>
                    <a:pt x="2602818" y="1244134"/>
                  </a:lnTo>
                  <a:lnTo>
                    <a:pt x="2616997" y="1223622"/>
                  </a:lnTo>
                  <a:lnTo>
                    <a:pt x="2637631" y="1209655"/>
                  </a:lnTo>
                  <a:lnTo>
                    <a:pt x="2662353" y="1204580"/>
                  </a:lnTo>
                  <a:lnTo>
                    <a:pt x="2687040" y="1209940"/>
                  </a:lnTo>
                  <a:lnTo>
                    <a:pt x="2707530" y="1224134"/>
                  </a:lnTo>
                  <a:lnTo>
                    <a:pt x="2721481" y="1244791"/>
                  </a:lnTo>
                  <a:lnTo>
                    <a:pt x="2726551" y="1269540"/>
                  </a:lnTo>
                  <a:lnTo>
                    <a:pt x="2721195" y="1294251"/>
                  </a:lnTo>
                  <a:lnTo>
                    <a:pt x="2707014" y="1314765"/>
                  </a:lnTo>
                  <a:lnTo>
                    <a:pt x="2686379" y="1328734"/>
                  </a:lnTo>
                  <a:lnTo>
                    <a:pt x="2661660" y="1333809"/>
                  </a:lnTo>
                  <a:close/>
                </a:path>
                <a:path w="5048884" h="2086610">
                  <a:moveTo>
                    <a:pt x="1083039" y="802088"/>
                  </a:moveTo>
                  <a:lnTo>
                    <a:pt x="1058233" y="796833"/>
                  </a:lnTo>
                  <a:lnTo>
                    <a:pt x="1037529" y="782240"/>
                  </a:lnTo>
                  <a:lnTo>
                    <a:pt x="1023636" y="761106"/>
                  </a:lnTo>
                  <a:lnTo>
                    <a:pt x="1019262" y="736227"/>
                  </a:lnTo>
                  <a:lnTo>
                    <a:pt x="1025468" y="712768"/>
                  </a:lnTo>
                  <a:lnTo>
                    <a:pt x="1039965" y="693339"/>
                  </a:lnTo>
                  <a:lnTo>
                    <a:pt x="1060270" y="680261"/>
                  </a:lnTo>
                  <a:lnTo>
                    <a:pt x="1083897" y="675853"/>
                  </a:lnTo>
                  <a:lnTo>
                    <a:pt x="1107462" y="681553"/>
                  </a:lnTo>
                  <a:lnTo>
                    <a:pt x="1127104" y="695639"/>
                  </a:lnTo>
                  <a:lnTo>
                    <a:pt x="1140509" y="715719"/>
                  </a:lnTo>
                  <a:lnTo>
                    <a:pt x="1145362" y="739400"/>
                  </a:lnTo>
                  <a:lnTo>
                    <a:pt x="1140154" y="763055"/>
                  </a:lnTo>
                  <a:lnTo>
                    <a:pt x="1126475" y="782954"/>
                  </a:lnTo>
                  <a:lnTo>
                    <a:pt x="1106658" y="796748"/>
                  </a:lnTo>
                  <a:lnTo>
                    <a:pt x="1083039" y="802088"/>
                  </a:lnTo>
                  <a:close/>
                </a:path>
                <a:path w="5048884" h="2086610">
                  <a:moveTo>
                    <a:pt x="3452716" y="1073040"/>
                  </a:moveTo>
                  <a:lnTo>
                    <a:pt x="3427734" y="1068034"/>
                  </a:lnTo>
                  <a:lnTo>
                    <a:pt x="3406674" y="1053922"/>
                  </a:lnTo>
                  <a:lnTo>
                    <a:pt x="3392446" y="1033224"/>
                  </a:lnTo>
                  <a:lnTo>
                    <a:pt x="3387962" y="1008458"/>
                  </a:lnTo>
                  <a:lnTo>
                    <a:pt x="3393080" y="983228"/>
                  </a:lnTo>
                  <a:lnTo>
                    <a:pt x="3405199" y="964026"/>
                  </a:lnTo>
                  <a:lnTo>
                    <a:pt x="3423890" y="951124"/>
                  </a:lnTo>
                  <a:lnTo>
                    <a:pt x="3448724" y="944797"/>
                  </a:lnTo>
                  <a:lnTo>
                    <a:pt x="3473474" y="948070"/>
                  </a:lnTo>
                  <a:lnTo>
                    <a:pt x="3494755" y="961402"/>
                  </a:lnTo>
                  <a:lnTo>
                    <a:pt x="3509863" y="981910"/>
                  </a:lnTo>
                  <a:lnTo>
                    <a:pt x="3516093" y="1006715"/>
                  </a:lnTo>
                  <a:lnTo>
                    <a:pt x="3511561" y="1031561"/>
                  </a:lnTo>
                  <a:lnTo>
                    <a:pt x="3497838" y="1052622"/>
                  </a:lnTo>
                  <a:lnTo>
                    <a:pt x="3477399" y="1067311"/>
                  </a:lnTo>
                  <a:lnTo>
                    <a:pt x="3452716" y="1073040"/>
                  </a:lnTo>
                  <a:close/>
                </a:path>
                <a:path w="5048884" h="2086610">
                  <a:moveTo>
                    <a:pt x="2132620" y="1333120"/>
                  </a:moveTo>
                  <a:lnTo>
                    <a:pt x="2107847" y="1327729"/>
                  </a:lnTo>
                  <a:lnTo>
                    <a:pt x="2087130" y="1313115"/>
                  </a:lnTo>
                  <a:lnTo>
                    <a:pt x="2073125" y="1292011"/>
                  </a:lnTo>
                  <a:lnTo>
                    <a:pt x="2068487" y="1267148"/>
                  </a:lnTo>
                  <a:lnTo>
                    <a:pt x="2074318" y="1243645"/>
                  </a:lnTo>
                  <a:lnTo>
                    <a:pt x="2088447" y="1223952"/>
                  </a:lnTo>
                  <a:lnTo>
                    <a:pt x="2108491" y="1210387"/>
                  </a:lnTo>
                  <a:lnTo>
                    <a:pt x="2132070" y="1205268"/>
                  </a:lnTo>
                  <a:lnTo>
                    <a:pt x="2156845" y="1210660"/>
                  </a:lnTo>
                  <a:lnTo>
                    <a:pt x="2177562" y="1225273"/>
                  </a:lnTo>
                  <a:lnTo>
                    <a:pt x="2191568" y="1246376"/>
                  </a:lnTo>
                  <a:lnTo>
                    <a:pt x="2196206" y="1271239"/>
                  </a:lnTo>
                  <a:lnTo>
                    <a:pt x="2190374" y="1294737"/>
                  </a:lnTo>
                  <a:lnTo>
                    <a:pt x="2176242" y="1314431"/>
                  </a:lnTo>
                  <a:lnTo>
                    <a:pt x="2156196" y="1327999"/>
                  </a:lnTo>
                  <a:lnTo>
                    <a:pt x="2132620" y="1333120"/>
                  </a:lnTo>
                  <a:close/>
                </a:path>
                <a:path w="5048884" h="2086610">
                  <a:moveTo>
                    <a:pt x="549975" y="17466"/>
                  </a:moveTo>
                  <a:lnTo>
                    <a:pt x="526038" y="11855"/>
                  </a:lnTo>
                  <a:lnTo>
                    <a:pt x="508744" y="0"/>
                  </a:lnTo>
                  <a:lnTo>
                    <a:pt x="595069" y="0"/>
                  </a:lnTo>
                  <a:lnTo>
                    <a:pt x="594120" y="1413"/>
                  </a:lnTo>
                  <a:lnTo>
                    <a:pt x="574197" y="14182"/>
                  </a:lnTo>
                  <a:lnTo>
                    <a:pt x="549975" y="17466"/>
                  </a:lnTo>
                  <a:close/>
                </a:path>
                <a:path w="5048884" h="2086610">
                  <a:moveTo>
                    <a:pt x="4231262" y="280161"/>
                  </a:moveTo>
                  <a:lnTo>
                    <a:pt x="4207649" y="274635"/>
                  </a:lnTo>
                  <a:lnTo>
                    <a:pt x="4188112" y="260675"/>
                  </a:lnTo>
                  <a:lnTo>
                    <a:pt x="4174929" y="240643"/>
                  </a:lnTo>
                  <a:lnTo>
                    <a:pt x="4170373" y="216905"/>
                  </a:lnTo>
                  <a:lnTo>
                    <a:pt x="4175893" y="193266"/>
                  </a:lnTo>
                  <a:lnTo>
                    <a:pt x="4189837" y="173709"/>
                  </a:lnTo>
                  <a:lnTo>
                    <a:pt x="4209847" y="160512"/>
                  </a:lnTo>
                  <a:lnTo>
                    <a:pt x="4233560" y="155952"/>
                  </a:lnTo>
                  <a:lnTo>
                    <a:pt x="4257175" y="161478"/>
                  </a:lnTo>
                  <a:lnTo>
                    <a:pt x="4276711" y="175437"/>
                  </a:lnTo>
                  <a:lnTo>
                    <a:pt x="4289894" y="195468"/>
                  </a:lnTo>
                  <a:lnTo>
                    <a:pt x="4294450" y="219206"/>
                  </a:lnTo>
                  <a:lnTo>
                    <a:pt x="4288929" y="242844"/>
                  </a:lnTo>
                  <a:lnTo>
                    <a:pt x="4274983" y="262402"/>
                  </a:lnTo>
                  <a:lnTo>
                    <a:pt x="4254973" y="275601"/>
                  </a:lnTo>
                  <a:lnTo>
                    <a:pt x="4231262" y="280161"/>
                  </a:lnTo>
                  <a:close/>
                </a:path>
                <a:path w="5048884" h="2086610">
                  <a:moveTo>
                    <a:pt x="1343157" y="1070146"/>
                  </a:moveTo>
                  <a:lnTo>
                    <a:pt x="1319277" y="1065362"/>
                  </a:lnTo>
                  <a:lnTo>
                    <a:pt x="1299467" y="1051936"/>
                  </a:lnTo>
                  <a:lnTo>
                    <a:pt x="1286001" y="1032138"/>
                  </a:lnTo>
                  <a:lnTo>
                    <a:pt x="1281153" y="1008239"/>
                  </a:lnTo>
                  <a:lnTo>
                    <a:pt x="1286427" y="984232"/>
                  </a:lnTo>
                  <a:lnTo>
                    <a:pt x="1300245" y="964388"/>
                  </a:lnTo>
                  <a:lnTo>
                    <a:pt x="1320258" y="951325"/>
                  </a:lnTo>
                  <a:lnTo>
                    <a:pt x="1344122" y="947661"/>
                  </a:lnTo>
                  <a:lnTo>
                    <a:pt x="1368029" y="953058"/>
                  </a:lnTo>
                  <a:lnTo>
                    <a:pt x="1386112" y="964957"/>
                  </a:lnTo>
                  <a:lnTo>
                    <a:pt x="1398045" y="983029"/>
                  </a:lnTo>
                  <a:lnTo>
                    <a:pt x="1403505" y="1006943"/>
                  </a:lnTo>
                  <a:lnTo>
                    <a:pt x="1399913" y="1030835"/>
                  </a:lnTo>
                  <a:lnTo>
                    <a:pt x="1386916" y="1050906"/>
                  </a:lnTo>
                  <a:lnTo>
                    <a:pt x="1367127" y="1064795"/>
                  </a:lnTo>
                  <a:lnTo>
                    <a:pt x="1343157" y="1070146"/>
                  </a:lnTo>
                  <a:close/>
                </a:path>
                <a:path w="5048884" h="2086610">
                  <a:moveTo>
                    <a:pt x="1866488" y="1329568"/>
                  </a:moveTo>
                  <a:lnTo>
                    <a:pt x="1842919" y="1322733"/>
                  </a:lnTo>
                  <a:lnTo>
                    <a:pt x="1825775" y="1309742"/>
                  </a:lnTo>
                  <a:lnTo>
                    <a:pt x="1815246" y="1290996"/>
                  </a:lnTo>
                  <a:lnTo>
                    <a:pt x="1811526" y="1266895"/>
                  </a:lnTo>
                  <a:lnTo>
                    <a:pt x="1816710" y="1243253"/>
                  </a:lnTo>
                  <a:lnTo>
                    <a:pt x="1830931" y="1224164"/>
                  </a:lnTo>
                  <a:lnTo>
                    <a:pt x="1851468" y="1211751"/>
                  </a:lnTo>
                  <a:lnTo>
                    <a:pt x="1875602" y="1208133"/>
                  </a:lnTo>
                  <a:lnTo>
                    <a:pt x="1899091" y="1214533"/>
                  </a:lnTo>
                  <a:lnTo>
                    <a:pt x="1917848" y="1229174"/>
                  </a:lnTo>
                  <a:lnTo>
                    <a:pt x="1929816" y="1249704"/>
                  </a:lnTo>
                  <a:lnTo>
                    <a:pt x="1932942" y="1273771"/>
                  </a:lnTo>
                  <a:lnTo>
                    <a:pt x="1926118" y="1297384"/>
                  </a:lnTo>
                  <a:lnTo>
                    <a:pt x="1911210" y="1316040"/>
                  </a:lnTo>
                  <a:lnTo>
                    <a:pt x="1890554" y="1327510"/>
                  </a:lnTo>
                  <a:lnTo>
                    <a:pt x="1866488" y="1329568"/>
                  </a:lnTo>
                  <a:close/>
                </a:path>
                <a:path w="5048884" h="2086610">
                  <a:moveTo>
                    <a:pt x="819936" y="539920"/>
                  </a:moveTo>
                  <a:lnTo>
                    <a:pt x="796083" y="533919"/>
                  </a:lnTo>
                  <a:lnTo>
                    <a:pt x="776608" y="519499"/>
                  </a:lnTo>
                  <a:lnTo>
                    <a:pt x="764092" y="499110"/>
                  </a:lnTo>
                  <a:lnTo>
                    <a:pt x="761119" y="475200"/>
                  </a:lnTo>
                  <a:lnTo>
                    <a:pt x="767211" y="451453"/>
                  </a:lnTo>
                  <a:lnTo>
                    <a:pt x="779591" y="433669"/>
                  </a:lnTo>
                  <a:lnTo>
                    <a:pt x="797960" y="422211"/>
                  </a:lnTo>
                  <a:lnTo>
                    <a:pt x="822018" y="417439"/>
                  </a:lnTo>
                  <a:lnTo>
                    <a:pt x="845838" y="421736"/>
                  </a:lnTo>
                  <a:lnTo>
                    <a:pt x="865536" y="435298"/>
                  </a:lnTo>
                  <a:lnTo>
                    <a:pt x="878837" y="455458"/>
                  </a:lnTo>
                  <a:lnTo>
                    <a:pt x="883467" y="479548"/>
                  </a:lnTo>
                  <a:lnTo>
                    <a:pt x="877978" y="503351"/>
                  </a:lnTo>
                  <a:lnTo>
                    <a:pt x="863998" y="522831"/>
                  </a:lnTo>
                  <a:lnTo>
                    <a:pt x="843870" y="535762"/>
                  </a:lnTo>
                  <a:lnTo>
                    <a:pt x="819936" y="539920"/>
                  </a:lnTo>
                  <a:close/>
                </a:path>
                <a:path w="5048884" h="2086610">
                  <a:moveTo>
                    <a:pt x="3180161" y="1326792"/>
                  </a:moveTo>
                  <a:lnTo>
                    <a:pt x="3155925" y="1321959"/>
                  </a:lnTo>
                  <a:lnTo>
                    <a:pt x="3138336" y="1309973"/>
                  </a:lnTo>
                  <a:lnTo>
                    <a:pt x="3127836" y="1291443"/>
                  </a:lnTo>
                  <a:lnTo>
                    <a:pt x="3124869" y="1266973"/>
                  </a:lnTo>
                  <a:lnTo>
                    <a:pt x="3129633" y="1242746"/>
                  </a:lnTo>
                  <a:lnTo>
                    <a:pt x="3141595" y="1225183"/>
                  </a:lnTo>
                  <a:lnTo>
                    <a:pt x="3160127" y="1214660"/>
                  </a:lnTo>
                  <a:lnTo>
                    <a:pt x="3184599" y="1211555"/>
                  </a:lnTo>
                  <a:lnTo>
                    <a:pt x="3208704" y="1216328"/>
                  </a:lnTo>
                  <a:lnTo>
                    <a:pt x="3225712" y="1228363"/>
                  </a:lnTo>
                  <a:lnTo>
                    <a:pt x="3236283" y="1246470"/>
                  </a:lnTo>
                  <a:lnTo>
                    <a:pt x="3241077" y="1269461"/>
                  </a:lnTo>
                  <a:lnTo>
                    <a:pt x="3234687" y="1294599"/>
                  </a:lnTo>
                  <a:lnTo>
                    <a:pt x="3222535" y="1312861"/>
                  </a:lnTo>
                  <a:lnTo>
                    <a:pt x="3204426" y="1323755"/>
                  </a:lnTo>
                  <a:lnTo>
                    <a:pt x="3180161" y="1326792"/>
                  </a:lnTo>
                  <a:close/>
                </a:path>
                <a:path w="5048884" h="2086610">
                  <a:moveTo>
                    <a:pt x="552099" y="273408"/>
                  </a:moveTo>
                  <a:lnTo>
                    <a:pt x="528890" y="269319"/>
                  </a:lnTo>
                  <a:lnTo>
                    <a:pt x="511628" y="258252"/>
                  </a:lnTo>
                  <a:lnTo>
                    <a:pt x="500926" y="240786"/>
                  </a:lnTo>
                  <a:lnTo>
                    <a:pt x="497397" y="217502"/>
                  </a:lnTo>
                  <a:lnTo>
                    <a:pt x="501392" y="194293"/>
                  </a:lnTo>
                  <a:lnTo>
                    <a:pt x="512440" y="177043"/>
                  </a:lnTo>
                  <a:lnTo>
                    <a:pt x="529918" y="166321"/>
                  </a:lnTo>
                  <a:lnTo>
                    <a:pt x="553204" y="162700"/>
                  </a:lnTo>
                  <a:lnTo>
                    <a:pt x="576191" y="166738"/>
                  </a:lnTo>
                  <a:lnTo>
                    <a:pt x="592905" y="178012"/>
                  </a:lnTo>
                  <a:lnTo>
                    <a:pt x="603749" y="195627"/>
                  </a:lnTo>
                  <a:lnTo>
                    <a:pt x="609123" y="218684"/>
                  </a:lnTo>
                  <a:lnTo>
                    <a:pt x="603281" y="241543"/>
                  </a:lnTo>
                  <a:lnTo>
                    <a:pt x="592093" y="258901"/>
                  </a:lnTo>
                  <a:lnTo>
                    <a:pt x="575164" y="269832"/>
                  </a:lnTo>
                  <a:lnTo>
                    <a:pt x="552099" y="273408"/>
                  </a:lnTo>
                  <a:close/>
                </a:path>
                <a:path w="5048884" h="2086610">
                  <a:moveTo>
                    <a:pt x="3710637" y="1065266"/>
                  </a:moveTo>
                  <a:lnTo>
                    <a:pt x="3687699" y="1060667"/>
                  </a:lnTo>
                  <a:lnTo>
                    <a:pt x="3670730" y="1049714"/>
                  </a:lnTo>
                  <a:lnTo>
                    <a:pt x="3659946" y="1032625"/>
                  </a:lnTo>
                  <a:lnTo>
                    <a:pt x="3655561" y="1009615"/>
                  </a:lnTo>
                  <a:lnTo>
                    <a:pt x="3659329" y="986391"/>
                  </a:lnTo>
                  <a:lnTo>
                    <a:pt x="3671504" y="967836"/>
                  </a:lnTo>
                  <a:lnTo>
                    <a:pt x="3690180" y="955806"/>
                  </a:lnTo>
                  <a:lnTo>
                    <a:pt x="3713449" y="952155"/>
                  </a:lnTo>
                  <a:lnTo>
                    <a:pt x="3736332" y="956697"/>
                  </a:lnTo>
                  <a:lnTo>
                    <a:pt x="3752945" y="967173"/>
                  </a:lnTo>
                  <a:lnTo>
                    <a:pt x="3763608" y="982497"/>
                  </a:lnTo>
                  <a:lnTo>
                    <a:pt x="3768641" y="1001579"/>
                  </a:lnTo>
                  <a:lnTo>
                    <a:pt x="3764484" y="1028462"/>
                  </a:lnTo>
                  <a:lnTo>
                    <a:pt x="3752306" y="1048907"/>
                  </a:lnTo>
                  <a:lnTo>
                    <a:pt x="3733795" y="1061609"/>
                  </a:lnTo>
                  <a:lnTo>
                    <a:pt x="3710637" y="1065266"/>
                  </a:lnTo>
                  <a:close/>
                </a:path>
                <a:path w="5048884" h="2086610">
                  <a:moveTo>
                    <a:pt x="1608229" y="1325153"/>
                  </a:moveTo>
                  <a:lnTo>
                    <a:pt x="1585426" y="1319387"/>
                  </a:lnTo>
                  <a:lnTo>
                    <a:pt x="1568838" y="1307504"/>
                  </a:lnTo>
                  <a:lnTo>
                    <a:pt x="1558956" y="1289806"/>
                  </a:lnTo>
                  <a:lnTo>
                    <a:pt x="1556270" y="1266594"/>
                  </a:lnTo>
                  <a:lnTo>
                    <a:pt x="1561053" y="1243806"/>
                  </a:lnTo>
                  <a:lnTo>
                    <a:pt x="1572741" y="1227423"/>
                  </a:lnTo>
                  <a:lnTo>
                    <a:pt x="1590589" y="1217070"/>
                  </a:lnTo>
                  <a:lnTo>
                    <a:pt x="1613856" y="1212377"/>
                  </a:lnTo>
                  <a:lnTo>
                    <a:pt x="1636209" y="1218287"/>
                  </a:lnTo>
                  <a:lnTo>
                    <a:pt x="1653067" y="1229515"/>
                  </a:lnTo>
                  <a:lnTo>
                    <a:pt x="1663843" y="1246457"/>
                  </a:lnTo>
                  <a:lnTo>
                    <a:pt x="1667950" y="1269505"/>
                  </a:lnTo>
                  <a:lnTo>
                    <a:pt x="1663538" y="1292565"/>
                  </a:lnTo>
                  <a:lnTo>
                    <a:pt x="1650665" y="1310928"/>
                  </a:lnTo>
                  <a:lnTo>
                    <a:pt x="1631504" y="1322492"/>
                  </a:lnTo>
                  <a:lnTo>
                    <a:pt x="1608229" y="1325153"/>
                  </a:lnTo>
                  <a:close/>
                </a:path>
                <a:path w="5048884" h="2086610">
                  <a:moveTo>
                    <a:pt x="3967972" y="795792"/>
                  </a:moveTo>
                  <a:lnTo>
                    <a:pt x="3945200" y="790739"/>
                  </a:lnTo>
                  <a:lnTo>
                    <a:pt x="3928570" y="779073"/>
                  </a:lnTo>
                  <a:lnTo>
                    <a:pt x="3918481" y="761356"/>
                  </a:lnTo>
                  <a:lnTo>
                    <a:pt x="3915330" y="738149"/>
                  </a:lnTo>
                  <a:lnTo>
                    <a:pt x="3919752" y="713903"/>
                  </a:lnTo>
                  <a:lnTo>
                    <a:pt x="3931568" y="696580"/>
                  </a:lnTo>
                  <a:lnTo>
                    <a:pt x="3950066" y="685779"/>
                  </a:lnTo>
                  <a:lnTo>
                    <a:pt x="3974533" y="681095"/>
                  </a:lnTo>
                  <a:lnTo>
                    <a:pt x="3998357" y="687411"/>
                  </a:lnTo>
                  <a:lnTo>
                    <a:pt x="4015883" y="699542"/>
                  </a:lnTo>
                  <a:lnTo>
                    <a:pt x="4026358" y="717697"/>
                  </a:lnTo>
                  <a:lnTo>
                    <a:pt x="4029031" y="742082"/>
                  </a:lnTo>
                  <a:lnTo>
                    <a:pt x="4023762" y="766323"/>
                  </a:lnTo>
                  <a:lnTo>
                    <a:pt x="4011373" y="783576"/>
                  </a:lnTo>
                  <a:lnTo>
                    <a:pt x="3992548" y="793509"/>
                  </a:lnTo>
                  <a:lnTo>
                    <a:pt x="3967972" y="795792"/>
                  </a:lnTo>
                  <a:close/>
                </a:path>
                <a:path w="5048884" h="2086610">
                  <a:moveTo>
                    <a:pt x="4230796" y="533777"/>
                  </a:moveTo>
                  <a:lnTo>
                    <a:pt x="4207750" y="529229"/>
                  </a:lnTo>
                  <a:lnTo>
                    <a:pt x="4190716" y="517822"/>
                  </a:lnTo>
                  <a:lnTo>
                    <a:pt x="4180334" y="500172"/>
                  </a:lnTo>
                  <a:lnTo>
                    <a:pt x="4177244" y="476897"/>
                  </a:lnTo>
                  <a:lnTo>
                    <a:pt x="4181699" y="453852"/>
                  </a:lnTo>
                  <a:lnTo>
                    <a:pt x="4193086" y="436828"/>
                  </a:lnTo>
                  <a:lnTo>
                    <a:pt x="4210748" y="426427"/>
                  </a:lnTo>
                  <a:lnTo>
                    <a:pt x="4234029" y="423255"/>
                  </a:lnTo>
                  <a:lnTo>
                    <a:pt x="4256836" y="427748"/>
                  </a:lnTo>
                  <a:lnTo>
                    <a:pt x="4273310" y="439356"/>
                  </a:lnTo>
                  <a:lnTo>
                    <a:pt x="4283834" y="457208"/>
                  </a:lnTo>
                  <a:lnTo>
                    <a:pt x="4288786" y="480434"/>
                  </a:lnTo>
                  <a:lnTo>
                    <a:pt x="4282458" y="502982"/>
                  </a:lnTo>
                  <a:lnTo>
                    <a:pt x="4270935" y="520046"/>
                  </a:lnTo>
                  <a:lnTo>
                    <a:pt x="4253840" y="530641"/>
                  </a:lnTo>
                  <a:lnTo>
                    <a:pt x="4230796" y="533777"/>
                  </a:lnTo>
                  <a:close/>
                </a:path>
                <a:path w="5048884" h="2086610">
                  <a:moveTo>
                    <a:pt x="3450653" y="1323189"/>
                  </a:moveTo>
                  <a:lnTo>
                    <a:pt x="3428971" y="1318129"/>
                  </a:lnTo>
                  <a:lnTo>
                    <a:pt x="3412483" y="1307203"/>
                  </a:lnTo>
                  <a:lnTo>
                    <a:pt x="3401988" y="1290753"/>
                  </a:lnTo>
                  <a:lnTo>
                    <a:pt x="3398285" y="1269119"/>
                  </a:lnTo>
                  <a:lnTo>
                    <a:pt x="3402041" y="1247638"/>
                  </a:lnTo>
                  <a:lnTo>
                    <a:pt x="3412727" y="1231532"/>
                  </a:lnTo>
                  <a:lnTo>
                    <a:pt x="3429348" y="1220549"/>
                  </a:lnTo>
                  <a:lnTo>
                    <a:pt x="3450909" y="1214435"/>
                  </a:lnTo>
                  <a:lnTo>
                    <a:pt x="3472376" y="1219643"/>
                  </a:lnTo>
                  <a:lnTo>
                    <a:pt x="3488996" y="1230013"/>
                  </a:lnTo>
                  <a:lnTo>
                    <a:pt x="3500297" y="1245731"/>
                  </a:lnTo>
                  <a:lnTo>
                    <a:pt x="3505808" y="1266981"/>
                  </a:lnTo>
                  <a:lnTo>
                    <a:pt x="3502553" y="1288392"/>
                  </a:lnTo>
                  <a:lnTo>
                    <a:pt x="3490301" y="1306924"/>
                  </a:lnTo>
                  <a:lnTo>
                    <a:pt x="3472014" y="1319536"/>
                  </a:lnTo>
                  <a:lnTo>
                    <a:pt x="3450653" y="1323189"/>
                  </a:lnTo>
                  <a:close/>
                </a:path>
                <a:path w="5048884" h="2086610">
                  <a:moveTo>
                    <a:pt x="1081491" y="1063494"/>
                  </a:moveTo>
                  <a:lnTo>
                    <a:pt x="1060123" y="1057449"/>
                  </a:lnTo>
                  <a:lnTo>
                    <a:pt x="1043777" y="1046521"/>
                  </a:lnTo>
                  <a:lnTo>
                    <a:pt x="1033002" y="1030440"/>
                  </a:lnTo>
                  <a:lnTo>
                    <a:pt x="1028348" y="1008937"/>
                  </a:lnTo>
                  <a:lnTo>
                    <a:pt x="1032506" y="987568"/>
                  </a:lnTo>
                  <a:lnTo>
                    <a:pt x="1045476" y="969442"/>
                  </a:lnTo>
                  <a:lnTo>
                    <a:pt x="1064175" y="957517"/>
                  </a:lnTo>
                  <a:lnTo>
                    <a:pt x="1085518" y="954755"/>
                  </a:lnTo>
                  <a:lnTo>
                    <a:pt x="1106927" y="960707"/>
                  </a:lnTo>
                  <a:lnTo>
                    <a:pt x="1123060" y="972219"/>
                  </a:lnTo>
                  <a:lnTo>
                    <a:pt x="1133010" y="989012"/>
                  </a:lnTo>
                  <a:lnTo>
                    <a:pt x="1135869" y="1010804"/>
                  </a:lnTo>
                  <a:lnTo>
                    <a:pt x="1131270" y="1032070"/>
                  </a:lnTo>
                  <a:lnTo>
                    <a:pt x="1120058" y="1047817"/>
                  </a:lnTo>
                  <a:lnTo>
                    <a:pt x="1103156" y="1058229"/>
                  </a:lnTo>
                  <a:lnTo>
                    <a:pt x="1081491" y="1063494"/>
                  </a:lnTo>
                  <a:close/>
                </a:path>
                <a:path w="5048884" h="2086610">
                  <a:moveTo>
                    <a:pt x="2660930" y="1582199"/>
                  </a:moveTo>
                  <a:lnTo>
                    <a:pt x="2639342" y="1577989"/>
                  </a:lnTo>
                  <a:lnTo>
                    <a:pt x="2622997" y="1567099"/>
                  </a:lnTo>
                  <a:lnTo>
                    <a:pt x="2612767" y="1550353"/>
                  </a:lnTo>
                  <a:lnTo>
                    <a:pt x="2609525" y="1528573"/>
                  </a:lnTo>
                  <a:lnTo>
                    <a:pt x="2613693" y="1506993"/>
                  </a:lnTo>
                  <a:lnTo>
                    <a:pt x="2624563" y="1490663"/>
                  </a:lnTo>
                  <a:lnTo>
                    <a:pt x="2641305" y="1480412"/>
                  </a:lnTo>
                  <a:lnTo>
                    <a:pt x="2663089" y="1477073"/>
                  </a:lnTo>
                  <a:lnTo>
                    <a:pt x="2684351" y="1481263"/>
                  </a:lnTo>
                  <a:lnTo>
                    <a:pt x="2699952" y="1492187"/>
                  </a:lnTo>
                  <a:lnTo>
                    <a:pt x="2710299" y="1508562"/>
                  </a:lnTo>
                  <a:lnTo>
                    <a:pt x="2715800" y="1529104"/>
                  </a:lnTo>
                  <a:lnTo>
                    <a:pt x="2709576" y="1551491"/>
                  </a:lnTo>
                  <a:lnTo>
                    <a:pt x="2698495" y="1568378"/>
                  </a:lnTo>
                  <a:lnTo>
                    <a:pt x="2682348" y="1578902"/>
                  </a:lnTo>
                  <a:lnTo>
                    <a:pt x="2660930" y="1582199"/>
                  </a:lnTo>
                  <a:close/>
                </a:path>
                <a:path w="5048884" h="2086610">
                  <a:moveTo>
                    <a:pt x="2391664" y="1583500"/>
                  </a:moveTo>
                  <a:lnTo>
                    <a:pt x="2370027" y="1577307"/>
                  </a:lnTo>
                  <a:lnTo>
                    <a:pt x="2353507" y="1566211"/>
                  </a:lnTo>
                  <a:lnTo>
                    <a:pt x="2343115" y="1550009"/>
                  </a:lnTo>
                  <a:lnTo>
                    <a:pt x="2339860" y="1528500"/>
                  </a:lnTo>
                  <a:lnTo>
                    <a:pt x="2344116" y="1506836"/>
                  </a:lnTo>
                  <a:lnTo>
                    <a:pt x="2355052" y="1490430"/>
                  </a:lnTo>
                  <a:lnTo>
                    <a:pt x="2371847" y="1480171"/>
                  </a:lnTo>
                  <a:lnTo>
                    <a:pt x="2393682" y="1476946"/>
                  </a:lnTo>
                  <a:lnTo>
                    <a:pt x="2415310" y="1481168"/>
                  </a:lnTo>
                  <a:lnTo>
                    <a:pt x="2431681" y="1492111"/>
                  </a:lnTo>
                  <a:lnTo>
                    <a:pt x="2441933" y="1508937"/>
                  </a:lnTo>
                  <a:lnTo>
                    <a:pt x="2445205" y="1530810"/>
                  </a:lnTo>
                  <a:lnTo>
                    <a:pt x="2440974" y="1552122"/>
                  </a:lnTo>
                  <a:lnTo>
                    <a:pt x="2429969" y="1567874"/>
                  </a:lnTo>
                  <a:lnTo>
                    <a:pt x="2413197" y="1578267"/>
                  </a:lnTo>
                  <a:lnTo>
                    <a:pt x="2391664" y="1583500"/>
                  </a:lnTo>
                  <a:close/>
                </a:path>
                <a:path w="5048884" h="2086610">
                  <a:moveTo>
                    <a:pt x="4502954" y="11699"/>
                  </a:moveTo>
                  <a:lnTo>
                    <a:pt x="4479813" y="8015"/>
                  </a:lnTo>
                  <a:lnTo>
                    <a:pt x="4467104" y="0"/>
                  </a:lnTo>
                  <a:lnTo>
                    <a:pt x="4536847" y="0"/>
                  </a:lnTo>
                  <a:lnTo>
                    <a:pt x="4524657" y="7825"/>
                  </a:lnTo>
                  <a:lnTo>
                    <a:pt x="4502954" y="11699"/>
                  </a:lnTo>
                  <a:close/>
                </a:path>
                <a:path w="5048884" h="2086610">
                  <a:moveTo>
                    <a:pt x="821156" y="792803"/>
                  </a:moveTo>
                  <a:lnTo>
                    <a:pt x="798317" y="788408"/>
                  </a:lnTo>
                  <a:lnTo>
                    <a:pt x="781331" y="776822"/>
                  </a:lnTo>
                  <a:lnTo>
                    <a:pt x="771039" y="758956"/>
                  </a:lnTo>
                  <a:lnTo>
                    <a:pt x="768283" y="735719"/>
                  </a:lnTo>
                  <a:lnTo>
                    <a:pt x="773079" y="714697"/>
                  </a:lnTo>
                  <a:lnTo>
                    <a:pt x="784437" y="699155"/>
                  </a:lnTo>
                  <a:lnTo>
                    <a:pt x="801415" y="688934"/>
                  </a:lnTo>
                  <a:lnTo>
                    <a:pt x="823069" y="683876"/>
                  </a:lnTo>
                  <a:lnTo>
                    <a:pt x="844505" y="689761"/>
                  </a:lnTo>
                  <a:lnTo>
                    <a:pt x="861156" y="700518"/>
                  </a:lnTo>
                  <a:lnTo>
                    <a:pt x="871995" y="716399"/>
                  </a:lnTo>
                  <a:lnTo>
                    <a:pt x="875997" y="737658"/>
                  </a:lnTo>
                  <a:lnTo>
                    <a:pt x="872365" y="760781"/>
                  </a:lnTo>
                  <a:lnTo>
                    <a:pt x="861484" y="778291"/>
                  </a:lnTo>
                  <a:lnTo>
                    <a:pt x="844149" y="789271"/>
                  </a:lnTo>
                  <a:lnTo>
                    <a:pt x="821156" y="792803"/>
                  </a:lnTo>
                  <a:close/>
                </a:path>
                <a:path w="5048884" h="2086610">
                  <a:moveTo>
                    <a:pt x="1342635" y="1319523"/>
                  </a:moveTo>
                  <a:lnTo>
                    <a:pt x="1320544" y="1315639"/>
                  </a:lnTo>
                  <a:lnTo>
                    <a:pt x="1304392" y="1304915"/>
                  </a:lnTo>
                  <a:lnTo>
                    <a:pt x="1294773" y="1288083"/>
                  </a:lnTo>
                  <a:lnTo>
                    <a:pt x="1292281" y="1265880"/>
                  </a:lnTo>
                  <a:lnTo>
                    <a:pt x="1296823" y="1245428"/>
                  </a:lnTo>
                  <a:lnTo>
                    <a:pt x="1307573" y="1230399"/>
                  </a:lnTo>
                  <a:lnTo>
                    <a:pt x="1323771" y="1221346"/>
                  </a:lnTo>
                  <a:lnTo>
                    <a:pt x="1344654" y="1218822"/>
                  </a:lnTo>
                  <a:lnTo>
                    <a:pt x="1364953" y="1223073"/>
                  </a:lnTo>
                  <a:lnTo>
                    <a:pt x="1379769" y="1233476"/>
                  </a:lnTo>
                  <a:lnTo>
                    <a:pt x="1389242" y="1249297"/>
                  </a:lnTo>
                  <a:lnTo>
                    <a:pt x="1393513" y="1269801"/>
                  </a:lnTo>
                  <a:lnTo>
                    <a:pt x="1388457" y="1290675"/>
                  </a:lnTo>
                  <a:lnTo>
                    <a:pt x="1378337" y="1306379"/>
                  </a:lnTo>
                  <a:lnTo>
                    <a:pt x="1363084" y="1316224"/>
                  </a:lnTo>
                  <a:lnTo>
                    <a:pt x="1342635" y="1319523"/>
                  </a:lnTo>
                  <a:close/>
                </a:path>
                <a:path w="5048884" h="2086610">
                  <a:moveTo>
                    <a:pt x="2129390" y="1581191"/>
                  </a:moveTo>
                  <a:lnTo>
                    <a:pt x="2109299" y="1576810"/>
                  </a:lnTo>
                  <a:lnTo>
                    <a:pt x="2093974" y="1566330"/>
                  </a:lnTo>
                  <a:lnTo>
                    <a:pt x="2084211" y="1550510"/>
                  </a:lnTo>
                  <a:lnTo>
                    <a:pt x="2080806" y="1530108"/>
                  </a:lnTo>
                  <a:lnTo>
                    <a:pt x="2084521" y="1508735"/>
                  </a:lnTo>
                  <a:lnTo>
                    <a:pt x="2094998" y="1492889"/>
                  </a:lnTo>
                  <a:lnTo>
                    <a:pt x="2111360" y="1482414"/>
                  </a:lnTo>
                  <a:lnTo>
                    <a:pt x="2132732" y="1477153"/>
                  </a:lnTo>
                  <a:lnTo>
                    <a:pt x="2154398" y="1482965"/>
                  </a:lnTo>
                  <a:lnTo>
                    <a:pt x="2170740" y="1493891"/>
                  </a:lnTo>
                  <a:lnTo>
                    <a:pt x="2180845" y="1510027"/>
                  </a:lnTo>
                  <a:lnTo>
                    <a:pt x="2183797" y="1531465"/>
                  </a:lnTo>
                  <a:lnTo>
                    <a:pt x="2179285" y="1552937"/>
                  </a:lnTo>
                  <a:lnTo>
                    <a:pt x="2168153" y="1568896"/>
                  </a:lnTo>
                  <a:lnTo>
                    <a:pt x="2151241" y="1578571"/>
                  </a:lnTo>
                  <a:lnTo>
                    <a:pt x="2129390" y="1581191"/>
                  </a:lnTo>
                  <a:close/>
                </a:path>
                <a:path w="5048884" h="2086610">
                  <a:moveTo>
                    <a:pt x="555104" y="528224"/>
                  </a:moveTo>
                  <a:lnTo>
                    <a:pt x="533079" y="525412"/>
                  </a:lnTo>
                  <a:lnTo>
                    <a:pt x="516636" y="515685"/>
                  </a:lnTo>
                  <a:lnTo>
                    <a:pt x="506397" y="499557"/>
                  </a:lnTo>
                  <a:lnTo>
                    <a:pt x="502985" y="477545"/>
                  </a:lnTo>
                  <a:lnTo>
                    <a:pt x="506519" y="457010"/>
                  </a:lnTo>
                  <a:lnTo>
                    <a:pt x="516340" y="441703"/>
                  </a:lnTo>
                  <a:lnTo>
                    <a:pt x="531856" y="432111"/>
                  </a:lnTo>
                  <a:lnTo>
                    <a:pt x="552478" y="428726"/>
                  </a:lnTo>
                  <a:lnTo>
                    <a:pt x="572874" y="431967"/>
                  </a:lnTo>
                  <a:lnTo>
                    <a:pt x="588030" y="441557"/>
                  </a:lnTo>
                  <a:lnTo>
                    <a:pt x="598057" y="456935"/>
                  </a:lnTo>
                  <a:lnTo>
                    <a:pt x="603067" y="477545"/>
                  </a:lnTo>
                  <a:lnTo>
                    <a:pt x="599077" y="497972"/>
                  </a:lnTo>
                  <a:lnTo>
                    <a:pt x="589886" y="513747"/>
                  </a:lnTo>
                  <a:lnTo>
                    <a:pt x="575294" y="524091"/>
                  </a:lnTo>
                  <a:lnTo>
                    <a:pt x="555104" y="528224"/>
                  </a:lnTo>
                  <a:close/>
                </a:path>
                <a:path w="5048884" h="2086610">
                  <a:moveTo>
                    <a:pt x="2922133" y="1580131"/>
                  </a:moveTo>
                  <a:lnTo>
                    <a:pt x="2901548" y="1575557"/>
                  </a:lnTo>
                  <a:lnTo>
                    <a:pt x="2885964" y="1565875"/>
                  </a:lnTo>
                  <a:lnTo>
                    <a:pt x="2876059" y="1550939"/>
                  </a:lnTo>
                  <a:lnTo>
                    <a:pt x="2872513" y="1530603"/>
                  </a:lnTo>
                  <a:lnTo>
                    <a:pt x="2875964" y="1508582"/>
                  </a:lnTo>
                  <a:lnTo>
                    <a:pt x="2886213" y="1492448"/>
                  </a:lnTo>
                  <a:lnTo>
                    <a:pt x="2902650" y="1482731"/>
                  </a:lnTo>
                  <a:lnTo>
                    <a:pt x="2924666" y="1479960"/>
                  </a:lnTo>
                  <a:lnTo>
                    <a:pt x="2945060" y="1484094"/>
                  </a:lnTo>
                  <a:lnTo>
                    <a:pt x="2960037" y="1494415"/>
                  </a:lnTo>
                  <a:lnTo>
                    <a:pt x="2969145" y="1510265"/>
                  </a:lnTo>
                  <a:lnTo>
                    <a:pt x="2971931" y="1530984"/>
                  </a:lnTo>
                  <a:lnTo>
                    <a:pt x="2968099" y="1551296"/>
                  </a:lnTo>
                  <a:lnTo>
                    <a:pt x="2958093" y="1566147"/>
                  </a:lnTo>
                  <a:lnTo>
                    <a:pt x="2942556" y="1575704"/>
                  </a:lnTo>
                  <a:lnTo>
                    <a:pt x="2922133" y="1580131"/>
                  </a:lnTo>
                  <a:close/>
                </a:path>
                <a:path w="5048884" h="2086610">
                  <a:moveTo>
                    <a:pt x="3711821" y="1315814"/>
                  </a:moveTo>
                  <a:lnTo>
                    <a:pt x="3692453" y="1312820"/>
                  </a:lnTo>
                  <a:lnTo>
                    <a:pt x="3678011" y="1303896"/>
                  </a:lnTo>
                  <a:lnTo>
                    <a:pt x="3668868" y="1289507"/>
                  </a:lnTo>
                  <a:lnTo>
                    <a:pt x="3665397" y="1270117"/>
                  </a:lnTo>
                  <a:lnTo>
                    <a:pt x="3668087" y="1250797"/>
                  </a:lnTo>
                  <a:lnTo>
                    <a:pt x="3676751" y="1236460"/>
                  </a:lnTo>
                  <a:lnTo>
                    <a:pt x="3690740" y="1226868"/>
                  </a:lnTo>
                  <a:lnTo>
                    <a:pt x="3709405" y="1221779"/>
                  </a:lnTo>
                  <a:lnTo>
                    <a:pt x="3729139" y="1225170"/>
                  </a:lnTo>
                  <a:lnTo>
                    <a:pt x="3744341" y="1233483"/>
                  </a:lnTo>
                  <a:lnTo>
                    <a:pt x="3754368" y="1246996"/>
                  </a:lnTo>
                  <a:lnTo>
                    <a:pt x="3758577" y="1265990"/>
                  </a:lnTo>
                  <a:lnTo>
                    <a:pt x="3756340" y="1286853"/>
                  </a:lnTo>
                  <a:lnTo>
                    <a:pt x="3747558" y="1302481"/>
                  </a:lnTo>
                  <a:lnTo>
                    <a:pt x="3732595" y="1312320"/>
                  </a:lnTo>
                  <a:lnTo>
                    <a:pt x="3711821" y="1315814"/>
                  </a:lnTo>
                  <a:close/>
                </a:path>
                <a:path w="5048884" h="2086610">
                  <a:moveTo>
                    <a:pt x="4230832" y="787058"/>
                  </a:moveTo>
                  <a:lnTo>
                    <a:pt x="4210111" y="783072"/>
                  </a:lnTo>
                  <a:lnTo>
                    <a:pt x="4195330" y="772914"/>
                  </a:lnTo>
                  <a:lnTo>
                    <a:pt x="4186687" y="757124"/>
                  </a:lnTo>
                  <a:lnTo>
                    <a:pt x="4184380" y="736242"/>
                  </a:lnTo>
                  <a:lnTo>
                    <a:pt x="4188190" y="716970"/>
                  </a:lnTo>
                  <a:lnTo>
                    <a:pt x="4197617" y="702803"/>
                  </a:lnTo>
                  <a:lnTo>
                    <a:pt x="4212257" y="693990"/>
                  </a:lnTo>
                  <a:lnTo>
                    <a:pt x="4231708" y="690774"/>
                  </a:lnTo>
                  <a:lnTo>
                    <a:pt x="4252534" y="693870"/>
                  </a:lnTo>
                  <a:lnTo>
                    <a:pt x="4267395" y="703275"/>
                  </a:lnTo>
                  <a:lnTo>
                    <a:pt x="4276814" y="718058"/>
                  </a:lnTo>
                  <a:lnTo>
                    <a:pt x="4281313" y="737287"/>
                  </a:lnTo>
                  <a:lnTo>
                    <a:pt x="4276642" y="759162"/>
                  </a:lnTo>
                  <a:lnTo>
                    <a:pt x="4266767" y="774942"/>
                  </a:lnTo>
                  <a:lnTo>
                    <a:pt x="4251545" y="784338"/>
                  </a:lnTo>
                  <a:lnTo>
                    <a:pt x="4230832" y="787058"/>
                  </a:lnTo>
                  <a:close/>
                </a:path>
                <a:path w="5048884" h="2086610">
                  <a:moveTo>
                    <a:pt x="294501" y="5796"/>
                  </a:moveTo>
                  <a:lnTo>
                    <a:pt x="273759" y="2061"/>
                  </a:lnTo>
                  <a:lnTo>
                    <a:pt x="270233" y="0"/>
                  </a:lnTo>
                  <a:lnTo>
                    <a:pt x="315277" y="0"/>
                  </a:lnTo>
                  <a:lnTo>
                    <a:pt x="313734" y="1018"/>
                  </a:lnTo>
                  <a:lnTo>
                    <a:pt x="294501" y="5796"/>
                  </a:lnTo>
                  <a:close/>
                </a:path>
                <a:path w="5048884" h="2086610">
                  <a:moveTo>
                    <a:pt x="3181505" y="1577126"/>
                  </a:moveTo>
                  <a:lnTo>
                    <a:pt x="3162455" y="1572561"/>
                  </a:lnTo>
                  <a:lnTo>
                    <a:pt x="3148063" y="1563382"/>
                  </a:lnTo>
                  <a:lnTo>
                    <a:pt x="3138948" y="1549304"/>
                  </a:lnTo>
                  <a:lnTo>
                    <a:pt x="3135731" y="1530042"/>
                  </a:lnTo>
                  <a:lnTo>
                    <a:pt x="3138676" y="1510564"/>
                  </a:lnTo>
                  <a:lnTo>
                    <a:pt x="3147406" y="1495904"/>
                  </a:lnTo>
                  <a:lnTo>
                    <a:pt x="3161578" y="1486565"/>
                  </a:lnTo>
                  <a:lnTo>
                    <a:pt x="3180850" y="1483052"/>
                  </a:lnTo>
                  <a:lnTo>
                    <a:pt x="3201656" y="1485972"/>
                  </a:lnTo>
                  <a:lnTo>
                    <a:pt x="3216897" y="1495346"/>
                  </a:lnTo>
                  <a:lnTo>
                    <a:pt x="3226141" y="1510696"/>
                  </a:lnTo>
                  <a:lnTo>
                    <a:pt x="3228958" y="1531545"/>
                  </a:lnTo>
                  <a:lnTo>
                    <a:pt x="3225271" y="1550675"/>
                  </a:lnTo>
                  <a:lnTo>
                    <a:pt x="3215677" y="1564450"/>
                  </a:lnTo>
                  <a:lnTo>
                    <a:pt x="3200861" y="1573168"/>
                  </a:lnTo>
                  <a:lnTo>
                    <a:pt x="3181505" y="1577126"/>
                  </a:lnTo>
                  <a:close/>
                </a:path>
                <a:path w="5048884" h="2086610">
                  <a:moveTo>
                    <a:pt x="3970678" y="1056984"/>
                  </a:moveTo>
                  <a:lnTo>
                    <a:pt x="3949895" y="1052998"/>
                  </a:lnTo>
                  <a:lnTo>
                    <a:pt x="3935054" y="1042812"/>
                  </a:lnTo>
                  <a:lnTo>
                    <a:pt x="3926362" y="1026973"/>
                  </a:lnTo>
                  <a:lnTo>
                    <a:pt x="3924028" y="1006030"/>
                  </a:lnTo>
                  <a:lnTo>
                    <a:pt x="3927841" y="986671"/>
                  </a:lnTo>
                  <a:lnTo>
                    <a:pt x="3937295" y="972407"/>
                  </a:lnTo>
                  <a:lnTo>
                    <a:pt x="3951980" y="963551"/>
                  </a:lnTo>
                  <a:lnTo>
                    <a:pt x="3971483" y="960417"/>
                  </a:lnTo>
                  <a:lnTo>
                    <a:pt x="3992242" y="963565"/>
                  </a:lnTo>
                  <a:lnTo>
                    <a:pt x="4007303" y="973052"/>
                  </a:lnTo>
                  <a:lnTo>
                    <a:pt x="4016861" y="988387"/>
                  </a:lnTo>
                  <a:lnTo>
                    <a:pt x="4021111" y="1009082"/>
                  </a:lnTo>
                  <a:lnTo>
                    <a:pt x="4016538" y="1029830"/>
                  </a:lnTo>
                  <a:lnTo>
                    <a:pt x="4006690" y="1045056"/>
                  </a:lnTo>
                  <a:lnTo>
                    <a:pt x="3991443" y="1054271"/>
                  </a:lnTo>
                  <a:lnTo>
                    <a:pt x="3970678" y="1056984"/>
                  </a:lnTo>
                  <a:close/>
                </a:path>
                <a:path w="5048884" h="2086610">
                  <a:moveTo>
                    <a:pt x="1871758" y="1577747"/>
                  </a:moveTo>
                  <a:lnTo>
                    <a:pt x="1850983" y="1574239"/>
                  </a:lnTo>
                  <a:lnTo>
                    <a:pt x="1835937" y="1564498"/>
                  </a:lnTo>
                  <a:lnTo>
                    <a:pt x="1826889" y="1548970"/>
                  </a:lnTo>
                  <a:lnTo>
                    <a:pt x="1824105" y="1528100"/>
                  </a:lnTo>
                  <a:lnTo>
                    <a:pt x="1827475" y="1508723"/>
                  </a:lnTo>
                  <a:lnTo>
                    <a:pt x="1836533" y="1494293"/>
                  </a:lnTo>
                  <a:lnTo>
                    <a:pt x="1850920" y="1485115"/>
                  </a:lnTo>
                  <a:lnTo>
                    <a:pt x="1870279" y="1481491"/>
                  </a:lnTo>
                  <a:lnTo>
                    <a:pt x="1891086" y="1484122"/>
                  </a:lnTo>
                  <a:lnTo>
                    <a:pt x="1906251" y="1493126"/>
                  </a:lnTo>
                  <a:lnTo>
                    <a:pt x="1916113" y="1507728"/>
                  </a:lnTo>
                  <a:lnTo>
                    <a:pt x="1921013" y="1527152"/>
                  </a:lnTo>
                  <a:lnTo>
                    <a:pt x="1916836" y="1548869"/>
                  </a:lnTo>
                  <a:lnTo>
                    <a:pt x="1907394" y="1564808"/>
                  </a:lnTo>
                  <a:lnTo>
                    <a:pt x="1892447" y="1574567"/>
                  </a:lnTo>
                  <a:lnTo>
                    <a:pt x="1871758" y="1577747"/>
                  </a:lnTo>
                  <a:close/>
                </a:path>
                <a:path w="5048884" h="2086610">
                  <a:moveTo>
                    <a:pt x="4503493" y="267216"/>
                  </a:moveTo>
                  <a:lnTo>
                    <a:pt x="4482648" y="264554"/>
                  </a:lnTo>
                  <a:lnTo>
                    <a:pt x="4466885" y="255483"/>
                  </a:lnTo>
                  <a:lnTo>
                    <a:pt x="4456743" y="240392"/>
                  </a:lnTo>
                  <a:lnTo>
                    <a:pt x="4452760" y="219666"/>
                  </a:lnTo>
                  <a:lnTo>
                    <a:pt x="4455446" y="198981"/>
                  </a:lnTo>
                  <a:lnTo>
                    <a:pt x="4464618" y="183547"/>
                  </a:lnTo>
                  <a:lnTo>
                    <a:pt x="4479788" y="173310"/>
                  </a:lnTo>
                  <a:lnTo>
                    <a:pt x="4500470" y="168216"/>
                  </a:lnTo>
                  <a:lnTo>
                    <a:pt x="4521110" y="172045"/>
                  </a:lnTo>
                  <a:lnTo>
                    <a:pt x="4536861" y="181192"/>
                  </a:lnTo>
                  <a:lnTo>
                    <a:pt x="4547051" y="195908"/>
                  </a:lnTo>
                  <a:lnTo>
                    <a:pt x="4551011" y="216446"/>
                  </a:lnTo>
                  <a:lnTo>
                    <a:pt x="4548315" y="237325"/>
                  </a:lnTo>
                  <a:lnTo>
                    <a:pt x="4539249" y="253113"/>
                  </a:lnTo>
                  <a:lnTo>
                    <a:pt x="4524185" y="263260"/>
                  </a:lnTo>
                  <a:lnTo>
                    <a:pt x="4503493" y="267216"/>
                  </a:lnTo>
                  <a:close/>
                </a:path>
                <a:path w="5048884" h="2086610">
                  <a:moveTo>
                    <a:pt x="1611604" y="1575028"/>
                  </a:moveTo>
                  <a:lnTo>
                    <a:pt x="1592163" y="1571300"/>
                  </a:lnTo>
                  <a:lnTo>
                    <a:pt x="1577782" y="1561639"/>
                  </a:lnTo>
                  <a:lnTo>
                    <a:pt x="1569068" y="1546658"/>
                  </a:lnTo>
                  <a:lnTo>
                    <a:pt x="1566631" y="1526970"/>
                  </a:lnTo>
                  <a:lnTo>
                    <a:pt x="1570594" y="1509263"/>
                  </a:lnTo>
                  <a:lnTo>
                    <a:pt x="1580022" y="1496336"/>
                  </a:lnTo>
                  <a:lnTo>
                    <a:pt x="1593742" y="1487690"/>
                  </a:lnTo>
                  <a:lnTo>
                    <a:pt x="1610581" y="1482828"/>
                  </a:lnTo>
                  <a:lnTo>
                    <a:pt x="1630770" y="1488470"/>
                  </a:lnTo>
                  <a:lnTo>
                    <a:pt x="1645805" y="1498363"/>
                  </a:lnTo>
                  <a:lnTo>
                    <a:pt x="1654902" y="1512862"/>
                  </a:lnTo>
                  <a:lnTo>
                    <a:pt x="1657280" y="1532323"/>
                  </a:lnTo>
                  <a:lnTo>
                    <a:pt x="1653298" y="1550270"/>
                  </a:lnTo>
                  <a:lnTo>
                    <a:pt x="1643976" y="1563869"/>
                  </a:lnTo>
                  <a:lnTo>
                    <a:pt x="1629887" y="1572372"/>
                  </a:lnTo>
                  <a:lnTo>
                    <a:pt x="1611604" y="1575028"/>
                  </a:lnTo>
                  <a:close/>
                </a:path>
                <a:path w="5048884" h="2086610">
                  <a:moveTo>
                    <a:pt x="822733" y="1054102"/>
                  </a:moveTo>
                  <a:lnTo>
                    <a:pt x="803197" y="1050835"/>
                  </a:lnTo>
                  <a:lnTo>
                    <a:pt x="788627" y="1041476"/>
                  </a:lnTo>
                  <a:lnTo>
                    <a:pt x="779626" y="1026662"/>
                  </a:lnTo>
                  <a:lnTo>
                    <a:pt x="776797" y="1007033"/>
                  </a:lnTo>
                  <a:lnTo>
                    <a:pt x="780340" y="989214"/>
                  </a:lnTo>
                  <a:lnTo>
                    <a:pt x="789581" y="975984"/>
                  </a:lnTo>
                  <a:lnTo>
                    <a:pt x="803713" y="967082"/>
                  </a:lnTo>
                  <a:lnTo>
                    <a:pt x="821927" y="962248"/>
                  </a:lnTo>
                  <a:lnTo>
                    <a:pt x="840962" y="967264"/>
                  </a:lnTo>
                  <a:lnTo>
                    <a:pt x="855520" y="976750"/>
                  </a:lnTo>
                  <a:lnTo>
                    <a:pt x="864663" y="991030"/>
                  </a:lnTo>
                  <a:lnTo>
                    <a:pt x="867456" y="1010431"/>
                  </a:lnTo>
                  <a:lnTo>
                    <a:pt x="863880" y="1028515"/>
                  </a:lnTo>
                  <a:lnTo>
                    <a:pt x="854822" y="1042278"/>
                  </a:lnTo>
                  <a:lnTo>
                    <a:pt x="840901" y="1051036"/>
                  </a:lnTo>
                  <a:lnTo>
                    <a:pt x="822733" y="1054102"/>
                  </a:lnTo>
                  <a:close/>
                </a:path>
                <a:path w="5048884" h="2086610">
                  <a:moveTo>
                    <a:pt x="294307" y="263882"/>
                  </a:moveTo>
                  <a:lnTo>
                    <a:pt x="276011" y="259886"/>
                  </a:lnTo>
                  <a:lnTo>
                    <a:pt x="261608" y="251476"/>
                  </a:lnTo>
                  <a:lnTo>
                    <a:pt x="251924" y="238549"/>
                  </a:lnTo>
                  <a:lnTo>
                    <a:pt x="247787" y="221004"/>
                  </a:lnTo>
                  <a:lnTo>
                    <a:pt x="250105" y="201321"/>
                  </a:lnTo>
                  <a:lnTo>
                    <a:pt x="258924" y="186316"/>
                  </a:lnTo>
                  <a:lnTo>
                    <a:pt x="273469" y="176734"/>
                  </a:lnTo>
                  <a:lnTo>
                    <a:pt x="292961" y="173319"/>
                  </a:lnTo>
                  <a:lnTo>
                    <a:pt x="311038" y="176407"/>
                  </a:lnTo>
                  <a:lnTo>
                    <a:pt x="324881" y="185304"/>
                  </a:lnTo>
                  <a:lnTo>
                    <a:pt x="333837" y="199230"/>
                  </a:lnTo>
                  <a:lnTo>
                    <a:pt x="337256" y="217404"/>
                  </a:lnTo>
                  <a:lnTo>
                    <a:pt x="334433" y="235388"/>
                  </a:lnTo>
                  <a:lnTo>
                    <a:pt x="325711" y="248931"/>
                  </a:lnTo>
                  <a:lnTo>
                    <a:pt x="312025" y="258330"/>
                  </a:lnTo>
                  <a:lnTo>
                    <a:pt x="294307" y="263882"/>
                  </a:lnTo>
                  <a:close/>
                </a:path>
                <a:path w="5048884" h="2086610">
                  <a:moveTo>
                    <a:pt x="1083359" y="1313166"/>
                  </a:moveTo>
                  <a:lnTo>
                    <a:pt x="1065206" y="1310443"/>
                  </a:lnTo>
                  <a:lnTo>
                    <a:pt x="1051171" y="1301857"/>
                  </a:lnTo>
                  <a:lnTo>
                    <a:pt x="1041993" y="1288192"/>
                  </a:lnTo>
                  <a:lnTo>
                    <a:pt x="1038409" y="1270236"/>
                  </a:lnTo>
                  <a:lnTo>
                    <a:pt x="1041080" y="1252081"/>
                  </a:lnTo>
                  <a:lnTo>
                    <a:pt x="1049648" y="1238048"/>
                  </a:lnTo>
                  <a:lnTo>
                    <a:pt x="1063312" y="1228855"/>
                  </a:lnTo>
                  <a:lnTo>
                    <a:pt x="1081271" y="1225224"/>
                  </a:lnTo>
                  <a:lnTo>
                    <a:pt x="1099110" y="1227931"/>
                  </a:lnTo>
                  <a:lnTo>
                    <a:pt x="1112571" y="1236656"/>
                  </a:lnTo>
                  <a:lnTo>
                    <a:pt x="1121884" y="1250446"/>
                  </a:lnTo>
                  <a:lnTo>
                    <a:pt x="1127282" y="1268351"/>
                  </a:lnTo>
                  <a:lnTo>
                    <a:pt x="1122768" y="1286256"/>
                  </a:lnTo>
                  <a:lnTo>
                    <a:pt x="1114068" y="1300293"/>
                  </a:lnTo>
                  <a:lnTo>
                    <a:pt x="1100994" y="1309563"/>
                  </a:lnTo>
                  <a:lnTo>
                    <a:pt x="1083359" y="1313166"/>
                  </a:lnTo>
                  <a:close/>
                </a:path>
                <a:path w="5048884" h="2086610">
                  <a:moveTo>
                    <a:pt x="553824" y="782920"/>
                  </a:moveTo>
                  <a:lnTo>
                    <a:pt x="535668" y="780302"/>
                  </a:lnTo>
                  <a:lnTo>
                    <a:pt x="521624" y="771760"/>
                  </a:lnTo>
                  <a:lnTo>
                    <a:pt x="512406" y="758106"/>
                  </a:lnTo>
                  <a:lnTo>
                    <a:pt x="508726" y="740150"/>
                  </a:lnTo>
                  <a:lnTo>
                    <a:pt x="511374" y="722289"/>
                  </a:lnTo>
                  <a:lnTo>
                    <a:pt x="520052" y="708784"/>
                  </a:lnTo>
                  <a:lnTo>
                    <a:pt x="533815" y="699413"/>
                  </a:lnTo>
                  <a:lnTo>
                    <a:pt x="551712" y="693956"/>
                  </a:lnTo>
                  <a:lnTo>
                    <a:pt x="569592" y="698419"/>
                  </a:lnTo>
                  <a:lnTo>
                    <a:pt x="583628" y="707089"/>
                  </a:lnTo>
                  <a:lnTo>
                    <a:pt x="592922" y="720152"/>
                  </a:lnTo>
                  <a:lnTo>
                    <a:pt x="596575" y="737794"/>
                  </a:lnTo>
                  <a:lnTo>
                    <a:pt x="593912" y="755974"/>
                  </a:lnTo>
                  <a:lnTo>
                    <a:pt x="585378" y="770046"/>
                  </a:lnTo>
                  <a:lnTo>
                    <a:pt x="571755" y="779274"/>
                  </a:lnTo>
                  <a:lnTo>
                    <a:pt x="553824" y="782920"/>
                  </a:lnTo>
                  <a:close/>
                </a:path>
                <a:path w="5048884" h="2086610">
                  <a:moveTo>
                    <a:pt x="4501413" y="523280"/>
                  </a:moveTo>
                  <a:lnTo>
                    <a:pt x="4482020" y="519356"/>
                  </a:lnTo>
                  <a:lnTo>
                    <a:pt x="4467654" y="509477"/>
                  </a:lnTo>
                  <a:lnTo>
                    <a:pt x="4459144" y="494328"/>
                  </a:lnTo>
                  <a:lnTo>
                    <a:pt x="4457320" y="474599"/>
                  </a:lnTo>
                  <a:lnTo>
                    <a:pt x="4461842" y="456883"/>
                  </a:lnTo>
                  <a:lnTo>
                    <a:pt x="4471704" y="443615"/>
                  </a:lnTo>
                  <a:lnTo>
                    <a:pt x="4486208" y="435614"/>
                  </a:lnTo>
                  <a:lnTo>
                    <a:pt x="4504660" y="433698"/>
                  </a:lnTo>
                  <a:lnTo>
                    <a:pt x="4522224" y="437996"/>
                  </a:lnTo>
                  <a:lnTo>
                    <a:pt x="4535165" y="447652"/>
                  </a:lnTo>
                  <a:lnTo>
                    <a:pt x="4543608" y="461949"/>
                  </a:lnTo>
                  <a:lnTo>
                    <a:pt x="4547679" y="480170"/>
                  </a:lnTo>
                  <a:lnTo>
                    <a:pt x="4542193" y="497994"/>
                  </a:lnTo>
                  <a:lnTo>
                    <a:pt x="4532834" y="511803"/>
                  </a:lnTo>
                  <a:lnTo>
                    <a:pt x="4519330" y="520573"/>
                  </a:lnTo>
                  <a:lnTo>
                    <a:pt x="4501413" y="523280"/>
                  </a:lnTo>
                  <a:close/>
                </a:path>
                <a:path w="5048884" h="2086610">
                  <a:moveTo>
                    <a:pt x="3450528" y="1572229"/>
                  </a:moveTo>
                  <a:lnTo>
                    <a:pt x="3433669" y="1569012"/>
                  </a:lnTo>
                  <a:lnTo>
                    <a:pt x="3420713" y="1560556"/>
                  </a:lnTo>
                  <a:lnTo>
                    <a:pt x="3412365" y="1547535"/>
                  </a:lnTo>
                  <a:lnTo>
                    <a:pt x="3409332" y="1530625"/>
                  </a:lnTo>
                  <a:lnTo>
                    <a:pt x="3412281" y="1512316"/>
                  </a:lnTo>
                  <a:lnTo>
                    <a:pt x="3421004" y="1498517"/>
                  </a:lnTo>
                  <a:lnTo>
                    <a:pt x="3434855" y="1489888"/>
                  </a:lnTo>
                  <a:lnTo>
                    <a:pt x="3453187" y="1487085"/>
                  </a:lnTo>
                  <a:lnTo>
                    <a:pt x="3469748" y="1490293"/>
                  </a:lnTo>
                  <a:lnTo>
                    <a:pt x="3482212" y="1498843"/>
                  </a:lnTo>
                  <a:lnTo>
                    <a:pt x="3490664" y="1512034"/>
                  </a:lnTo>
                  <a:lnTo>
                    <a:pt x="3495190" y="1529162"/>
                  </a:lnTo>
                  <a:lnTo>
                    <a:pt x="3490780" y="1547090"/>
                  </a:lnTo>
                  <a:lnTo>
                    <a:pt x="3481956" y="1560786"/>
                  </a:lnTo>
                  <a:lnTo>
                    <a:pt x="3468583" y="1569437"/>
                  </a:lnTo>
                  <a:lnTo>
                    <a:pt x="3450528" y="1572229"/>
                  </a:lnTo>
                  <a:close/>
                </a:path>
                <a:path w="5048884" h="2086610">
                  <a:moveTo>
                    <a:pt x="4231381" y="1048465"/>
                  </a:moveTo>
                  <a:lnTo>
                    <a:pt x="4214233" y="1045260"/>
                  </a:lnTo>
                  <a:lnTo>
                    <a:pt x="4201941" y="1036885"/>
                  </a:lnTo>
                  <a:lnTo>
                    <a:pt x="4194700" y="1023820"/>
                  </a:lnTo>
                  <a:lnTo>
                    <a:pt x="4192705" y="1006544"/>
                  </a:lnTo>
                  <a:lnTo>
                    <a:pt x="4195763" y="990799"/>
                  </a:lnTo>
                  <a:lnTo>
                    <a:pt x="4203427" y="979079"/>
                  </a:lnTo>
                  <a:lnTo>
                    <a:pt x="4215339" y="971690"/>
                  </a:lnTo>
                  <a:lnTo>
                    <a:pt x="4231145" y="968941"/>
                  </a:lnTo>
                  <a:lnTo>
                    <a:pt x="4248251" y="971324"/>
                  </a:lnTo>
                  <a:lnTo>
                    <a:pt x="4260830" y="978970"/>
                  </a:lnTo>
                  <a:lnTo>
                    <a:pt x="4268936" y="991545"/>
                  </a:lnTo>
                  <a:lnTo>
                    <a:pt x="4272622" y="1008717"/>
                  </a:lnTo>
                  <a:lnTo>
                    <a:pt x="4269022" y="1025799"/>
                  </a:lnTo>
                  <a:lnTo>
                    <a:pt x="4261001" y="1038407"/>
                  </a:lnTo>
                  <a:lnTo>
                    <a:pt x="4248481" y="1046107"/>
                  </a:lnTo>
                  <a:lnTo>
                    <a:pt x="4231381" y="1048465"/>
                  </a:lnTo>
                  <a:close/>
                </a:path>
                <a:path w="5048884" h="2086610">
                  <a:moveTo>
                    <a:pt x="2663960" y="1838737"/>
                  </a:moveTo>
                  <a:lnTo>
                    <a:pt x="2646884" y="1835382"/>
                  </a:lnTo>
                  <a:lnTo>
                    <a:pt x="2634295" y="1828139"/>
                  </a:lnTo>
                  <a:lnTo>
                    <a:pt x="2626402" y="1816815"/>
                  </a:lnTo>
                  <a:lnTo>
                    <a:pt x="2623415" y="1801216"/>
                  </a:lnTo>
                  <a:lnTo>
                    <a:pt x="2625587" y="1783995"/>
                  </a:lnTo>
                  <a:lnTo>
                    <a:pt x="2632968" y="1771255"/>
                  </a:lnTo>
                  <a:lnTo>
                    <a:pt x="2645342" y="1763398"/>
                  </a:lnTo>
                  <a:lnTo>
                    <a:pt x="2662492" y="1760822"/>
                  </a:lnTo>
                  <a:lnTo>
                    <a:pt x="2679609" y="1763799"/>
                  </a:lnTo>
                  <a:lnTo>
                    <a:pt x="2691745" y="1772009"/>
                  </a:lnTo>
                  <a:lnTo>
                    <a:pt x="2698784" y="1784968"/>
                  </a:lnTo>
                  <a:lnTo>
                    <a:pt x="2700605" y="1802190"/>
                  </a:lnTo>
                  <a:lnTo>
                    <a:pt x="2697299" y="1817730"/>
                  </a:lnTo>
                  <a:lnTo>
                    <a:pt x="2689509" y="1828714"/>
                  </a:lnTo>
                  <a:lnTo>
                    <a:pt x="2678106" y="1835573"/>
                  </a:lnTo>
                  <a:lnTo>
                    <a:pt x="2663960" y="1838737"/>
                  </a:lnTo>
                  <a:close/>
                </a:path>
                <a:path w="5048884" h="2086610">
                  <a:moveTo>
                    <a:pt x="2392571" y="1838051"/>
                  </a:moveTo>
                  <a:lnTo>
                    <a:pt x="2375438" y="1835179"/>
                  </a:lnTo>
                  <a:lnTo>
                    <a:pt x="2363179" y="1827157"/>
                  </a:lnTo>
                  <a:lnTo>
                    <a:pt x="2355951" y="1814360"/>
                  </a:lnTo>
                  <a:lnTo>
                    <a:pt x="2353907" y="1797164"/>
                  </a:lnTo>
                  <a:lnTo>
                    <a:pt x="2357024" y="1781575"/>
                  </a:lnTo>
                  <a:lnTo>
                    <a:pt x="2364710" y="1770479"/>
                  </a:lnTo>
                  <a:lnTo>
                    <a:pt x="2376149" y="1763449"/>
                  </a:lnTo>
                  <a:lnTo>
                    <a:pt x="2390524" y="1760057"/>
                  </a:lnTo>
                  <a:lnTo>
                    <a:pt x="2408648" y="1763848"/>
                  </a:lnTo>
                  <a:lnTo>
                    <a:pt x="2421567" y="1771976"/>
                  </a:lnTo>
                  <a:lnTo>
                    <a:pt x="2429113" y="1784544"/>
                  </a:lnTo>
                  <a:lnTo>
                    <a:pt x="2431116" y="1801654"/>
                  </a:lnTo>
                  <a:lnTo>
                    <a:pt x="2427971" y="1817329"/>
                  </a:lnTo>
                  <a:lnTo>
                    <a:pt x="2420270" y="1828782"/>
                  </a:lnTo>
                  <a:lnTo>
                    <a:pt x="2408356" y="1835771"/>
                  </a:lnTo>
                  <a:lnTo>
                    <a:pt x="2392571" y="1838051"/>
                  </a:lnTo>
                  <a:close/>
                </a:path>
                <a:path w="5048884" h="2086610">
                  <a:moveTo>
                    <a:pt x="3971273" y="1307834"/>
                  </a:moveTo>
                  <a:lnTo>
                    <a:pt x="3955526" y="1305221"/>
                  </a:lnTo>
                  <a:lnTo>
                    <a:pt x="3943808" y="1297938"/>
                  </a:lnTo>
                  <a:lnTo>
                    <a:pt x="3936408" y="1286278"/>
                  </a:lnTo>
                  <a:lnTo>
                    <a:pt x="3933616" y="1270532"/>
                  </a:lnTo>
                  <a:lnTo>
                    <a:pt x="3935959" y="1253441"/>
                  </a:lnTo>
                  <a:lnTo>
                    <a:pt x="3943558" y="1241096"/>
                  </a:lnTo>
                  <a:lnTo>
                    <a:pt x="3955976" y="1233344"/>
                  </a:lnTo>
                  <a:lnTo>
                    <a:pt x="3972776" y="1230031"/>
                  </a:lnTo>
                  <a:lnTo>
                    <a:pt x="3988647" y="1233470"/>
                  </a:lnTo>
                  <a:lnTo>
                    <a:pt x="4000530" y="1240815"/>
                  </a:lnTo>
                  <a:lnTo>
                    <a:pt x="4008049" y="1252225"/>
                  </a:lnTo>
                  <a:lnTo>
                    <a:pt x="4010827" y="1267858"/>
                  </a:lnTo>
                  <a:lnTo>
                    <a:pt x="4008460" y="1285050"/>
                  </a:lnTo>
                  <a:lnTo>
                    <a:pt x="4000911" y="1297641"/>
                  </a:lnTo>
                  <a:lnTo>
                    <a:pt x="3988431" y="1305336"/>
                  </a:lnTo>
                  <a:lnTo>
                    <a:pt x="3971273" y="1307834"/>
                  </a:lnTo>
                  <a:close/>
                </a:path>
                <a:path w="5048884" h="2086610">
                  <a:moveTo>
                    <a:pt x="294265" y="517146"/>
                  </a:moveTo>
                  <a:lnTo>
                    <a:pt x="277061" y="514972"/>
                  </a:lnTo>
                  <a:lnTo>
                    <a:pt x="264335" y="507583"/>
                  </a:lnTo>
                  <a:lnTo>
                    <a:pt x="256486" y="495197"/>
                  </a:lnTo>
                  <a:lnTo>
                    <a:pt x="253912" y="478028"/>
                  </a:lnTo>
                  <a:lnTo>
                    <a:pt x="256886" y="460894"/>
                  </a:lnTo>
                  <a:lnTo>
                    <a:pt x="265088" y="448744"/>
                  </a:lnTo>
                  <a:lnTo>
                    <a:pt x="278033" y="441698"/>
                  </a:lnTo>
                  <a:lnTo>
                    <a:pt x="295236" y="439875"/>
                  </a:lnTo>
                  <a:lnTo>
                    <a:pt x="310760" y="443185"/>
                  </a:lnTo>
                  <a:lnTo>
                    <a:pt x="321733" y="450983"/>
                  </a:lnTo>
                  <a:lnTo>
                    <a:pt x="328585" y="462399"/>
                  </a:lnTo>
                  <a:lnTo>
                    <a:pt x="331746" y="476561"/>
                  </a:lnTo>
                  <a:lnTo>
                    <a:pt x="328394" y="493653"/>
                  </a:lnTo>
                  <a:lnTo>
                    <a:pt x="321159" y="506255"/>
                  </a:lnTo>
                  <a:lnTo>
                    <a:pt x="309847" y="514156"/>
                  </a:lnTo>
                  <a:lnTo>
                    <a:pt x="294265" y="517146"/>
                  </a:lnTo>
                  <a:close/>
                </a:path>
                <a:path w="5048884" h="2086610">
                  <a:moveTo>
                    <a:pt x="1342964" y="1568303"/>
                  </a:moveTo>
                  <a:lnTo>
                    <a:pt x="1325774" y="1565573"/>
                  </a:lnTo>
                  <a:lnTo>
                    <a:pt x="1313354" y="1557698"/>
                  </a:lnTo>
                  <a:lnTo>
                    <a:pt x="1305988" y="1545008"/>
                  </a:lnTo>
                  <a:lnTo>
                    <a:pt x="1303959" y="1527832"/>
                  </a:lnTo>
                  <a:lnTo>
                    <a:pt x="1307489" y="1510750"/>
                  </a:lnTo>
                  <a:lnTo>
                    <a:pt x="1316177" y="1498897"/>
                  </a:lnTo>
                  <a:lnTo>
                    <a:pt x="1329415" y="1492330"/>
                  </a:lnTo>
                  <a:lnTo>
                    <a:pt x="1346593" y="1491106"/>
                  </a:lnTo>
                  <a:lnTo>
                    <a:pt x="1361953" y="1494927"/>
                  </a:lnTo>
                  <a:lnTo>
                    <a:pt x="1372745" y="1503322"/>
                  </a:lnTo>
                  <a:lnTo>
                    <a:pt x="1379198" y="1515800"/>
                  </a:lnTo>
                  <a:lnTo>
                    <a:pt x="1381543" y="1531867"/>
                  </a:lnTo>
                  <a:lnTo>
                    <a:pt x="1377794" y="1547216"/>
                  </a:lnTo>
                  <a:lnTo>
                    <a:pt x="1370193" y="1558682"/>
                  </a:lnTo>
                  <a:lnTo>
                    <a:pt x="1358622" y="1565851"/>
                  </a:lnTo>
                  <a:lnTo>
                    <a:pt x="1342964" y="1568303"/>
                  </a:lnTo>
                  <a:close/>
                </a:path>
                <a:path w="5048884" h="2086610">
                  <a:moveTo>
                    <a:pt x="1872026" y="1835643"/>
                  </a:moveTo>
                  <a:lnTo>
                    <a:pt x="1857571" y="1833366"/>
                  </a:lnTo>
                  <a:lnTo>
                    <a:pt x="1846415" y="1826569"/>
                  </a:lnTo>
                  <a:lnTo>
                    <a:pt x="1839062" y="1815788"/>
                  </a:lnTo>
                  <a:lnTo>
                    <a:pt x="1836017" y="1801557"/>
                  </a:lnTo>
                  <a:lnTo>
                    <a:pt x="1837932" y="1785713"/>
                  </a:lnTo>
                  <a:lnTo>
                    <a:pt x="1844957" y="1773725"/>
                  </a:lnTo>
                  <a:lnTo>
                    <a:pt x="1856583" y="1766060"/>
                  </a:lnTo>
                  <a:lnTo>
                    <a:pt x="1872302" y="1763183"/>
                  </a:lnTo>
                  <a:lnTo>
                    <a:pt x="1886535" y="1765448"/>
                  </a:lnTo>
                  <a:lnTo>
                    <a:pt x="1897265" y="1772381"/>
                  </a:lnTo>
                  <a:lnTo>
                    <a:pt x="1904723" y="1783289"/>
                  </a:lnTo>
                  <a:lnTo>
                    <a:pt x="1909141" y="1797484"/>
                  </a:lnTo>
                  <a:lnTo>
                    <a:pt x="1905887" y="1813074"/>
                  </a:lnTo>
                  <a:lnTo>
                    <a:pt x="1898763" y="1825062"/>
                  </a:lnTo>
                  <a:lnTo>
                    <a:pt x="1887550" y="1832801"/>
                  </a:lnTo>
                  <a:lnTo>
                    <a:pt x="1872026" y="1835643"/>
                  </a:lnTo>
                  <a:close/>
                </a:path>
                <a:path w="5048884" h="2086610">
                  <a:moveTo>
                    <a:pt x="2133936" y="1838003"/>
                  </a:moveTo>
                  <a:lnTo>
                    <a:pt x="2116996" y="1834199"/>
                  </a:lnTo>
                  <a:lnTo>
                    <a:pt x="2104638" y="1826670"/>
                  </a:lnTo>
                  <a:lnTo>
                    <a:pt x="2097107" y="1815218"/>
                  </a:lnTo>
                  <a:lnTo>
                    <a:pt x="2094645" y="1799645"/>
                  </a:lnTo>
                  <a:lnTo>
                    <a:pt x="2097557" y="1782547"/>
                  </a:lnTo>
                  <a:lnTo>
                    <a:pt x="2105647" y="1770367"/>
                  </a:lnTo>
                  <a:lnTo>
                    <a:pt x="2118453" y="1763356"/>
                  </a:lnTo>
                  <a:lnTo>
                    <a:pt x="2135515" y="1761764"/>
                  </a:lnTo>
                  <a:lnTo>
                    <a:pt x="2150893" y="1765310"/>
                  </a:lnTo>
                  <a:lnTo>
                    <a:pt x="2161909" y="1773423"/>
                  </a:lnTo>
                  <a:lnTo>
                    <a:pt x="2168375" y="1785631"/>
                  </a:lnTo>
                  <a:lnTo>
                    <a:pt x="2170102" y="1801463"/>
                  </a:lnTo>
                  <a:lnTo>
                    <a:pt x="2166845" y="1816942"/>
                  </a:lnTo>
                  <a:lnTo>
                    <a:pt x="2159125" y="1827839"/>
                  </a:lnTo>
                  <a:lnTo>
                    <a:pt x="2147851" y="1834682"/>
                  </a:lnTo>
                  <a:lnTo>
                    <a:pt x="2133936" y="1838003"/>
                  </a:lnTo>
                  <a:close/>
                </a:path>
                <a:path w="5048884" h="2086610">
                  <a:moveTo>
                    <a:pt x="3710979" y="1565920"/>
                  </a:moveTo>
                  <a:lnTo>
                    <a:pt x="3696778" y="1563262"/>
                  </a:lnTo>
                  <a:lnTo>
                    <a:pt x="3686422" y="1556124"/>
                  </a:lnTo>
                  <a:lnTo>
                    <a:pt x="3679273" y="1545746"/>
                  </a:lnTo>
                  <a:lnTo>
                    <a:pt x="3674697" y="1533370"/>
                  </a:lnTo>
                  <a:lnTo>
                    <a:pt x="3678570" y="1516316"/>
                  </a:lnTo>
                  <a:lnTo>
                    <a:pt x="3686072" y="1503676"/>
                  </a:lnTo>
                  <a:lnTo>
                    <a:pt x="3697485" y="1495897"/>
                  </a:lnTo>
                  <a:lnTo>
                    <a:pt x="3713091" y="1493428"/>
                  </a:lnTo>
                  <a:lnTo>
                    <a:pt x="3727446" y="1496089"/>
                  </a:lnTo>
                  <a:lnTo>
                    <a:pt x="3738434" y="1503142"/>
                  </a:lnTo>
                  <a:lnTo>
                    <a:pt x="3745527" y="1514086"/>
                  </a:lnTo>
                  <a:lnTo>
                    <a:pt x="3748198" y="1528424"/>
                  </a:lnTo>
                  <a:lnTo>
                    <a:pt x="3745867" y="1544193"/>
                  </a:lnTo>
                  <a:lnTo>
                    <a:pt x="3738568" y="1555983"/>
                  </a:lnTo>
                  <a:lnTo>
                    <a:pt x="3726779" y="1563367"/>
                  </a:lnTo>
                  <a:lnTo>
                    <a:pt x="3710979" y="1565920"/>
                  </a:lnTo>
                  <a:close/>
                </a:path>
                <a:path w="5048884" h="2086610">
                  <a:moveTo>
                    <a:pt x="4502124" y="776558"/>
                  </a:moveTo>
                  <a:lnTo>
                    <a:pt x="4486191" y="774095"/>
                  </a:lnTo>
                  <a:lnTo>
                    <a:pt x="4474358" y="766848"/>
                  </a:lnTo>
                  <a:lnTo>
                    <a:pt x="4466968" y="755117"/>
                  </a:lnTo>
                  <a:lnTo>
                    <a:pt x="4464365" y="739203"/>
                  </a:lnTo>
                  <a:lnTo>
                    <a:pt x="4466782" y="723301"/>
                  </a:lnTo>
                  <a:lnTo>
                    <a:pt x="4474015" y="711521"/>
                  </a:lnTo>
                  <a:lnTo>
                    <a:pt x="4485748" y="704110"/>
                  </a:lnTo>
                  <a:lnTo>
                    <a:pt x="4501665" y="701315"/>
                  </a:lnTo>
                  <a:lnTo>
                    <a:pt x="4517591" y="703741"/>
                  </a:lnTo>
                  <a:lnTo>
                    <a:pt x="4528858" y="711032"/>
                  </a:lnTo>
                  <a:lnTo>
                    <a:pt x="4536195" y="721949"/>
                  </a:lnTo>
                  <a:lnTo>
                    <a:pt x="4540333" y="735255"/>
                  </a:lnTo>
                  <a:lnTo>
                    <a:pt x="4536786" y="753070"/>
                  </a:lnTo>
                  <a:lnTo>
                    <a:pt x="4529393" y="765996"/>
                  </a:lnTo>
                  <a:lnTo>
                    <a:pt x="4517917" y="773878"/>
                  </a:lnTo>
                  <a:lnTo>
                    <a:pt x="4502124" y="776558"/>
                  </a:lnTo>
                  <a:close/>
                </a:path>
                <a:path w="5048884" h="2086610">
                  <a:moveTo>
                    <a:pt x="4761855" y="255798"/>
                  </a:moveTo>
                  <a:lnTo>
                    <a:pt x="4744789" y="252686"/>
                  </a:lnTo>
                  <a:lnTo>
                    <a:pt x="4732725" y="244425"/>
                  </a:lnTo>
                  <a:lnTo>
                    <a:pt x="4725881" y="231509"/>
                  </a:lnTo>
                  <a:lnTo>
                    <a:pt x="4724478" y="214434"/>
                  </a:lnTo>
                  <a:lnTo>
                    <a:pt x="4728195" y="199062"/>
                  </a:lnTo>
                  <a:lnTo>
                    <a:pt x="4736447" y="188105"/>
                  </a:lnTo>
                  <a:lnTo>
                    <a:pt x="4748734" y="181779"/>
                  </a:lnTo>
                  <a:lnTo>
                    <a:pt x="4764556" y="180301"/>
                  </a:lnTo>
                  <a:lnTo>
                    <a:pt x="4779929" y="183753"/>
                  </a:lnTo>
                  <a:lnTo>
                    <a:pt x="4790864" y="191751"/>
                  </a:lnTo>
                  <a:lnTo>
                    <a:pt x="4797591" y="203845"/>
                  </a:lnTo>
                  <a:lnTo>
                    <a:pt x="4800343" y="219590"/>
                  </a:lnTo>
                  <a:lnTo>
                    <a:pt x="4796507" y="234944"/>
                  </a:lnTo>
                  <a:lnTo>
                    <a:pt x="4788924" y="246427"/>
                  </a:lnTo>
                  <a:lnTo>
                    <a:pt x="4777429" y="253543"/>
                  </a:lnTo>
                  <a:lnTo>
                    <a:pt x="4761855" y="255798"/>
                  </a:lnTo>
                  <a:close/>
                </a:path>
                <a:path w="5048884" h="2086610">
                  <a:moveTo>
                    <a:pt x="2920923" y="1836364"/>
                  </a:moveTo>
                  <a:lnTo>
                    <a:pt x="2905144" y="1833163"/>
                  </a:lnTo>
                  <a:lnTo>
                    <a:pt x="2893721" y="1825231"/>
                  </a:lnTo>
                  <a:lnTo>
                    <a:pt x="2886984" y="1813020"/>
                  </a:lnTo>
                  <a:lnTo>
                    <a:pt x="2885265" y="1796984"/>
                  </a:lnTo>
                  <a:lnTo>
                    <a:pt x="2888304" y="1782635"/>
                  </a:lnTo>
                  <a:lnTo>
                    <a:pt x="2895551" y="1771889"/>
                  </a:lnTo>
                  <a:lnTo>
                    <a:pt x="2906633" y="1765024"/>
                  </a:lnTo>
                  <a:lnTo>
                    <a:pt x="2921178" y="1762320"/>
                  </a:lnTo>
                  <a:lnTo>
                    <a:pt x="2937124" y="1764644"/>
                  </a:lnTo>
                  <a:lnTo>
                    <a:pt x="2948400" y="1771950"/>
                  </a:lnTo>
                  <a:lnTo>
                    <a:pt x="2955834" y="1782902"/>
                  </a:lnTo>
                  <a:lnTo>
                    <a:pt x="2960257" y="1796166"/>
                  </a:lnTo>
                  <a:lnTo>
                    <a:pt x="2956179" y="1813855"/>
                  </a:lnTo>
                  <a:lnTo>
                    <a:pt x="2948423" y="1826636"/>
                  </a:lnTo>
                  <a:lnTo>
                    <a:pt x="2936750" y="1834231"/>
                  </a:lnTo>
                  <a:lnTo>
                    <a:pt x="2920923" y="1836364"/>
                  </a:lnTo>
                  <a:close/>
                </a:path>
                <a:path w="5048884" h="2086610">
                  <a:moveTo>
                    <a:pt x="821081" y="1305240"/>
                  </a:moveTo>
                  <a:lnTo>
                    <a:pt x="806828" y="1302582"/>
                  </a:lnTo>
                  <a:lnTo>
                    <a:pt x="795889" y="1295544"/>
                  </a:lnTo>
                  <a:lnTo>
                    <a:pt x="788812" y="1284647"/>
                  </a:lnTo>
                  <a:lnTo>
                    <a:pt x="786145" y="1270413"/>
                  </a:lnTo>
                  <a:lnTo>
                    <a:pt x="788478" y="1254733"/>
                  </a:lnTo>
                  <a:lnTo>
                    <a:pt x="795763" y="1242967"/>
                  </a:lnTo>
                  <a:lnTo>
                    <a:pt x="807498" y="1235608"/>
                  </a:lnTo>
                  <a:lnTo>
                    <a:pt x="823176" y="1233152"/>
                  </a:lnTo>
                  <a:lnTo>
                    <a:pt x="837214" y="1235788"/>
                  </a:lnTo>
                  <a:lnTo>
                    <a:pt x="847720" y="1242973"/>
                  </a:lnTo>
                  <a:lnTo>
                    <a:pt x="854906" y="1254050"/>
                  </a:lnTo>
                  <a:lnTo>
                    <a:pt x="858985" y="1268364"/>
                  </a:lnTo>
                  <a:lnTo>
                    <a:pt x="855263" y="1283641"/>
                  </a:lnTo>
                  <a:lnTo>
                    <a:pt x="847872" y="1295370"/>
                  </a:lnTo>
                  <a:lnTo>
                    <a:pt x="836561" y="1302815"/>
                  </a:lnTo>
                  <a:lnTo>
                    <a:pt x="821081" y="1305240"/>
                  </a:lnTo>
                  <a:close/>
                </a:path>
                <a:path w="5048884" h="2086610">
                  <a:moveTo>
                    <a:pt x="553946" y="1045306"/>
                  </a:moveTo>
                  <a:lnTo>
                    <a:pt x="539376" y="1042135"/>
                  </a:lnTo>
                  <a:lnTo>
                    <a:pt x="527926" y="1035438"/>
                  </a:lnTo>
                  <a:lnTo>
                    <a:pt x="520247" y="1025137"/>
                  </a:lnTo>
                  <a:lnTo>
                    <a:pt x="516989" y="1011156"/>
                  </a:lnTo>
                  <a:lnTo>
                    <a:pt x="518883" y="995210"/>
                  </a:lnTo>
                  <a:lnTo>
                    <a:pt x="526020" y="983145"/>
                  </a:lnTo>
                  <a:lnTo>
                    <a:pt x="537810" y="975553"/>
                  </a:lnTo>
                  <a:lnTo>
                    <a:pt x="553660" y="973027"/>
                  </a:lnTo>
                  <a:lnTo>
                    <a:pt x="568004" y="975689"/>
                  </a:lnTo>
                  <a:lnTo>
                    <a:pt x="578916" y="982906"/>
                  </a:lnTo>
                  <a:lnTo>
                    <a:pt x="585887" y="994079"/>
                  </a:lnTo>
                  <a:lnTo>
                    <a:pt x="588411" y="1008605"/>
                  </a:lnTo>
                  <a:lnTo>
                    <a:pt x="586018" y="1022899"/>
                  </a:lnTo>
                  <a:lnTo>
                    <a:pt x="579027" y="1033645"/>
                  </a:lnTo>
                  <a:lnTo>
                    <a:pt x="568111" y="1041046"/>
                  </a:lnTo>
                  <a:lnTo>
                    <a:pt x="553946" y="1045306"/>
                  </a:lnTo>
                  <a:close/>
                </a:path>
                <a:path w="5048884" h="2086610">
                  <a:moveTo>
                    <a:pt x="3181190" y="1834427"/>
                  </a:moveTo>
                  <a:lnTo>
                    <a:pt x="3166928" y="1831428"/>
                  </a:lnTo>
                  <a:lnTo>
                    <a:pt x="3156154" y="1824032"/>
                  </a:lnTo>
                  <a:lnTo>
                    <a:pt x="3149432" y="1812781"/>
                  </a:lnTo>
                  <a:lnTo>
                    <a:pt x="3147328" y="1798218"/>
                  </a:lnTo>
                  <a:lnTo>
                    <a:pt x="3150349" y="1784067"/>
                  </a:lnTo>
                  <a:lnTo>
                    <a:pt x="3157828" y="1773896"/>
                  </a:lnTo>
                  <a:lnTo>
                    <a:pt x="3168588" y="1767126"/>
                  </a:lnTo>
                  <a:lnTo>
                    <a:pt x="3181454" y="1763175"/>
                  </a:lnTo>
                  <a:lnTo>
                    <a:pt x="3196809" y="1767818"/>
                  </a:lnTo>
                  <a:lnTo>
                    <a:pt x="3208301" y="1775449"/>
                  </a:lnTo>
                  <a:lnTo>
                    <a:pt x="3215349" y="1786297"/>
                  </a:lnTo>
                  <a:lnTo>
                    <a:pt x="3217372" y="1800595"/>
                  </a:lnTo>
                  <a:lnTo>
                    <a:pt x="3214338" y="1814906"/>
                  </a:lnTo>
                  <a:lnTo>
                    <a:pt x="3206936" y="1825741"/>
                  </a:lnTo>
                  <a:lnTo>
                    <a:pt x="3195706" y="1832461"/>
                  </a:lnTo>
                  <a:lnTo>
                    <a:pt x="3181190" y="1834427"/>
                  </a:lnTo>
                  <a:close/>
                </a:path>
                <a:path w="5048884" h="2086610">
                  <a:moveTo>
                    <a:pt x="4759961" y="511665"/>
                  </a:moveTo>
                  <a:lnTo>
                    <a:pt x="4746028" y="508007"/>
                  </a:lnTo>
                  <a:lnTo>
                    <a:pt x="4735802" y="500257"/>
                  </a:lnTo>
                  <a:lnTo>
                    <a:pt x="4729969" y="488841"/>
                  </a:lnTo>
                  <a:lnTo>
                    <a:pt x="4729215" y="474182"/>
                  </a:lnTo>
                  <a:lnTo>
                    <a:pt x="4732995" y="461783"/>
                  </a:lnTo>
                  <a:lnTo>
                    <a:pt x="4740422" y="452791"/>
                  </a:lnTo>
                  <a:lnTo>
                    <a:pt x="4750918" y="447116"/>
                  </a:lnTo>
                  <a:lnTo>
                    <a:pt x="4763905" y="444664"/>
                  </a:lnTo>
                  <a:lnTo>
                    <a:pt x="4777881" y="449548"/>
                  </a:lnTo>
                  <a:lnTo>
                    <a:pt x="4788212" y="457400"/>
                  </a:lnTo>
                  <a:lnTo>
                    <a:pt x="4794139" y="468429"/>
                  </a:lnTo>
                  <a:lnTo>
                    <a:pt x="4794906" y="482841"/>
                  </a:lnTo>
                  <a:lnTo>
                    <a:pt x="4791100" y="495520"/>
                  </a:lnTo>
                  <a:lnTo>
                    <a:pt x="4783644" y="504969"/>
                  </a:lnTo>
                  <a:lnTo>
                    <a:pt x="4773082" y="510559"/>
                  </a:lnTo>
                  <a:lnTo>
                    <a:pt x="4759961" y="511665"/>
                  </a:lnTo>
                  <a:close/>
                </a:path>
                <a:path w="5048884" h="2086610">
                  <a:moveTo>
                    <a:pt x="1081976" y="1563477"/>
                  </a:moveTo>
                  <a:lnTo>
                    <a:pt x="1068047" y="1559620"/>
                  </a:lnTo>
                  <a:lnTo>
                    <a:pt x="1057468" y="1552394"/>
                  </a:lnTo>
                  <a:lnTo>
                    <a:pt x="1050943" y="1541720"/>
                  </a:lnTo>
                  <a:lnTo>
                    <a:pt x="1049173" y="1527521"/>
                  </a:lnTo>
                  <a:lnTo>
                    <a:pt x="1052067" y="1514697"/>
                  </a:lnTo>
                  <a:lnTo>
                    <a:pt x="1058902" y="1504814"/>
                  </a:lnTo>
                  <a:lnTo>
                    <a:pt x="1069125" y="1498516"/>
                  </a:lnTo>
                  <a:lnTo>
                    <a:pt x="1082185" y="1496451"/>
                  </a:lnTo>
                  <a:lnTo>
                    <a:pt x="1096466" y="1499153"/>
                  </a:lnTo>
                  <a:lnTo>
                    <a:pt x="1107152" y="1506303"/>
                  </a:lnTo>
                  <a:lnTo>
                    <a:pt x="1113669" y="1517363"/>
                  </a:lnTo>
                  <a:lnTo>
                    <a:pt x="1115438" y="1531791"/>
                  </a:lnTo>
                  <a:lnTo>
                    <a:pt x="1112558" y="1544358"/>
                  </a:lnTo>
                  <a:lnTo>
                    <a:pt x="1105672" y="1553845"/>
                  </a:lnTo>
                  <a:lnTo>
                    <a:pt x="1095303" y="1560226"/>
                  </a:lnTo>
                  <a:lnTo>
                    <a:pt x="1081976" y="1563477"/>
                  </a:lnTo>
                  <a:close/>
                </a:path>
                <a:path w="5048884" h="2086610">
                  <a:moveTo>
                    <a:pt x="288334" y="770983"/>
                  </a:moveTo>
                  <a:lnTo>
                    <a:pt x="275591" y="767279"/>
                  </a:lnTo>
                  <a:lnTo>
                    <a:pt x="266410" y="759797"/>
                  </a:lnTo>
                  <a:lnTo>
                    <a:pt x="261156" y="749144"/>
                  </a:lnTo>
                  <a:lnTo>
                    <a:pt x="260192" y="735932"/>
                  </a:lnTo>
                  <a:lnTo>
                    <a:pt x="263572" y="723366"/>
                  </a:lnTo>
                  <a:lnTo>
                    <a:pt x="270603" y="714295"/>
                  </a:lnTo>
                  <a:lnTo>
                    <a:pt x="280541" y="708553"/>
                  </a:lnTo>
                  <a:lnTo>
                    <a:pt x="292643" y="705972"/>
                  </a:lnTo>
                  <a:lnTo>
                    <a:pt x="306549" y="709972"/>
                  </a:lnTo>
                  <a:lnTo>
                    <a:pt x="316808" y="716922"/>
                  </a:lnTo>
                  <a:lnTo>
                    <a:pt x="322999" y="726844"/>
                  </a:lnTo>
                  <a:lnTo>
                    <a:pt x="324704" y="739761"/>
                  </a:lnTo>
                  <a:lnTo>
                    <a:pt x="321626" y="753994"/>
                  </a:lnTo>
                  <a:lnTo>
                    <a:pt x="314220" y="764289"/>
                  </a:lnTo>
                  <a:lnTo>
                    <a:pt x="302963" y="770125"/>
                  </a:lnTo>
                  <a:lnTo>
                    <a:pt x="288334" y="770983"/>
                  </a:lnTo>
                  <a:close/>
                </a:path>
                <a:path w="5048884" h="2086610">
                  <a:moveTo>
                    <a:pt x="33018" y="250899"/>
                  </a:moveTo>
                  <a:lnTo>
                    <a:pt x="20253" y="248352"/>
                  </a:lnTo>
                  <a:lnTo>
                    <a:pt x="10138" y="242470"/>
                  </a:lnTo>
                  <a:lnTo>
                    <a:pt x="3209" y="233235"/>
                  </a:lnTo>
                  <a:lnTo>
                    <a:pt x="0" y="220626"/>
                  </a:lnTo>
                  <a:lnTo>
                    <a:pt x="1125" y="207388"/>
                  </a:lnTo>
                  <a:lnTo>
                    <a:pt x="6562" y="196806"/>
                  </a:lnTo>
                  <a:lnTo>
                    <a:pt x="15872" y="189470"/>
                  </a:lnTo>
                  <a:lnTo>
                    <a:pt x="28615" y="185966"/>
                  </a:lnTo>
                  <a:lnTo>
                    <a:pt x="43181" y="187030"/>
                  </a:lnTo>
                  <a:lnTo>
                    <a:pt x="54364" y="193018"/>
                  </a:lnTo>
                  <a:lnTo>
                    <a:pt x="61652" y="203424"/>
                  </a:lnTo>
                  <a:lnTo>
                    <a:pt x="64528" y="217744"/>
                  </a:lnTo>
                  <a:lnTo>
                    <a:pt x="62642" y="230642"/>
                  </a:lnTo>
                  <a:lnTo>
                    <a:pt x="56424" y="240452"/>
                  </a:lnTo>
                  <a:lnTo>
                    <a:pt x="46381" y="247197"/>
                  </a:lnTo>
                  <a:lnTo>
                    <a:pt x="33018" y="250899"/>
                  </a:lnTo>
                  <a:close/>
                </a:path>
                <a:path w="5048884" h="2086610">
                  <a:moveTo>
                    <a:pt x="1611186" y="1831687"/>
                  </a:moveTo>
                  <a:lnTo>
                    <a:pt x="1596967" y="1828606"/>
                  </a:lnTo>
                  <a:lnTo>
                    <a:pt x="1586683" y="1821192"/>
                  </a:lnTo>
                  <a:lnTo>
                    <a:pt x="1580853" y="1809924"/>
                  </a:lnTo>
                  <a:lnTo>
                    <a:pt x="1579997" y="1795279"/>
                  </a:lnTo>
                  <a:lnTo>
                    <a:pt x="1583698" y="1782515"/>
                  </a:lnTo>
                  <a:lnTo>
                    <a:pt x="1591175" y="1773315"/>
                  </a:lnTo>
                  <a:lnTo>
                    <a:pt x="1601815" y="1768058"/>
                  </a:lnTo>
                  <a:lnTo>
                    <a:pt x="1615008" y="1767125"/>
                  </a:lnTo>
                  <a:lnTo>
                    <a:pt x="1627543" y="1770507"/>
                  </a:lnTo>
                  <a:lnTo>
                    <a:pt x="1636672" y="1777581"/>
                  </a:lnTo>
                  <a:lnTo>
                    <a:pt x="1642411" y="1787798"/>
                  </a:lnTo>
                  <a:lnTo>
                    <a:pt x="1644775" y="1800609"/>
                  </a:lnTo>
                  <a:lnTo>
                    <a:pt x="1640874" y="1813942"/>
                  </a:lnTo>
                  <a:lnTo>
                    <a:pt x="1633980" y="1823910"/>
                  </a:lnTo>
                  <a:lnTo>
                    <a:pt x="1624086" y="1829997"/>
                  </a:lnTo>
                  <a:lnTo>
                    <a:pt x="1611186" y="1831687"/>
                  </a:lnTo>
                  <a:close/>
                </a:path>
                <a:path w="5048884" h="2086610">
                  <a:moveTo>
                    <a:pt x="3972939" y="1558305"/>
                  </a:moveTo>
                  <a:lnTo>
                    <a:pt x="3960679" y="1556684"/>
                  </a:lnTo>
                  <a:lnTo>
                    <a:pt x="3951543" y="1551400"/>
                  </a:lnTo>
                  <a:lnTo>
                    <a:pt x="3945773" y="1542582"/>
                  </a:lnTo>
                  <a:lnTo>
                    <a:pt x="3943608" y="1530359"/>
                  </a:lnTo>
                  <a:lnTo>
                    <a:pt x="3945208" y="1518094"/>
                  </a:lnTo>
                  <a:lnTo>
                    <a:pt x="3950475" y="1508957"/>
                  </a:lnTo>
                  <a:lnTo>
                    <a:pt x="3959284" y="1503179"/>
                  </a:lnTo>
                  <a:lnTo>
                    <a:pt x="3971507" y="1500993"/>
                  </a:lnTo>
                  <a:lnTo>
                    <a:pt x="3983705" y="1502612"/>
                  </a:lnTo>
                  <a:lnTo>
                    <a:pt x="3992687" y="1507966"/>
                  </a:lnTo>
                  <a:lnTo>
                    <a:pt x="3998492" y="1516875"/>
                  </a:lnTo>
                  <a:lnTo>
                    <a:pt x="4001157" y="1529158"/>
                  </a:lnTo>
                  <a:lnTo>
                    <a:pt x="3999044" y="1541237"/>
                  </a:lnTo>
                  <a:lnTo>
                    <a:pt x="3993729" y="1550335"/>
                  </a:lnTo>
                  <a:lnTo>
                    <a:pt x="3985073" y="1556131"/>
                  </a:lnTo>
                  <a:lnTo>
                    <a:pt x="3972939" y="1558305"/>
                  </a:lnTo>
                  <a:close/>
                </a:path>
                <a:path w="5048884" h="2086610">
                  <a:moveTo>
                    <a:pt x="1345849" y="1826057"/>
                  </a:moveTo>
                  <a:lnTo>
                    <a:pt x="1333635" y="1825284"/>
                  </a:lnTo>
                  <a:lnTo>
                    <a:pt x="1324240" y="1820266"/>
                  </a:lnTo>
                  <a:lnTo>
                    <a:pt x="1318134" y="1811469"/>
                  </a:lnTo>
                  <a:lnTo>
                    <a:pt x="1315788" y="1799357"/>
                  </a:lnTo>
                  <a:lnTo>
                    <a:pt x="1317414" y="1788633"/>
                  </a:lnTo>
                  <a:lnTo>
                    <a:pt x="1322528" y="1780401"/>
                  </a:lnTo>
                  <a:lnTo>
                    <a:pt x="1330676" y="1774944"/>
                  </a:lnTo>
                  <a:lnTo>
                    <a:pt x="1341405" y="1772542"/>
                  </a:lnTo>
                  <a:lnTo>
                    <a:pt x="1352214" y="1773894"/>
                  </a:lnTo>
                  <a:lnTo>
                    <a:pt x="1360158" y="1778809"/>
                  </a:lnTo>
                  <a:lnTo>
                    <a:pt x="1365820" y="1786122"/>
                  </a:lnTo>
                  <a:lnTo>
                    <a:pt x="1369779" y="1794671"/>
                  </a:lnTo>
                  <a:lnTo>
                    <a:pt x="1368075" y="1807172"/>
                  </a:lnTo>
                  <a:lnTo>
                    <a:pt x="1363448" y="1816690"/>
                  </a:lnTo>
                  <a:lnTo>
                    <a:pt x="1356004" y="1823045"/>
                  </a:lnTo>
                  <a:lnTo>
                    <a:pt x="1345849" y="1826057"/>
                  </a:lnTo>
                  <a:close/>
                </a:path>
                <a:path w="5048884" h="2086610">
                  <a:moveTo>
                    <a:pt x="554795" y="1296701"/>
                  </a:moveTo>
                  <a:lnTo>
                    <a:pt x="542854" y="1293604"/>
                  </a:lnTo>
                  <a:lnTo>
                    <a:pt x="533877" y="1288230"/>
                  </a:lnTo>
                  <a:lnTo>
                    <a:pt x="528207" y="1280428"/>
                  </a:lnTo>
                  <a:lnTo>
                    <a:pt x="526189" y="1270051"/>
                  </a:lnTo>
                  <a:lnTo>
                    <a:pt x="528166" y="1258042"/>
                  </a:lnTo>
                  <a:lnTo>
                    <a:pt x="533964" y="1249160"/>
                  </a:lnTo>
                  <a:lnTo>
                    <a:pt x="543117" y="1243905"/>
                  </a:lnTo>
                  <a:lnTo>
                    <a:pt x="555160" y="1242778"/>
                  </a:lnTo>
                  <a:lnTo>
                    <a:pt x="565386" y="1245409"/>
                  </a:lnTo>
                  <a:lnTo>
                    <a:pt x="573132" y="1251178"/>
                  </a:lnTo>
                  <a:lnTo>
                    <a:pt x="577915" y="1259702"/>
                  </a:lnTo>
                  <a:lnTo>
                    <a:pt x="579247" y="1270597"/>
                  </a:lnTo>
                  <a:lnTo>
                    <a:pt x="576800" y="1281000"/>
                  </a:lnTo>
                  <a:lnTo>
                    <a:pt x="571246" y="1288432"/>
                  </a:lnTo>
                  <a:lnTo>
                    <a:pt x="563580" y="1293473"/>
                  </a:lnTo>
                  <a:lnTo>
                    <a:pt x="554795" y="1296701"/>
                  </a:lnTo>
                  <a:close/>
                </a:path>
                <a:path w="5048884" h="2086610">
                  <a:moveTo>
                    <a:pt x="4231800" y="1299344"/>
                  </a:moveTo>
                  <a:lnTo>
                    <a:pt x="4219688" y="1297383"/>
                  </a:lnTo>
                  <a:lnTo>
                    <a:pt x="4210537" y="1291825"/>
                  </a:lnTo>
                  <a:lnTo>
                    <a:pt x="4204647" y="1282906"/>
                  </a:lnTo>
                  <a:lnTo>
                    <a:pt x="4202318" y="1270862"/>
                  </a:lnTo>
                  <a:lnTo>
                    <a:pt x="4203964" y="1257340"/>
                  </a:lnTo>
                  <a:lnTo>
                    <a:pt x="4209772" y="1247334"/>
                  </a:lnTo>
                  <a:lnTo>
                    <a:pt x="4219533" y="1241138"/>
                  </a:lnTo>
                  <a:lnTo>
                    <a:pt x="4233039" y="1239046"/>
                  </a:lnTo>
                  <a:lnTo>
                    <a:pt x="4245026" y="1241007"/>
                  </a:lnTo>
                  <a:lnTo>
                    <a:pt x="4253990" y="1246660"/>
                  </a:lnTo>
                  <a:lnTo>
                    <a:pt x="4259939" y="1255819"/>
                  </a:lnTo>
                  <a:lnTo>
                    <a:pt x="4262883" y="1268298"/>
                  </a:lnTo>
                  <a:lnTo>
                    <a:pt x="4260609" y="1281319"/>
                  </a:lnTo>
                  <a:lnTo>
                    <a:pt x="4254759" y="1291115"/>
                  </a:lnTo>
                  <a:lnTo>
                    <a:pt x="4245200" y="1297264"/>
                  </a:lnTo>
                  <a:lnTo>
                    <a:pt x="4231800" y="1299344"/>
                  </a:lnTo>
                  <a:close/>
                </a:path>
                <a:path w="5048884" h="2086610">
                  <a:moveTo>
                    <a:pt x="3449578" y="1828269"/>
                  </a:moveTo>
                  <a:lnTo>
                    <a:pt x="3437364" y="1825446"/>
                  </a:lnTo>
                  <a:lnTo>
                    <a:pt x="3428846" y="1819064"/>
                  </a:lnTo>
                  <a:lnTo>
                    <a:pt x="3424058" y="1809498"/>
                  </a:lnTo>
                  <a:lnTo>
                    <a:pt x="3423035" y="1797123"/>
                  </a:lnTo>
                  <a:lnTo>
                    <a:pt x="3425839" y="1784901"/>
                  </a:lnTo>
                  <a:lnTo>
                    <a:pt x="3432207" y="1776381"/>
                  </a:lnTo>
                  <a:lnTo>
                    <a:pt x="3441765" y="1771590"/>
                  </a:lnTo>
                  <a:lnTo>
                    <a:pt x="3454141" y="1770551"/>
                  </a:lnTo>
                  <a:lnTo>
                    <a:pt x="3466282" y="1773357"/>
                  </a:lnTo>
                  <a:lnTo>
                    <a:pt x="3474626" y="1779755"/>
                  </a:lnTo>
                  <a:lnTo>
                    <a:pt x="3479435" y="1789340"/>
                  </a:lnTo>
                  <a:lnTo>
                    <a:pt x="3480971" y="1801707"/>
                  </a:lnTo>
                  <a:lnTo>
                    <a:pt x="3477665" y="1813863"/>
                  </a:lnTo>
                  <a:lnTo>
                    <a:pt x="3471254" y="1822401"/>
                  </a:lnTo>
                  <a:lnTo>
                    <a:pt x="3461854" y="1827233"/>
                  </a:lnTo>
                  <a:lnTo>
                    <a:pt x="3449578" y="1828269"/>
                  </a:lnTo>
                  <a:close/>
                </a:path>
                <a:path w="5048884" h="2086610">
                  <a:moveTo>
                    <a:pt x="2391113" y="2086592"/>
                  </a:moveTo>
                  <a:lnTo>
                    <a:pt x="2380510" y="2084409"/>
                  </a:lnTo>
                  <a:lnTo>
                    <a:pt x="2372530" y="2078894"/>
                  </a:lnTo>
                  <a:lnTo>
                    <a:pt x="2367486" y="2070480"/>
                  </a:lnTo>
                  <a:lnTo>
                    <a:pt x="2365691" y="2059598"/>
                  </a:lnTo>
                  <a:lnTo>
                    <a:pt x="2367627" y="2048918"/>
                  </a:lnTo>
                  <a:lnTo>
                    <a:pt x="2372891" y="2041175"/>
                  </a:lnTo>
                  <a:lnTo>
                    <a:pt x="2380460" y="2035819"/>
                  </a:lnTo>
                  <a:lnTo>
                    <a:pt x="2389314" y="2032300"/>
                  </a:lnTo>
                  <a:lnTo>
                    <a:pt x="2401528" y="2034748"/>
                  </a:lnTo>
                  <a:lnTo>
                    <a:pt x="2410763" y="2039781"/>
                  </a:lnTo>
                  <a:lnTo>
                    <a:pt x="2416748" y="2047468"/>
                  </a:lnTo>
                  <a:lnTo>
                    <a:pt x="2419215" y="2057875"/>
                  </a:lnTo>
                  <a:lnTo>
                    <a:pt x="2417781" y="2070085"/>
                  </a:lnTo>
                  <a:lnTo>
                    <a:pt x="2412338" y="2079243"/>
                  </a:lnTo>
                  <a:lnTo>
                    <a:pt x="2403308" y="2084896"/>
                  </a:lnTo>
                  <a:lnTo>
                    <a:pt x="2391113" y="2086592"/>
                  </a:lnTo>
                  <a:close/>
                </a:path>
                <a:path w="5048884" h="2086610">
                  <a:moveTo>
                    <a:pt x="4759836" y="765655"/>
                  </a:moveTo>
                  <a:lnTo>
                    <a:pt x="4749367" y="763140"/>
                  </a:lnTo>
                  <a:lnTo>
                    <a:pt x="4741478" y="757415"/>
                  </a:lnTo>
                  <a:lnTo>
                    <a:pt x="4736629" y="748863"/>
                  </a:lnTo>
                  <a:lnTo>
                    <a:pt x="4735277" y="737870"/>
                  </a:lnTo>
                  <a:lnTo>
                    <a:pt x="4737572" y="727316"/>
                  </a:lnTo>
                  <a:lnTo>
                    <a:pt x="4743079" y="719518"/>
                  </a:lnTo>
                  <a:lnTo>
                    <a:pt x="4751371" y="714327"/>
                  </a:lnTo>
                  <a:lnTo>
                    <a:pt x="4762016" y="711597"/>
                  </a:lnTo>
                  <a:lnTo>
                    <a:pt x="4772758" y="714296"/>
                  </a:lnTo>
                  <a:lnTo>
                    <a:pt x="4781154" y="719486"/>
                  </a:lnTo>
                  <a:lnTo>
                    <a:pt x="4786675" y="727281"/>
                  </a:lnTo>
                  <a:lnTo>
                    <a:pt x="4788789" y="737793"/>
                  </a:lnTo>
                  <a:lnTo>
                    <a:pt x="4786957" y="749997"/>
                  </a:lnTo>
                  <a:lnTo>
                    <a:pt x="4781223" y="759006"/>
                  </a:lnTo>
                  <a:lnTo>
                    <a:pt x="4772034" y="764375"/>
                  </a:lnTo>
                  <a:lnTo>
                    <a:pt x="4759836" y="765655"/>
                  </a:lnTo>
                  <a:close/>
                </a:path>
                <a:path w="5048884" h="2086610">
                  <a:moveTo>
                    <a:pt x="32241" y="505266"/>
                  </a:moveTo>
                  <a:lnTo>
                    <a:pt x="20146" y="502847"/>
                  </a:lnTo>
                  <a:lnTo>
                    <a:pt x="11369" y="496708"/>
                  </a:lnTo>
                  <a:lnTo>
                    <a:pt x="6385" y="487301"/>
                  </a:lnTo>
                  <a:lnTo>
                    <a:pt x="5671" y="475078"/>
                  </a:lnTo>
                  <a:lnTo>
                    <a:pt x="8673" y="464796"/>
                  </a:lnTo>
                  <a:lnTo>
                    <a:pt x="14750" y="457128"/>
                  </a:lnTo>
                  <a:lnTo>
                    <a:pt x="23516" y="452582"/>
                  </a:lnTo>
                  <a:lnTo>
                    <a:pt x="34585" y="451665"/>
                  </a:lnTo>
                  <a:lnTo>
                    <a:pt x="44980" y="454492"/>
                  </a:lnTo>
                  <a:lnTo>
                    <a:pt x="52384" y="460278"/>
                  </a:lnTo>
                  <a:lnTo>
                    <a:pt x="57252" y="468167"/>
                  </a:lnTo>
                  <a:lnTo>
                    <a:pt x="60040" y="477306"/>
                  </a:lnTo>
                  <a:lnTo>
                    <a:pt x="56579" y="489269"/>
                  </a:lnTo>
                  <a:lnTo>
                    <a:pt x="50917" y="498156"/>
                  </a:lnTo>
                  <a:lnTo>
                    <a:pt x="42866" y="503608"/>
                  </a:lnTo>
                  <a:lnTo>
                    <a:pt x="32241" y="505266"/>
                  </a:lnTo>
                  <a:close/>
                </a:path>
                <a:path w="5048884" h="2086610">
                  <a:moveTo>
                    <a:pt x="4504148" y="1037589"/>
                  </a:moveTo>
                  <a:lnTo>
                    <a:pt x="4491784" y="1036546"/>
                  </a:lnTo>
                  <a:lnTo>
                    <a:pt x="4482228" y="1031746"/>
                  </a:lnTo>
                  <a:lnTo>
                    <a:pt x="4475863" y="1023217"/>
                  </a:lnTo>
                  <a:lnTo>
                    <a:pt x="4473068" y="1010986"/>
                  </a:lnTo>
                  <a:lnTo>
                    <a:pt x="4474096" y="998627"/>
                  </a:lnTo>
                  <a:lnTo>
                    <a:pt x="4478878" y="989082"/>
                  </a:lnTo>
                  <a:lnTo>
                    <a:pt x="4487396" y="982707"/>
                  </a:lnTo>
                  <a:lnTo>
                    <a:pt x="4499630" y="979853"/>
                  </a:lnTo>
                  <a:lnTo>
                    <a:pt x="4511926" y="980893"/>
                  </a:lnTo>
                  <a:lnTo>
                    <a:pt x="4521198" y="985564"/>
                  </a:lnTo>
                  <a:lnTo>
                    <a:pt x="4527530" y="993320"/>
                  </a:lnTo>
                  <a:lnTo>
                    <a:pt x="4531003" y="1003616"/>
                  </a:lnTo>
                  <a:lnTo>
                    <a:pt x="4529457" y="1017622"/>
                  </a:lnTo>
                  <a:lnTo>
                    <a:pt x="4524628" y="1028043"/>
                  </a:lnTo>
                  <a:lnTo>
                    <a:pt x="4516273" y="1034744"/>
                  </a:lnTo>
                  <a:lnTo>
                    <a:pt x="4504148" y="1037589"/>
                  </a:lnTo>
                  <a:close/>
                </a:path>
                <a:path w="5048884" h="2086610">
                  <a:moveTo>
                    <a:pt x="825756" y="1554823"/>
                  </a:moveTo>
                  <a:lnTo>
                    <a:pt x="814799" y="1554470"/>
                  </a:lnTo>
                  <a:lnTo>
                    <a:pt x="806119" y="1550071"/>
                  </a:lnTo>
                  <a:lnTo>
                    <a:pt x="800041" y="1542388"/>
                  </a:lnTo>
                  <a:lnTo>
                    <a:pt x="796889" y="1532184"/>
                  </a:lnTo>
                  <a:lnTo>
                    <a:pt x="797650" y="1521539"/>
                  </a:lnTo>
                  <a:lnTo>
                    <a:pt x="802486" y="1513561"/>
                  </a:lnTo>
                  <a:lnTo>
                    <a:pt x="810085" y="1507710"/>
                  </a:lnTo>
                  <a:lnTo>
                    <a:pt x="819133" y="1503447"/>
                  </a:lnTo>
                  <a:lnTo>
                    <a:pt x="830669" y="1506109"/>
                  </a:lnTo>
                  <a:lnTo>
                    <a:pt x="839424" y="1511223"/>
                  </a:lnTo>
                  <a:lnTo>
                    <a:pt x="845118" y="1518929"/>
                  </a:lnTo>
                  <a:lnTo>
                    <a:pt x="847470" y="1529364"/>
                  </a:lnTo>
                  <a:lnTo>
                    <a:pt x="846162" y="1538953"/>
                  </a:lnTo>
                  <a:lnTo>
                    <a:pt x="841653" y="1546570"/>
                  </a:lnTo>
                  <a:lnTo>
                    <a:pt x="834624" y="1551948"/>
                  </a:lnTo>
                  <a:lnTo>
                    <a:pt x="825756" y="1554823"/>
                  </a:lnTo>
                  <a:close/>
                </a:path>
                <a:path w="5048884" h="2086610">
                  <a:moveTo>
                    <a:pt x="289536" y="1034006"/>
                  </a:moveTo>
                  <a:lnTo>
                    <a:pt x="280579" y="1031435"/>
                  </a:lnTo>
                  <a:lnTo>
                    <a:pt x="273478" y="1026221"/>
                  </a:lnTo>
                  <a:lnTo>
                    <a:pt x="268782" y="1018694"/>
                  </a:lnTo>
                  <a:lnTo>
                    <a:pt x="267041" y="1009184"/>
                  </a:lnTo>
                  <a:lnTo>
                    <a:pt x="269023" y="998594"/>
                  </a:lnTo>
                  <a:lnTo>
                    <a:pt x="274408" y="991033"/>
                  </a:lnTo>
                  <a:lnTo>
                    <a:pt x="282063" y="985812"/>
                  </a:lnTo>
                  <a:lnTo>
                    <a:pt x="290859" y="982243"/>
                  </a:lnTo>
                  <a:lnTo>
                    <a:pt x="302596" y="986027"/>
                  </a:lnTo>
                  <a:lnTo>
                    <a:pt x="311338" y="991847"/>
                  </a:lnTo>
                  <a:lnTo>
                    <a:pt x="316540" y="999935"/>
                  </a:lnTo>
                  <a:lnTo>
                    <a:pt x="317659" y="1010529"/>
                  </a:lnTo>
                  <a:lnTo>
                    <a:pt x="314897" y="1020888"/>
                  </a:lnTo>
                  <a:lnTo>
                    <a:pt x="309010" y="1028679"/>
                  </a:lnTo>
                  <a:lnTo>
                    <a:pt x="300416" y="1033265"/>
                  </a:lnTo>
                  <a:lnTo>
                    <a:pt x="289536" y="1034006"/>
                  </a:lnTo>
                  <a:close/>
                </a:path>
                <a:path w="5048884" h="2086610">
                  <a:moveTo>
                    <a:pt x="5019937" y="243279"/>
                  </a:moveTo>
                  <a:lnTo>
                    <a:pt x="5009681" y="240270"/>
                  </a:lnTo>
                  <a:lnTo>
                    <a:pt x="5001976" y="234216"/>
                  </a:lnTo>
                  <a:lnTo>
                    <a:pt x="4997534" y="225523"/>
                  </a:lnTo>
                  <a:lnTo>
                    <a:pt x="4997067" y="214596"/>
                  </a:lnTo>
                  <a:lnTo>
                    <a:pt x="4999851" y="205713"/>
                  </a:lnTo>
                  <a:lnTo>
                    <a:pt x="5005187" y="198642"/>
                  </a:lnTo>
                  <a:lnTo>
                    <a:pt x="5012788" y="194067"/>
                  </a:lnTo>
                  <a:lnTo>
                    <a:pt x="5022363" y="192673"/>
                  </a:lnTo>
                  <a:lnTo>
                    <a:pt x="5032804" y="194919"/>
                  </a:lnTo>
                  <a:lnTo>
                    <a:pt x="5040512" y="200377"/>
                  </a:lnTo>
                  <a:lnTo>
                    <a:pt x="5045629" y="208570"/>
                  </a:lnTo>
                  <a:lnTo>
                    <a:pt x="5048292" y="219025"/>
                  </a:lnTo>
                  <a:lnTo>
                    <a:pt x="5044502" y="229508"/>
                  </a:lnTo>
                  <a:lnTo>
                    <a:pt x="5038652" y="237576"/>
                  </a:lnTo>
                  <a:lnTo>
                    <a:pt x="5030534" y="242432"/>
                  </a:lnTo>
                  <a:lnTo>
                    <a:pt x="5019937" y="243279"/>
                  </a:lnTo>
                  <a:close/>
                </a:path>
                <a:path w="5048884" h="2086610">
                  <a:moveTo>
                    <a:pt x="3712049" y="1822630"/>
                  </a:moveTo>
                  <a:lnTo>
                    <a:pt x="3702453" y="1820982"/>
                  </a:lnTo>
                  <a:lnTo>
                    <a:pt x="3695145" y="1816321"/>
                  </a:lnTo>
                  <a:lnTo>
                    <a:pt x="3690489" y="1809009"/>
                  </a:lnTo>
                  <a:lnTo>
                    <a:pt x="3688851" y="1799409"/>
                  </a:lnTo>
                  <a:lnTo>
                    <a:pt x="3690485" y="1789801"/>
                  </a:lnTo>
                  <a:lnTo>
                    <a:pt x="3695148" y="1782486"/>
                  </a:lnTo>
                  <a:lnTo>
                    <a:pt x="3702461" y="1777823"/>
                  </a:lnTo>
                  <a:lnTo>
                    <a:pt x="3712045" y="1776171"/>
                  </a:lnTo>
                  <a:lnTo>
                    <a:pt x="3721494" y="1777823"/>
                  </a:lnTo>
                  <a:lnTo>
                    <a:pt x="3728526" y="1782511"/>
                  </a:lnTo>
                  <a:lnTo>
                    <a:pt x="3733245" y="1789855"/>
                  </a:lnTo>
                  <a:lnTo>
                    <a:pt x="3735690" y="1799429"/>
                  </a:lnTo>
                  <a:lnTo>
                    <a:pt x="3733244" y="1808965"/>
                  </a:lnTo>
                  <a:lnTo>
                    <a:pt x="3728532" y="1816290"/>
                  </a:lnTo>
                  <a:lnTo>
                    <a:pt x="3721489" y="1820985"/>
                  </a:lnTo>
                  <a:lnTo>
                    <a:pt x="3712049" y="1822630"/>
                  </a:lnTo>
                  <a:close/>
                </a:path>
                <a:path w="5048884" h="2086610">
                  <a:moveTo>
                    <a:pt x="1871139" y="2083575"/>
                  </a:moveTo>
                  <a:lnTo>
                    <a:pt x="1861475" y="2080441"/>
                  </a:lnTo>
                  <a:lnTo>
                    <a:pt x="1854266" y="2075248"/>
                  </a:lnTo>
                  <a:lnTo>
                    <a:pt x="1849954" y="2067909"/>
                  </a:lnTo>
                  <a:lnTo>
                    <a:pt x="1848977" y="2058336"/>
                  </a:lnTo>
                  <a:lnTo>
                    <a:pt x="1851296" y="2048900"/>
                  </a:lnTo>
                  <a:lnTo>
                    <a:pt x="1856403" y="2041848"/>
                  </a:lnTo>
                  <a:lnTo>
                    <a:pt x="1863978" y="2037623"/>
                  </a:lnTo>
                  <a:lnTo>
                    <a:pt x="1873703" y="2036669"/>
                  </a:lnTo>
                  <a:lnTo>
                    <a:pt x="1883128" y="2038987"/>
                  </a:lnTo>
                  <a:lnTo>
                    <a:pt x="1890170" y="2044103"/>
                  </a:lnTo>
                  <a:lnTo>
                    <a:pt x="1894395" y="2051689"/>
                  </a:lnTo>
                  <a:lnTo>
                    <a:pt x="1895369" y="2061421"/>
                  </a:lnTo>
                  <a:lnTo>
                    <a:pt x="1893063" y="2070697"/>
                  </a:lnTo>
                  <a:lnTo>
                    <a:pt x="1887984" y="2077469"/>
                  </a:lnTo>
                  <a:lnTo>
                    <a:pt x="1880541" y="2081755"/>
                  </a:lnTo>
                  <a:lnTo>
                    <a:pt x="1871139" y="2083575"/>
                  </a:lnTo>
                  <a:close/>
                </a:path>
                <a:path w="5048884" h="2086610">
                  <a:moveTo>
                    <a:pt x="2131659" y="2085235"/>
                  </a:moveTo>
                  <a:lnTo>
                    <a:pt x="2122201" y="2083508"/>
                  </a:lnTo>
                  <a:lnTo>
                    <a:pt x="2114735" y="2078762"/>
                  </a:lnTo>
                  <a:lnTo>
                    <a:pt x="2109596" y="2071579"/>
                  </a:lnTo>
                  <a:lnTo>
                    <a:pt x="2107120" y="2062547"/>
                  </a:lnTo>
                  <a:lnTo>
                    <a:pt x="2107966" y="2051660"/>
                  </a:lnTo>
                  <a:lnTo>
                    <a:pt x="2112608" y="2043098"/>
                  </a:lnTo>
                  <a:lnTo>
                    <a:pt x="2120427" y="2037278"/>
                  </a:lnTo>
                  <a:lnTo>
                    <a:pt x="2130805" y="2034615"/>
                  </a:lnTo>
                  <a:lnTo>
                    <a:pt x="2141375" y="2035809"/>
                  </a:lnTo>
                  <a:lnTo>
                    <a:pt x="2149356" y="2040860"/>
                  </a:lnTo>
                  <a:lnTo>
                    <a:pt x="2154951" y="2049019"/>
                  </a:lnTo>
                  <a:lnTo>
                    <a:pt x="2158367" y="2059539"/>
                  </a:lnTo>
                  <a:lnTo>
                    <a:pt x="2155347" y="2069967"/>
                  </a:lnTo>
                  <a:lnTo>
                    <a:pt x="2150029" y="2078096"/>
                  </a:lnTo>
                  <a:lnTo>
                    <a:pt x="2142203" y="2083370"/>
                  </a:lnTo>
                  <a:lnTo>
                    <a:pt x="2131659" y="2085235"/>
                  </a:lnTo>
                  <a:close/>
                </a:path>
                <a:path w="5048884" h="2086610">
                  <a:moveTo>
                    <a:pt x="2663117" y="2085947"/>
                  </a:moveTo>
                  <a:lnTo>
                    <a:pt x="2652281" y="2084558"/>
                  </a:lnTo>
                  <a:lnTo>
                    <a:pt x="2643897" y="2079592"/>
                  </a:lnTo>
                  <a:lnTo>
                    <a:pt x="2638341" y="2071559"/>
                  </a:lnTo>
                  <a:lnTo>
                    <a:pt x="2635991" y="2060969"/>
                  </a:lnTo>
                  <a:lnTo>
                    <a:pt x="2637338" y="2050129"/>
                  </a:lnTo>
                  <a:lnTo>
                    <a:pt x="2642297" y="2041747"/>
                  </a:lnTo>
                  <a:lnTo>
                    <a:pt x="2650334" y="2036182"/>
                  </a:lnTo>
                  <a:lnTo>
                    <a:pt x="2660918" y="2033794"/>
                  </a:lnTo>
                  <a:lnTo>
                    <a:pt x="2671575" y="2035171"/>
                  </a:lnTo>
                  <a:lnTo>
                    <a:pt x="2679615" y="2040257"/>
                  </a:lnTo>
                  <a:lnTo>
                    <a:pt x="2685274" y="2048382"/>
                  </a:lnTo>
                  <a:lnTo>
                    <a:pt x="2688787" y="2058876"/>
                  </a:lnTo>
                  <a:lnTo>
                    <a:pt x="2686257" y="2069548"/>
                  </a:lnTo>
                  <a:lnTo>
                    <a:pt x="2681208" y="2077950"/>
                  </a:lnTo>
                  <a:lnTo>
                    <a:pt x="2673531" y="2083583"/>
                  </a:lnTo>
                  <a:lnTo>
                    <a:pt x="2663117" y="2085947"/>
                  </a:lnTo>
                  <a:close/>
                </a:path>
                <a:path w="5048884" h="2086610">
                  <a:moveTo>
                    <a:pt x="2922192" y="2083097"/>
                  </a:moveTo>
                  <a:lnTo>
                    <a:pt x="2912602" y="2081442"/>
                  </a:lnTo>
                  <a:lnTo>
                    <a:pt x="2905281" y="2076759"/>
                  </a:lnTo>
                  <a:lnTo>
                    <a:pt x="2900638" y="2069466"/>
                  </a:lnTo>
                  <a:lnTo>
                    <a:pt x="2899007" y="2059861"/>
                  </a:lnTo>
                  <a:lnTo>
                    <a:pt x="2900647" y="2050258"/>
                  </a:lnTo>
                  <a:lnTo>
                    <a:pt x="2905307" y="2042947"/>
                  </a:lnTo>
                  <a:lnTo>
                    <a:pt x="2912618" y="2038287"/>
                  </a:lnTo>
                  <a:lnTo>
                    <a:pt x="2922209" y="2036641"/>
                  </a:lnTo>
                  <a:lnTo>
                    <a:pt x="2931646" y="2038288"/>
                  </a:lnTo>
                  <a:lnTo>
                    <a:pt x="2938690" y="2042989"/>
                  </a:lnTo>
                  <a:lnTo>
                    <a:pt x="2943405" y="2050324"/>
                  </a:lnTo>
                  <a:lnTo>
                    <a:pt x="2945853" y="2059873"/>
                  </a:lnTo>
                  <a:lnTo>
                    <a:pt x="2943395" y="2069423"/>
                  </a:lnTo>
                  <a:lnTo>
                    <a:pt x="2938678" y="2076759"/>
                  </a:lnTo>
                  <a:lnTo>
                    <a:pt x="2931634" y="2081458"/>
                  </a:lnTo>
                  <a:lnTo>
                    <a:pt x="2922192" y="2083097"/>
                  </a:lnTo>
                  <a:close/>
                </a:path>
              </a:pathLst>
            </a:custGeom>
            <a:solidFill>
              <a:srgbClr val="D47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8238557"/>
            <a:ext cx="3013075" cy="2048510"/>
          </a:xfrm>
          <a:custGeom>
            <a:avLst/>
            <a:gdLst/>
            <a:ahLst/>
            <a:cxnLst/>
            <a:rect l="l" t="t" r="r" b="b"/>
            <a:pathLst>
              <a:path w="3013075" h="2048509">
                <a:moveTo>
                  <a:pt x="448427" y="2048441"/>
                </a:moveTo>
                <a:lnTo>
                  <a:pt x="282326" y="2048441"/>
                </a:lnTo>
                <a:lnTo>
                  <a:pt x="283012" y="2047472"/>
                </a:lnTo>
                <a:lnTo>
                  <a:pt x="321169" y="2022144"/>
                </a:lnTo>
                <a:lnTo>
                  <a:pt x="366657" y="2013162"/>
                </a:lnTo>
                <a:lnTo>
                  <a:pt x="412091" y="2023221"/>
                </a:lnTo>
                <a:lnTo>
                  <a:pt x="448427" y="2048441"/>
                </a:lnTo>
                <a:close/>
              </a:path>
              <a:path w="3013075" h="2048509">
                <a:moveTo>
                  <a:pt x="706429" y="2048441"/>
                </a:moveTo>
                <a:lnTo>
                  <a:pt x="544125" y="2048441"/>
                </a:lnTo>
                <a:lnTo>
                  <a:pt x="581332" y="2023452"/>
                </a:lnTo>
                <a:lnTo>
                  <a:pt x="626637" y="2014371"/>
                </a:lnTo>
                <a:lnTo>
                  <a:pt x="671946" y="2024398"/>
                </a:lnTo>
                <a:lnTo>
                  <a:pt x="706429" y="2048441"/>
                </a:lnTo>
                <a:close/>
              </a:path>
              <a:path w="3013075" h="2048509">
                <a:moveTo>
                  <a:pt x="173154" y="2048441"/>
                </a:moveTo>
                <a:lnTo>
                  <a:pt x="17681" y="2048441"/>
                </a:lnTo>
                <a:lnTo>
                  <a:pt x="52625" y="2025998"/>
                </a:lnTo>
                <a:lnTo>
                  <a:pt x="98045" y="2017904"/>
                </a:lnTo>
                <a:lnTo>
                  <a:pt x="143021" y="2027517"/>
                </a:lnTo>
                <a:lnTo>
                  <a:pt x="173154" y="2048441"/>
                </a:lnTo>
                <a:close/>
              </a:path>
              <a:path w="3013075" h="2048509">
                <a:moveTo>
                  <a:pt x="958120" y="2048441"/>
                </a:moveTo>
                <a:lnTo>
                  <a:pt x="813238" y="2048441"/>
                </a:lnTo>
                <a:lnTo>
                  <a:pt x="842777" y="2029054"/>
                </a:lnTo>
                <a:lnTo>
                  <a:pt x="886504" y="2020689"/>
                </a:lnTo>
                <a:lnTo>
                  <a:pt x="930056" y="2029527"/>
                </a:lnTo>
                <a:lnTo>
                  <a:pt x="958120" y="2048441"/>
                </a:lnTo>
                <a:close/>
              </a:path>
              <a:path w="3013075" h="2048509">
                <a:moveTo>
                  <a:pt x="366386" y="1982760"/>
                </a:moveTo>
                <a:lnTo>
                  <a:pt x="323234" y="1973870"/>
                </a:lnTo>
                <a:lnTo>
                  <a:pt x="287443" y="1949172"/>
                </a:lnTo>
                <a:lnTo>
                  <a:pt x="263310" y="1913029"/>
                </a:lnTo>
                <a:lnTo>
                  <a:pt x="255132" y="1869804"/>
                </a:lnTo>
                <a:lnTo>
                  <a:pt x="265009" y="1827891"/>
                </a:lnTo>
                <a:lnTo>
                  <a:pt x="289573" y="1793370"/>
                </a:lnTo>
                <a:lnTo>
                  <a:pt x="324836" y="1770092"/>
                </a:lnTo>
                <a:lnTo>
                  <a:pt x="366812" y="1761909"/>
                </a:lnTo>
                <a:lnTo>
                  <a:pt x="408741" y="1771280"/>
                </a:lnTo>
                <a:lnTo>
                  <a:pt x="443456" y="1795466"/>
                </a:lnTo>
                <a:lnTo>
                  <a:pt x="467083" y="1830533"/>
                </a:lnTo>
                <a:lnTo>
                  <a:pt x="475749" y="1872548"/>
                </a:lnTo>
                <a:lnTo>
                  <a:pt x="466894" y="1914555"/>
                </a:lnTo>
                <a:lnTo>
                  <a:pt x="443127" y="1949535"/>
                </a:lnTo>
                <a:lnTo>
                  <a:pt x="408330" y="1973574"/>
                </a:lnTo>
                <a:lnTo>
                  <a:pt x="366386" y="1982760"/>
                </a:lnTo>
                <a:close/>
              </a:path>
              <a:path w="3013075" h="2048509">
                <a:moveTo>
                  <a:pt x="625744" y="1981850"/>
                </a:moveTo>
                <a:lnTo>
                  <a:pt x="583863" y="1973066"/>
                </a:lnTo>
                <a:lnTo>
                  <a:pt x="548989" y="1949248"/>
                </a:lnTo>
                <a:lnTo>
                  <a:pt x="525113" y="1914382"/>
                </a:lnTo>
                <a:lnTo>
                  <a:pt x="516225" y="1872454"/>
                </a:lnTo>
                <a:lnTo>
                  <a:pt x="525000" y="1830530"/>
                </a:lnTo>
                <a:lnTo>
                  <a:pt x="548793" y="1795619"/>
                </a:lnTo>
                <a:lnTo>
                  <a:pt x="583623" y="1771718"/>
                </a:lnTo>
                <a:lnTo>
                  <a:pt x="625507" y="1762821"/>
                </a:lnTo>
                <a:lnTo>
                  <a:pt x="667388" y="1771605"/>
                </a:lnTo>
                <a:lnTo>
                  <a:pt x="702262" y="1795423"/>
                </a:lnTo>
                <a:lnTo>
                  <a:pt x="726138" y="1830289"/>
                </a:lnTo>
                <a:lnTo>
                  <a:pt x="735025" y="1872217"/>
                </a:lnTo>
                <a:lnTo>
                  <a:pt x="726250" y="1914142"/>
                </a:lnTo>
                <a:lnTo>
                  <a:pt x="702457" y="1949053"/>
                </a:lnTo>
                <a:lnTo>
                  <a:pt x="667627" y="1972954"/>
                </a:lnTo>
                <a:lnTo>
                  <a:pt x="625744" y="1981850"/>
                </a:lnTo>
                <a:close/>
              </a:path>
              <a:path w="3013075" h="2048509">
                <a:moveTo>
                  <a:pt x="97974" y="1979938"/>
                </a:moveTo>
                <a:lnTo>
                  <a:pt x="55674" y="1972029"/>
                </a:lnTo>
                <a:lnTo>
                  <a:pt x="20784" y="1948907"/>
                </a:lnTo>
                <a:lnTo>
                  <a:pt x="0" y="1918542"/>
                </a:lnTo>
                <a:lnTo>
                  <a:pt x="0" y="1826236"/>
                </a:lnTo>
                <a:lnTo>
                  <a:pt x="19484" y="1797067"/>
                </a:lnTo>
                <a:lnTo>
                  <a:pt x="52975" y="1773852"/>
                </a:lnTo>
                <a:lnTo>
                  <a:pt x="93951" y="1764733"/>
                </a:lnTo>
                <a:lnTo>
                  <a:pt x="136241" y="1772645"/>
                </a:lnTo>
                <a:lnTo>
                  <a:pt x="171132" y="1795774"/>
                </a:lnTo>
                <a:lnTo>
                  <a:pt x="194808" y="1830357"/>
                </a:lnTo>
                <a:lnTo>
                  <a:pt x="203452" y="1872634"/>
                </a:lnTo>
                <a:lnTo>
                  <a:pt x="195066" y="1913732"/>
                </a:lnTo>
                <a:lnTo>
                  <a:pt x="172440" y="1947606"/>
                </a:lnTo>
                <a:lnTo>
                  <a:pt x="138950" y="1970820"/>
                </a:lnTo>
                <a:lnTo>
                  <a:pt x="97974" y="1979938"/>
                </a:lnTo>
                <a:close/>
              </a:path>
              <a:path w="3013075" h="2048509">
                <a:moveTo>
                  <a:pt x="1205224" y="2048441"/>
                </a:moveTo>
                <a:lnTo>
                  <a:pt x="1086586" y="2048441"/>
                </a:lnTo>
                <a:lnTo>
                  <a:pt x="1105413" y="2036195"/>
                </a:lnTo>
                <a:lnTo>
                  <a:pt x="1146174" y="2028488"/>
                </a:lnTo>
                <a:lnTo>
                  <a:pt x="1187948" y="2036713"/>
                </a:lnTo>
                <a:lnTo>
                  <a:pt x="1205224" y="2048441"/>
                </a:lnTo>
                <a:close/>
              </a:path>
              <a:path w="3013075" h="2048509">
                <a:moveTo>
                  <a:pt x="885239" y="1976526"/>
                </a:moveTo>
                <a:lnTo>
                  <a:pt x="843581" y="1968169"/>
                </a:lnTo>
                <a:lnTo>
                  <a:pt x="810498" y="1945523"/>
                </a:lnTo>
                <a:lnTo>
                  <a:pt x="788908" y="1911607"/>
                </a:lnTo>
                <a:lnTo>
                  <a:pt x="781730" y="1869441"/>
                </a:lnTo>
                <a:lnTo>
                  <a:pt x="790426" y="1829142"/>
                </a:lnTo>
                <a:lnTo>
                  <a:pt x="812679" y="1796975"/>
                </a:lnTo>
                <a:lnTo>
                  <a:pt x="845621" y="1775718"/>
                </a:lnTo>
                <a:lnTo>
                  <a:pt x="886383" y="1768146"/>
                </a:lnTo>
                <a:lnTo>
                  <a:pt x="928039" y="1776501"/>
                </a:lnTo>
                <a:lnTo>
                  <a:pt x="961122" y="1799147"/>
                </a:lnTo>
                <a:lnTo>
                  <a:pt x="982713" y="1833064"/>
                </a:lnTo>
                <a:lnTo>
                  <a:pt x="989891" y="1875230"/>
                </a:lnTo>
                <a:lnTo>
                  <a:pt x="981195" y="1915530"/>
                </a:lnTo>
                <a:lnTo>
                  <a:pt x="958941" y="1947698"/>
                </a:lnTo>
                <a:lnTo>
                  <a:pt x="925999" y="1968956"/>
                </a:lnTo>
                <a:lnTo>
                  <a:pt x="885239" y="1976526"/>
                </a:lnTo>
                <a:close/>
              </a:path>
              <a:path w="3013075" h="2048509">
                <a:moveTo>
                  <a:pt x="364432" y="1712927"/>
                </a:moveTo>
                <a:lnTo>
                  <a:pt x="325883" y="1704301"/>
                </a:lnTo>
                <a:lnTo>
                  <a:pt x="293917" y="1681904"/>
                </a:lnTo>
                <a:lnTo>
                  <a:pt x="272225" y="1649504"/>
                </a:lnTo>
                <a:lnTo>
                  <a:pt x="264496" y="1610867"/>
                </a:lnTo>
                <a:lnTo>
                  <a:pt x="273101" y="1572240"/>
                </a:lnTo>
                <a:lnTo>
                  <a:pt x="295454" y="1540245"/>
                </a:lnTo>
                <a:lnTo>
                  <a:pt x="327816" y="1518550"/>
                </a:lnTo>
                <a:lnTo>
                  <a:pt x="366449" y="1510825"/>
                </a:lnTo>
                <a:lnTo>
                  <a:pt x="404998" y="1519451"/>
                </a:lnTo>
                <a:lnTo>
                  <a:pt x="436963" y="1541848"/>
                </a:lnTo>
                <a:lnTo>
                  <a:pt x="458655" y="1574249"/>
                </a:lnTo>
                <a:lnTo>
                  <a:pt x="466384" y="1612886"/>
                </a:lnTo>
                <a:lnTo>
                  <a:pt x="457768" y="1651475"/>
                </a:lnTo>
                <a:lnTo>
                  <a:pt x="435394" y="1683474"/>
                </a:lnTo>
                <a:lnTo>
                  <a:pt x="403028" y="1705189"/>
                </a:lnTo>
                <a:lnTo>
                  <a:pt x="364432" y="1712927"/>
                </a:lnTo>
                <a:close/>
              </a:path>
              <a:path w="3013075" h="2048509">
                <a:moveTo>
                  <a:pt x="624342" y="1712140"/>
                </a:moveTo>
                <a:lnTo>
                  <a:pt x="585902" y="1703264"/>
                </a:lnTo>
                <a:lnTo>
                  <a:pt x="554069" y="1680549"/>
                </a:lnTo>
                <a:lnTo>
                  <a:pt x="532654" y="1647951"/>
                </a:lnTo>
                <a:lnTo>
                  <a:pt x="525468" y="1609431"/>
                </a:lnTo>
                <a:lnTo>
                  <a:pt x="534281" y="1572160"/>
                </a:lnTo>
                <a:lnTo>
                  <a:pt x="556058" y="1541145"/>
                </a:lnTo>
                <a:lnTo>
                  <a:pt x="587320" y="1519818"/>
                </a:lnTo>
                <a:lnTo>
                  <a:pt x="624591" y="1511613"/>
                </a:lnTo>
                <a:lnTo>
                  <a:pt x="663058" y="1519436"/>
                </a:lnTo>
                <a:lnTo>
                  <a:pt x="695347" y="1541356"/>
                </a:lnTo>
                <a:lnTo>
                  <a:pt x="717557" y="1573501"/>
                </a:lnTo>
                <a:lnTo>
                  <a:pt x="725786" y="1612001"/>
                </a:lnTo>
                <a:lnTo>
                  <a:pt x="717446" y="1650504"/>
                </a:lnTo>
                <a:lnTo>
                  <a:pt x="695156" y="1682598"/>
                </a:lnTo>
                <a:lnTo>
                  <a:pt x="662820" y="1704428"/>
                </a:lnTo>
                <a:lnTo>
                  <a:pt x="624342" y="1712140"/>
                </a:lnTo>
                <a:close/>
              </a:path>
              <a:path w="3013075" h="2048509">
                <a:moveTo>
                  <a:pt x="1141960" y="1972044"/>
                </a:moveTo>
                <a:lnTo>
                  <a:pt x="1104854" y="1962596"/>
                </a:lnTo>
                <a:lnTo>
                  <a:pt x="1074355" y="1940431"/>
                </a:lnTo>
                <a:lnTo>
                  <a:pt x="1053754" y="1909000"/>
                </a:lnTo>
                <a:lnTo>
                  <a:pt x="1046343" y="1871756"/>
                </a:lnTo>
                <a:lnTo>
                  <a:pt x="1054806" y="1833326"/>
                </a:lnTo>
                <a:lnTo>
                  <a:pt x="1077067" y="1801498"/>
                </a:lnTo>
                <a:lnTo>
                  <a:pt x="1109313" y="1780005"/>
                </a:lnTo>
                <a:lnTo>
                  <a:pt x="1147728" y="1772577"/>
                </a:lnTo>
                <a:lnTo>
                  <a:pt x="1186056" y="1781583"/>
                </a:lnTo>
                <a:lnTo>
                  <a:pt x="1217631" y="1804291"/>
                </a:lnTo>
                <a:lnTo>
                  <a:pt x="1238736" y="1836804"/>
                </a:lnTo>
                <a:lnTo>
                  <a:pt x="1245650" y="1875224"/>
                </a:lnTo>
                <a:lnTo>
                  <a:pt x="1236116" y="1913525"/>
                </a:lnTo>
                <a:lnTo>
                  <a:pt x="1213023" y="1944887"/>
                </a:lnTo>
                <a:lnTo>
                  <a:pt x="1180321" y="1965623"/>
                </a:lnTo>
                <a:lnTo>
                  <a:pt x="1141960" y="1972044"/>
                </a:lnTo>
                <a:close/>
              </a:path>
              <a:path w="3013075" h="2048509">
                <a:moveTo>
                  <a:pt x="96280" y="1710390"/>
                </a:moveTo>
                <a:lnTo>
                  <a:pt x="57492" y="1702253"/>
                </a:lnTo>
                <a:lnTo>
                  <a:pt x="25653" y="1680067"/>
                </a:lnTo>
                <a:lnTo>
                  <a:pt x="4446" y="1647623"/>
                </a:lnTo>
                <a:lnTo>
                  <a:pt x="0" y="1622527"/>
                </a:lnTo>
                <a:lnTo>
                  <a:pt x="0" y="1598633"/>
                </a:lnTo>
                <a:lnTo>
                  <a:pt x="6648" y="1571242"/>
                </a:lnTo>
                <a:lnTo>
                  <a:pt x="28722" y="1540669"/>
                </a:lnTo>
                <a:lnTo>
                  <a:pt x="60314" y="1520281"/>
                </a:lnTo>
                <a:lnTo>
                  <a:pt x="97963" y="1513363"/>
                </a:lnTo>
                <a:lnTo>
                  <a:pt x="135466" y="1521967"/>
                </a:lnTo>
                <a:lnTo>
                  <a:pt x="166242" y="1543670"/>
                </a:lnTo>
                <a:lnTo>
                  <a:pt x="186981" y="1575058"/>
                </a:lnTo>
                <a:lnTo>
                  <a:pt x="194371" y="1612719"/>
                </a:lnTo>
                <a:lnTo>
                  <a:pt x="186272" y="1650332"/>
                </a:lnTo>
                <a:lnTo>
                  <a:pt x="164988" y="1681374"/>
                </a:lnTo>
                <a:lnTo>
                  <a:pt x="133873" y="1702506"/>
                </a:lnTo>
                <a:lnTo>
                  <a:pt x="96280" y="1710390"/>
                </a:lnTo>
                <a:close/>
              </a:path>
              <a:path w="3013075" h="2048509">
                <a:moveTo>
                  <a:pt x="1459954" y="2048441"/>
                </a:moveTo>
                <a:lnTo>
                  <a:pt x="1372240" y="2048441"/>
                </a:lnTo>
                <a:lnTo>
                  <a:pt x="1380279" y="2043417"/>
                </a:lnTo>
                <a:lnTo>
                  <a:pt x="1418708" y="2037123"/>
                </a:lnTo>
                <a:lnTo>
                  <a:pt x="1455324" y="2045225"/>
                </a:lnTo>
                <a:lnTo>
                  <a:pt x="1459954" y="2048441"/>
                </a:lnTo>
                <a:close/>
              </a:path>
              <a:path w="3013075" h="2048509">
                <a:moveTo>
                  <a:pt x="885139" y="1707548"/>
                </a:moveTo>
                <a:lnTo>
                  <a:pt x="847119" y="1699891"/>
                </a:lnTo>
                <a:lnTo>
                  <a:pt x="816850" y="1679261"/>
                </a:lnTo>
                <a:lnTo>
                  <a:pt x="797001" y="1648399"/>
                </a:lnTo>
                <a:lnTo>
                  <a:pt x="790241" y="1610049"/>
                </a:lnTo>
                <a:lnTo>
                  <a:pt x="797867" y="1573235"/>
                </a:lnTo>
                <a:lnTo>
                  <a:pt x="817759" y="1543631"/>
                </a:lnTo>
                <a:lnTo>
                  <a:pt x="847375" y="1523774"/>
                </a:lnTo>
                <a:lnTo>
                  <a:pt x="884174" y="1516203"/>
                </a:lnTo>
                <a:lnTo>
                  <a:pt x="922472" y="1523035"/>
                </a:lnTo>
                <a:lnTo>
                  <a:pt x="953258" y="1542958"/>
                </a:lnTo>
                <a:lnTo>
                  <a:pt x="973804" y="1573302"/>
                </a:lnTo>
                <a:lnTo>
                  <a:pt x="981382" y="1611394"/>
                </a:lnTo>
                <a:lnTo>
                  <a:pt x="974162" y="1649630"/>
                </a:lnTo>
                <a:lnTo>
                  <a:pt x="953926" y="1680190"/>
                </a:lnTo>
                <a:lnTo>
                  <a:pt x="923357" y="1700390"/>
                </a:lnTo>
                <a:lnTo>
                  <a:pt x="885139" y="1707548"/>
                </a:lnTo>
                <a:close/>
              </a:path>
              <a:path w="3013075" h="2048509">
                <a:moveTo>
                  <a:pt x="1144468" y="1703872"/>
                </a:moveTo>
                <a:lnTo>
                  <a:pt x="1109428" y="1695763"/>
                </a:lnTo>
                <a:lnTo>
                  <a:pt x="1080454" y="1675161"/>
                </a:lnTo>
                <a:lnTo>
                  <a:pt x="1060893" y="1645534"/>
                </a:lnTo>
                <a:lnTo>
                  <a:pt x="1054097" y="1610348"/>
                </a:lnTo>
                <a:lnTo>
                  <a:pt x="1062197" y="1575270"/>
                </a:lnTo>
                <a:lnTo>
                  <a:pt x="1082777" y="1546264"/>
                </a:lnTo>
                <a:lnTo>
                  <a:pt x="1112374" y="1526683"/>
                </a:lnTo>
                <a:lnTo>
                  <a:pt x="1147524" y="1519880"/>
                </a:lnTo>
                <a:lnTo>
                  <a:pt x="1182565" y="1527989"/>
                </a:lnTo>
                <a:lnTo>
                  <a:pt x="1211540" y="1548592"/>
                </a:lnTo>
                <a:lnTo>
                  <a:pt x="1231101" y="1578219"/>
                </a:lnTo>
                <a:lnTo>
                  <a:pt x="1237897" y="1613406"/>
                </a:lnTo>
                <a:lnTo>
                  <a:pt x="1229796" y="1648483"/>
                </a:lnTo>
                <a:lnTo>
                  <a:pt x="1209215" y="1677489"/>
                </a:lnTo>
                <a:lnTo>
                  <a:pt x="1179618" y="1697070"/>
                </a:lnTo>
                <a:lnTo>
                  <a:pt x="1144468" y="1703872"/>
                </a:lnTo>
                <a:close/>
              </a:path>
              <a:path w="3013075" h="2048509">
                <a:moveTo>
                  <a:pt x="1415928" y="1964332"/>
                </a:moveTo>
                <a:lnTo>
                  <a:pt x="1380811" y="1957082"/>
                </a:lnTo>
                <a:lnTo>
                  <a:pt x="1351436" y="1937152"/>
                </a:lnTo>
                <a:lnTo>
                  <a:pt x="1331218" y="1907926"/>
                </a:lnTo>
                <a:lnTo>
                  <a:pt x="1323574" y="1872790"/>
                </a:lnTo>
                <a:lnTo>
                  <a:pt x="1330815" y="1837636"/>
                </a:lnTo>
                <a:lnTo>
                  <a:pt x="1350725" y="1808230"/>
                </a:lnTo>
                <a:lnTo>
                  <a:pt x="1379921" y="1787991"/>
                </a:lnTo>
                <a:lnTo>
                  <a:pt x="1415020" y="1780339"/>
                </a:lnTo>
                <a:lnTo>
                  <a:pt x="1450136" y="1787589"/>
                </a:lnTo>
                <a:lnTo>
                  <a:pt x="1479511" y="1807520"/>
                </a:lnTo>
                <a:lnTo>
                  <a:pt x="1499728" y="1836745"/>
                </a:lnTo>
                <a:lnTo>
                  <a:pt x="1507373" y="1871880"/>
                </a:lnTo>
                <a:lnTo>
                  <a:pt x="1500132" y="1907034"/>
                </a:lnTo>
                <a:lnTo>
                  <a:pt x="1480223" y="1936440"/>
                </a:lnTo>
                <a:lnTo>
                  <a:pt x="1451027" y="1956679"/>
                </a:lnTo>
                <a:lnTo>
                  <a:pt x="1415928" y="1964332"/>
                </a:lnTo>
                <a:close/>
              </a:path>
              <a:path w="3013075" h="2048509">
                <a:moveTo>
                  <a:pt x="364504" y="1442580"/>
                </a:moveTo>
                <a:lnTo>
                  <a:pt x="329560" y="1434598"/>
                </a:lnTo>
                <a:lnTo>
                  <a:pt x="300561" y="1413984"/>
                </a:lnTo>
                <a:lnTo>
                  <a:pt x="281001" y="1384354"/>
                </a:lnTo>
                <a:lnTo>
                  <a:pt x="274374" y="1349323"/>
                </a:lnTo>
                <a:lnTo>
                  <a:pt x="282867" y="1314396"/>
                </a:lnTo>
                <a:lnTo>
                  <a:pt x="303868" y="1285594"/>
                </a:lnTo>
                <a:lnTo>
                  <a:pt x="333702" y="1266390"/>
                </a:lnTo>
                <a:lnTo>
                  <a:pt x="368690" y="1260256"/>
                </a:lnTo>
                <a:lnTo>
                  <a:pt x="402362" y="1268693"/>
                </a:lnTo>
                <a:lnTo>
                  <a:pt x="430297" y="1288812"/>
                </a:lnTo>
                <a:lnTo>
                  <a:pt x="449383" y="1317388"/>
                </a:lnTo>
                <a:lnTo>
                  <a:pt x="456506" y="1351199"/>
                </a:lnTo>
                <a:lnTo>
                  <a:pt x="449053" y="1386204"/>
                </a:lnTo>
                <a:lnTo>
                  <a:pt x="428855" y="1415466"/>
                </a:lnTo>
                <a:lnTo>
                  <a:pt x="399482" y="1435440"/>
                </a:lnTo>
                <a:lnTo>
                  <a:pt x="364504" y="1442580"/>
                </a:lnTo>
                <a:close/>
              </a:path>
              <a:path w="3013075" h="2048509">
                <a:moveTo>
                  <a:pt x="624516" y="1441763"/>
                </a:moveTo>
                <a:lnTo>
                  <a:pt x="590669" y="1434222"/>
                </a:lnTo>
                <a:lnTo>
                  <a:pt x="562428" y="1414750"/>
                </a:lnTo>
                <a:lnTo>
                  <a:pt x="542945" y="1386499"/>
                </a:lnTo>
                <a:lnTo>
                  <a:pt x="535371" y="1352621"/>
                </a:lnTo>
                <a:lnTo>
                  <a:pt x="542441" y="1317570"/>
                </a:lnTo>
                <a:lnTo>
                  <a:pt x="562426" y="1288223"/>
                </a:lnTo>
                <a:lnTo>
                  <a:pt x="591724" y="1268186"/>
                </a:lnTo>
                <a:lnTo>
                  <a:pt x="626735" y="1261068"/>
                </a:lnTo>
                <a:lnTo>
                  <a:pt x="660579" y="1268612"/>
                </a:lnTo>
                <a:lnTo>
                  <a:pt x="688820" y="1288087"/>
                </a:lnTo>
                <a:lnTo>
                  <a:pt x="708305" y="1316339"/>
                </a:lnTo>
                <a:lnTo>
                  <a:pt x="715880" y="1350214"/>
                </a:lnTo>
                <a:lnTo>
                  <a:pt x="708811" y="1385267"/>
                </a:lnTo>
                <a:lnTo>
                  <a:pt x="688829" y="1414612"/>
                </a:lnTo>
                <a:lnTo>
                  <a:pt x="659532" y="1434646"/>
                </a:lnTo>
                <a:lnTo>
                  <a:pt x="624516" y="1441763"/>
                </a:lnTo>
                <a:close/>
              </a:path>
              <a:path w="3013075" h="2048509">
                <a:moveTo>
                  <a:pt x="94727" y="1440344"/>
                </a:moveTo>
                <a:lnTo>
                  <a:pt x="60376" y="1432781"/>
                </a:lnTo>
                <a:lnTo>
                  <a:pt x="32375" y="1413225"/>
                </a:lnTo>
                <a:lnTo>
                  <a:pt x="13651" y="1384687"/>
                </a:lnTo>
                <a:lnTo>
                  <a:pt x="7131" y="1350180"/>
                </a:lnTo>
                <a:lnTo>
                  <a:pt x="14685" y="1315790"/>
                </a:lnTo>
                <a:lnTo>
                  <a:pt x="34220" y="1287760"/>
                </a:lnTo>
                <a:lnTo>
                  <a:pt x="62727" y="1269017"/>
                </a:lnTo>
                <a:lnTo>
                  <a:pt x="97198" y="1262491"/>
                </a:lnTo>
                <a:lnTo>
                  <a:pt x="131551" y="1270054"/>
                </a:lnTo>
                <a:lnTo>
                  <a:pt x="159553" y="1289610"/>
                </a:lnTo>
                <a:lnTo>
                  <a:pt x="178276" y="1318148"/>
                </a:lnTo>
                <a:lnTo>
                  <a:pt x="184795" y="1352655"/>
                </a:lnTo>
                <a:lnTo>
                  <a:pt x="177241" y="1387044"/>
                </a:lnTo>
                <a:lnTo>
                  <a:pt x="157706" y="1415074"/>
                </a:lnTo>
                <a:lnTo>
                  <a:pt x="129198" y="1433817"/>
                </a:lnTo>
                <a:lnTo>
                  <a:pt x="94727" y="1440344"/>
                </a:lnTo>
                <a:close/>
              </a:path>
              <a:path w="3013075" h="2048509">
                <a:moveTo>
                  <a:pt x="883767" y="1437669"/>
                </a:moveTo>
                <a:lnTo>
                  <a:pt x="850351" y="1430620"/>
                </a:lnTo>
                <a:lnTo>
                  <a:pt x="823721" y="1412436"/>
                </a:lnTo>
                <a:lnTo>
                  <a:pt x="806085" y="1385372"/>
                </a:lnTo>
                <a:lnTo>
                  <a:pt x="799649" y="1351686"/>
                </a:lnTo>
                <a:lnTo>
                  <a:pt x="806310" y="1316870"/>
                </a:lnTo>
                <a:lnTo>
                  <a:pt x="824867" y="1289241"/>
                </a:lnTo>
                <a:lnTo>
                  <a:pt x="852865" y="1271205"/>
                </a:lnTo>
                <a:lnTo>
                  <a:pt x="887854" y="1265165"/>
                </a:lnTo>
                <a:lnTo>
                  <a:pt x="921270" y="1272214"/>
                </a:lnTo>
                <a:lnTo>
                  <a:pt x="947899" y="1290399"/>
                </a:lnTo>
                <a:lnTo>
                  <a:pt x="965536" y="1317462"/>
                </a:lnTo>
                <a:lnTo>
                  <a:pt x="971971" y="1351149"/>
                </a:lnTo>
                <a:lnTo>
                  <a:pt x="965309" y="1385962"/>
                </a:lnTo>
                <a:lnTo>
                  <a:pt x="946752" y="1413591"/>
                </a:lnTo>
                <a:lnTo>
                  <a:pt x="918753" y="1431629"/>
                </a:lnTo>
                <a:lnTo>
                  <a:pt x="883767" y="1437669"/>
                </a:lnTo>
                <a:close/>
              </a:path>
              <a:path w="3013075" h="2048509">
                <a:moveTo>
                  <a:pt x="1688544" y="2048441"/>
                </a:moveTo>
                <a:lnTo>
                  <a:pt x="1666321" y="2048441"/>
                </a:lnTo>
                <a:lnTo>
                  <a:pt x="1679981" y="2046411"/>
                </a:lnTo>
                <a:lnTo>
                  <a:pt x="1688544" y="2048441"/>
                </a:lnTo>
                <a:close/>
              </a:path>
              <a:path w="3013075" h="2048509">
                <a:moveTo>
                  <a:pt x="1145827" y="1434532"/>
                </a:moveTo>
                <a:lnTo>
                  <a:pt x="1113916" y="1427794"/>
                </a:lnTo>
                <a:lnTo>
                  <a:pt x="1087515" y="1409703"/>
                </a:lnTo>
                <a:lnTo>
                  <a:pt x="1069554" y="1383205"/>
                </a:lnTo>
                <a:lnTo>
                  <a:pt x="1062968" y="1351250"/>
                </a:lnTo>
                <a:lnTo>
                  <a:pt x="1069700" y="1319309"/>
                </a:lnTo>
                <a:lnTo>
                  <a:pt x="1087775" y="1292878"/>
                </a:lnTo>
                <a:lnTo>
                  <a:pt x="1114245" y="1274897"/>
                </a:lnTo>
                <a:lnTo>
                  <a:pt x="1146164" y="1268302"/>
                </a:lnTo>
                <a:lnTo>
                  <a:pt x="1178072" y="1275042"/>
                </a:lnTo>
                <a:lnTo>
                  <a:pt x="1204474" y="1293136"/>
                </a:lnTo>
                <a:lnTo>
                  <a:pt x="1222437" y="1319634"/>
                </a:lnTo>
                <a:lnTo>
                  <a:pt x="1229024" y="1351587"/>
                </a:lnTo>
                <a:lnTo>
                  <a:pt x="1222292" y="1383529"/>
                </a:lnTo>
                <a:lnTo>
                  <a:pt x="1204218" y="1409958"/>
                </a:lnTo>
                <a:lnTo>
                  <a:pt x="1177747" y="1427938"/>
                </a:lnTo>
                <a:lnTo>
                  <a:pt x="1145827" y="1434532"/>
                </a:lnTo>
                <a:close/>
              </a:path>
              <a:path w="3013075" h="2048509">
                <a:moveTo>
                  <a:pt x="1414326" y="1696010"/>
                </a:moveTo>
                <a:lnTo>
                  <a:pt x="1381264" y="1688932"/>
                </a:lnTo>
                <a:lnTo>
                  <a:pt x="1354710" y="1670376"/>
                </a:lnTo>
                <a:lnTo>
                  <a:pt x="1337239" y="1643027"/>
                </a:lnTo>
                <a:lnTo>
                  <a:pt x="1331429" y="1609573"/>
                </a:lnTo>
                <a:lnTo>
                  <a:pt x="1338920" y="1576623"/>
                </a:lnTo>
                <a:lnTo>
                  <a:pt x="1357824" y="1550295"/>
                </a:lnTo>
                <a:lnTo>
                  <a:pt x="1385406" y="1533149"/>
                </a:lnTo>
                <a:lnTo>
                  <a:pt x="1418929" y="1527743"/>
                </a:lnTo>
                <a:lnTo>
                  <a:pt x="1450634" y="1535179"/>
                </a:lnTo>
                <a:lnTo>
                  <a:pt x="1476213" y="1553327"/>
                </a:lnTo>
                <a:lnTo>
                  <a:pt x="1493297" y="1579715"/>
                </a:lnTo>
                <a:lnTo>
                  <a:pt x="1499519" y="1611871"/>
                </a:lnTo>
                <a:lnTo>
                  <a:pt x="1492882" y="1645123"/>
                </a:lnTo>
                <a:lnTo>
                  <a:pt x="1474720" y="1671960"/>
                </a:lnTo>
                <a:lnTo>
                  <a:pt x="1447659" y="1689788"/>
                </a:lnTo>
                <a:lnTo>
                  <a:pt x="1414326" y="1696010"/>
                </a:lnTo>
                <a:close/>
              </a:path>
              <a:path w="3013075" h="2048509">
                <a:moveTo>
                  <a:pt x="1672056" y="1955449"/>
                </a:moveTo>
                <a:lnTo>
                  <a:pt x="1640405" y="1947282"/>
                </a:lnTo>
                <a:lnTo>
                  <a:pt x="1614716" y="1928030"/>
                </a:lnTo>
                <a:lnTo>
                  <a:pt x="1597842" y="1900808"/>
                </a:lnTo>
                <a:lnTo>
                  <a:pt x="1592632" y="1868729"/>
                </a:lnTo>
                <a:lnTo>
                  <a:pt x="1600790" y="1837040"/>
                </a:lnTo>
                <a:lnTo>
                  <a:pt x="1620020" y="1811324"/>
                </a:lnTo>
                <a:lnTo>
                  <a:pt x="1647213" y="1794434"/>
                </a:lnTo>
                <a:lnTo>
                  <a:pt x="1679262" y="1789221"/>
                </a:lnTo>
                <a:lnTo>
                  <a:pt x="1710914" y="1797389"/>
                </a:lnTo>
                <a:lnTo>
                  <a:pt x="1736603" y="1816641"/>
                </a:lnTo>
                <a:lnTo>
                  <a:pt x="1753477" y="1843862"/>
                </a:lnTo>
                <a:lnTo>
                  <a:pt x="1758686" y="1875942"/>
                </a:lnTo>
                <a:lnTo>
                  <a:pt x="1750527" y="1907627"/>
                </a:lnTo>
                <a:lnTo>
                  <a:pt x="1731296" y="1933343"/>
                </a:lnTo>
                <a:lnTo>
                  <a:pt x="1704102" y="1950235"/>
                </a:lnTo>
                <a:lnTo>
                  <a:pt x="1672056" y="1955449"/>
                </a:lnTo>
                <a:close/>
              </a:path>
              <a:path w="3013075" h="2048509">
                <a:moveTo>
                  <a:pt x="364260" y="1161400"/>
                </a:moveTo>
                <a:lnTo>
                  <a:pt x="333596" y="1154544"/>
                </a:lnTo>
                <a:lnTo>
                  <a:pt x="308488" y="1136907"/>
                </a:lnTo>
                <a:lnTo>
                  <a:pt x="291646" y="1111285"/>
                </a:lnTo>
                <a:lnTo>
                  <a:pt x="285783" y="1080475"/>
                </a:lnTo>
                <a:lnTo>
                  <a:pt x="292631" y="1049780"/>
                </a:lnTo>
                <a:lnTo>
                  <a:pt x="310250" y="1024644"/>
                </a:lnTo>
                <a:lnTo>
                  <a:pt x="335845" y="1007783"/>
                </a:lnTo>
                <a:lnTo>
                  <a:pt x="366621" y="1001914"/>
                </a:lnTo>
                <a:lnTo>
                  <a:pt x="397283" y="1008770"/>
                </a:lnTo>
                <a:lnTo>
                  <a:pt x="422393" y="1026408"/>
                </a:lnTo>
                <a:lnTo>
                  <a:pt x="439236" y="1052030"/>
                </a:lnTo>
                <a:lnTo>
                  <a:pt x="445099" y="1082839"/>
                </a:lnTo>
                <a:lnTo>
                  <a:pt x="438250" y="1113534"/>
                </a:lnTo>
                <a:lnTo>
                  <a:pt x="420631" y="1138669"/>
                </a:lnTo>
                <a:lnTo>
                  <a:pt x="395036" y="1155530"/>
                </a:lnTo>
                <a:lnTo>
                  <a:pt x="364260" y="1161400"/>
                </a:lnTo>
                <a:close/>
              </a:path>
              <a:path w="3013075" h="2048509">
                <a:moveTo>
                  <a:pt x="626010" y="1160439"/>
                </a:moveTo>
                <a:lnTo>
                  <a:pt x="594995" y="1154306"/>
                </a:lnTo>
                <a:lnTo>
                  <a:pt x="569775" y="1137290"/>
                </a:lnTo>
                <a:lnTo>
                  <a:pt x="552901" y="1111961"/>
                </a:lnTo>
                <a:lnTo>
                  <a:pt x="546927" y="1080884"/>
                </a:lnTo>
                <a:lnTo>
                  <a:pt x="553049" y="1051071"/>
                </a:lnTo>
                <a:lnTo>
                  <a:pt x="569275" y="1026574"/>
                </a:lnTo>
                <a:lnTo>
                  <a:pt x="593327" y="1009730"/>
                </a:lnTo>
                <a:lnTo>
                  <a:pt x="622928" y="1002875"/>
                </a:lnTo>
                <a:lnTo>
                  <a:pt x="654044" y="1008125"/>
                </a:lnTo>
                <a:lnTo>
                  <a:pt x="679763" y="1024437"/>
                </a:lnTo>
                <a:lnTo>
                  <a:pt x="697414" y="1049278"/>
                </a:lnTo>
                <a:lnTo>
                  <a:pt x="704326" y="1080114"/>
                </a:lnTo>
                <a:lnTo>
                  <a:pt x="698652" y="1111230"/>
                </a:lnTo>
                <a:lnTo>
                  <a:pt x="682017" y="1136725"/>
                </a:lnTo>
                <a:lnTo>
                  <a:pt x="656957" y="1153996"/>
                </a:lnTo>
                <a:lnTo>
                  <a:pt x="626010" y="1160439"/>
                </a:lnTo>
                <a:close/>
              </a:path>
              <a:path w="3013075" h="2048509">
                <a:moveTo>
                  <a:pt x="1677686" y="1687833"/>
                </a:moveTo>
                <a:lnTo>
                  <a:pt x="1647308" y="1682773"/>
                </a:lnTo>
                <a:lnTo>
                  <a:pt x="1622797" y="1667435"/>
                </a:lnTo>
                <a:lnTo>
                  <a:pt x="1606255" y="1643814"/>
                </a:lnTo>
                <a:lnTo>
                  <a:pt x="1599782" y="1613905"/>
                </a:lnTo>
                <a:lnTo>
                  <a:pt x="1604837" y="1583496"/>
                </a:lnTo>
                <a:lnTo>
                  <a:pt x="1620159" y="1558959"/>
                </a:lnTo>
                <a:lnTo>
                  <a:pt x="1643755" y="1542399"/>
                </a:lnTo>
                <a:lnTo>
                  <a:pt x="1673633" y="1535920"/>
                </a:lnTo>
                <a:lnTo>
                  <a:pt x="1704011" y="1540980"/>
                </a:lnTo>
                <a:lnTo>
                  <a:pt x="1728520" y="1556317"/>
                </a:lnTo>
                <a:lnTo>
                  <a:pt x="1745062" y="1579938"/>
                </a:lnTo>
                <a:lnTo>
                  <a:pt x="1751534" y="1609849"/>
                </a:lnTo>
                <a:lnTo>
                  <a:pt x="1746511" y="1640346"/>
                </a:lnTo>
                <a:lnTo>
                  <a:pt x="1731238" y="1664871"/>
                </a:lnTo>
                <a:lnTo>
                  <a:pt x="1707652" y="1681382"/>
                </a:lnTo>
                <a:lnTo>
                  <a:pt x="1677686" y="1687833"/>
                </a:lnTo>
                <a:close/>
              </a:path>
              <a:path w="3013075" h="2048509">
                <a:moveTo>
                  <a:pt x="1414579" y="1427374"/>
                </a:moveTo>
                <a:lnTo>
                  <a:pt x="1384504" y="1421301"/>
                </a:lnTo>
                <a:lnTo>
                  <a:pt x="1360657" y="1405110"/>
                </a:lnTo>
                <a:lnTo>
                  <a:pt x="1345025" y="1380837"/>
                </a:lnTo>
                <a:lnTo>
                  <a:pt x="1339597" y="1350522"/>
                </a:lnTo>
                <a:lnTo>
                  <a:pt x="1345663" y="1320414"/>
                </a:lnTo>
                <a:lnTo>
                  <a:pt x="1361836" y="1296542"/>
                </a:lnTo>
                <a:lnTo>
                  <a:pt x="1386082" y="1280895"/>
                </a:lnTo>
                <a:lnTo>
                  <a:pt x="1416368" y="1275462"/>
                </a:lnTo>
                <a:lnTo>
                  <a:pt x="1446443" y="1281535"/>
                </a:lnTo>
                <a:lnTo>
                  <a:pt x="1470291" y="1297725"/>
                </a:lnTo>
                <a:lnTo>
                  <a:pt x="1485922" y="1321997"/>
                </a:lnTo>
                <a:lnTo>
                  <a:pt x="1491350" y="1352313"/>
                </a:lnTo>
                <a:lnTo>
                  <a:pt x="1485284" y="1382420"/>
                </a:lnTo>
                <a:lnTo>
                  <a:pt x="1469109" y="1406292"/>
                </a:lnTo>
                <a:lnTo>
                  <a:pt x="1444863" y="1421940"/>
                </a:lnTo>
                <a:lnTo>
                  <a:pt x="1414579" y="1427374"/>
                </a:lnTo>
                <a:close/>
              </a:path>
              <a:path w="3013075" h="2048509">
                <a:moveTo>
                  <a:pt x="887837" y="1157614"/>
                </a:moveTo>
                <a:lnTo>
                  <a:pt x="857459" y="1152553"/>
                </a:lnTo>
                <a:lnTo>
                  <a:pt x="832948" y="1137215"/>
                </a:lnTo>
                <a:lnTo>
                  <a:pt x="816406" y="1113594"/>
                </a:lnTo>
                <a:lnTo>
                  <a:pt x="809934" y="1083684"/>
                </a:lnTo>
                <a:lnTo>
                  <a:pt x="814989" y="1053275"/>
                </a:lnTo>
                <a:lnTo>
                  <a:pt x="830310" y="1028739"/>
                </a:lnTo>
                <a:lnTo>
                  <a:pt x="853906" y="1012181"/>
                </a:lnTo>
                <a:lnTo>
                  <a:pt x="883786" y="1005702"/>
                </a:lnTo>
                <a:lnTo>
                  <a:pt x="914260" y="1010727"/>
                </a:lnTo>
                <a:lnTo>
                  <a:pt x="938758" y="1026010"/>
                </a:lnTo>
                <a:lnTo>
                  <a:pt x="955246" y="1049621"/>
                </a:lnTo>
                <a:lnTo>
                  <a:pt x="961688" y="1079628"/>
                </a:lnTo>
                <a:lnTo>
                  <a:pt x="956633" y="1110038"/>
                </a:lnTo>
                <a:lnTo>
                  <a:pt x="941311" y="1134575"/>
                </a:lnTo>
                <a:lnTo>
                  <a:pt x="917715" y="1151134"/>
                </a:lnTo>
                <a:lnTo>
                  <a:pt x="887837" y="1157614"/>
                </a:lnTo>
                <a:close/>
              </a:path>
              <a:path w="3013075" h="2048509">
                <a:moveTo>
                  <a:pt x="96297" y="1159452"/>
                </a:moveTo>
                <a:lnTo>
                  <a:pt x="65122" y="1153356"/>
                </a:lnTo>
                <a:lnTo>
                  <a:pt x="40141" y="1136411"/>
                </a:lnTo>
                <a:lnTo>
                  <a:pt x="23726" y="1111042"/>
                </a:lnTo>
                <a:lnTo>
                  <a:pt x="18249" y="1079672"/>
                </a:lnTo>
                <a:lnTo>
                  <a:pt x="24730" y="1049789"/>
                </a:lnTo>
                <a:lnTo>
                  <a:pt x="41232" y="1025777"/>
                </a:lnTo>
                <a:lnTo>
                  <a:pt x="65588" y="1009760"/>
                </a:lnTo>
                <a:lnTo>
                  <a:pt x="95629" y="1003861"/>
                </a:lnTo>
                <a:lnTo>
                  <a:pt x="126803" y="1009957"/>
                </a:lnTo>
                <a:lnTo>
                  <a:pt x="151784" y="1026902"/>
                </a:lnTo>
                <a:lnTo>
                  <a:pt x="168199" y="1052272"/>
                </a:lnTo>
                <a:lnTo>
                  <a:pt x="173676" y="1083642"/>
                </a:lnTo>
                <a:lnTo>
                  <a:pt x="167195" y="1113524"/>
                </a:lnTo>
                <a:lnTo>
                  <a:pt x="150692" y="1137536"/>
                </a:lnTo>
                <a:lnTo>
                  <a:pt x="126337" y="1153553"/>
                </a:lnTo>
                <a:lnTo>
                  <a:pt x="96297" y="1159452"/>
                </a:lnTo>
                <a:close/>
              </a:path>
              <a:path w="3013075" h="2048509">
                <a:moveTo>
                  <a:pt x="1935328" y="1946067"/>
                </a:moveTo>
                <a:lnTo>
                  <a:pt x="1907146" y="1939901"/>
                </a:lnTo>
                <a:lnTo>
                  <a:pt x="1883787" y="1923670"/>
                </a:lnTo>
                <a:lnTo>
                  <a:pt x="1867913" y="1900076"/>
                </a:lnTo>
                <a:lnTo>
                  <a:pt x="1862187" y="1871822"/>
                </a:lnTo>
                <a:lnTo>
                  <a:pt x="1868349" y="1843606"/>
                </a:lnTo>
                <a:lnTo>
                  <a:pt x="1884563" y="1820222"/>
                </a:lnTo>
                <a:lnTo>
                  <a:pt x="1908132" y="1804333"/>
                </a:lnTo>
                <a:lnTo>
                  <a:pt x="1936358" y="1798601"/>
                </a:lnTo>
                <a:lnTo>
                  <a:pt x="1964543" y="1804769"/>
                </a:lnTo>
                <a:lnTo>
                  <a:pt x="1987903" y="1821001"/>
                </a:lnTo>
                <a:lnTo>
                  <a:pt x="2003776" y="1844595"/>
                </a:lnTo>
                <a:lnTo>
                  <a:pt x="2009501" y="1872850"/>
                </a:lnTo>
                <a:lnTo>
                  <a:pt x="2003339" y="1901062"/>
                </a:lnTo>
                <a:lnTo>
                  <a:pt x="1987125" y="1924445"/>
                </a:lnTo>
                <a:lnTo>
                  <a:pt x="1963555" y="1940334"/>
                </a:lnTo>
                <a:lnTo>
                  <a:pt x="1935328" y="1946067"/>
                </a:lnTo>
                <a:close/>
              </a:path>
              <a:path w="3013075" h="2048509">
                <a:moveTo>
                  <a:pt x="1146721" y="1155277"/>
                </a:moveTo>
                <a:lnTo>
                  <a:pt x="1118609" y="1149617"/>
                </a:lnTo>
                <a:lnTo>
                  <a:pt x="1095025" y="1133779"/>
                </a:lnTo>
                <a:lnTo>
                  <a:pt x="1078722" y="1110466"/>
                </a:lnTo>
                <a:lnTo>
                  <a:pt x="1072455" y="1082382"/>
                </a:lnTo>
                <a:lnTo>
                  <a:pt x="1078109" y="1054242"/>
                </a:lnTo>
                <a:lnTo>
                  <a:pt x="1093931" y="1030632"/>
                </a:lnTo>
                <a:lnTo>
                  <a:pt x="1117219" y="1014311"/>
                </a:lnTo>
                <a:lnTo>
                  <a:pt x="1145271" y="1008036"/>
                </a:lnTo>
                <a:lnTo>
                  <a:pt x="1173380" y="1013696"/>
                </a:lnTo>
                <a:lnTo>
                  <a:pt x="1196966" y="1029536"/>
                </a:lnTo>
                <a:lnTo>
                  <a:pt x="1213271" y="1052849"/>
                </a:lnTo>
                <a:lnTo>
                  <a:pt x="1219540" y="1080931"/>
                </a:lnTo>
                <a:lnTo>
                  <a:pt x="1213885" y="1109070"/>
                </a:lnTo>
                <a:lnTo>
                  <a:pt x="1198062" y="1132680"/>
                </a:lnTo>
                <a:lnTo>
                  <a:pt x="1174773" y="1149002"/>
                </a:lnTo>
                <a:lnTo>
                  <a:pt x="1146721" y="1155277"/>
                </a:lnTo>
                <a:close/>
              </a:path>
              <a:path w="3013075" h="2048509">
                <a:moveTo>
                  <a:pt x="1676076" y="1420890"/>
                </a:moveTo>
                <a:lnTo>
                  <a:pt x="1648367" y="1415386"/>
                </a:lnTo>
                <a:lnTo>
                  <a:pt x="1625963" y="1400091"/>
                </a:lnTo>
                <a:lnTo>
                  <a:pt x="1611162" y="1377350"/>
                </a:lnTo>
                <a:lnTo>
                  <a:pt x="1606257" y="1349510"/>
                </a:lnTo>
                <a:lnTo>
                  <a:pt x="1612176" y="1323101"/>
                </a:lnTo>
                <a:lnTo>
                  <a:pt x="1627019" y="1301693"/>
                </a:lnTo>
                <a:lnTo>
                  <a:pt x="1648727" y="1287302"/>
                </a:lnTo>
                <a:lnTo>
                  <a:pt x="1675240" y="1281946"/>
                </a:lnTo>
                <a:lnTo>
                  <a:pt x="1702948" y="1287449"/>
                </a:lnTo>
                <a:lnTo>
                  <a:pt x="1725350" y="1302745"/>
                </a:lnTo>
                <a:lnTo>
                  <a:pt x="1740152" y="1325486"/>
                </a:lnTo>
                <a:lnTo>
                  <a:pt x="1745057" y="1353325"/>
                </a:lnTo>
                <a:lnTo>
                  <a:pt x="1739139" y="1379736"/>
                </a:lnTo>
                <a:lnTo>
                  <a:pt x="1724298" y="1401144"/>
                </a:lnTo>
                <a:lnTo>
                  <a:pt x="1702591" y="1415534"/>
                </a:lnTo>
                <a:lnTo>
                  <a:pt x="1676076" y="1420890"/>
                </a:lnTo>
                <a:close/>
              </a:path>
              <a:path w="3013075" h="2048509">
                <a:moveTo>
                  <a:pt x="367307" y="889585"/>
                </a:moveTo>
                <a:lnTo>
                  <a:pt x="339492" y="884859"/>
                </a:lnTo>
                <a:lnTo>
                  <a:pt x="317179" y="870496"/>
                </a:lnTo>
                <a:lnTo>
                  <a:pt x="302385" y="848473"/>
                </a:lnTo>
                <a:lnTo>
                  <a:pt x="297125" y="820768"/>
                </a:lnTo>
                <a:lnTo>
                  <a:pt x="302269" y="794218"/>
                </a:lnTo>
                <a:lnTo>
                  <a:pt x="316208" y="772865"/>
                </a:lnTo>
                <a:lnTo>
                  <a:pt x="337217" y="758475"/>
                </a:lnTo>
                <a:lnTo>
                  <a:pt x="363572" y="752810"/>
                </a:lnTo>
                <a:lnTo>
                  <a:pt x="390291" y="757138"/>
                </a:lnTo>
                <a:lnTo>
                  <a:pt x="412127" y="770420"/>
                </a:lnTo>
                <a:lnTo>
                  <a:pt x="427219" y="790952"/>
                </a:lnTo>
                <a:lnTo>
                  <a:pt x="433706" y="817030"/>
                </a:lnTo>
                <a:lnTo>
                  <a:pt x="429839" y="845069"/>
                </a:lnTo>
                <a:lnTo>
                  <a:pt x="416205" y="867905"/>
                </a:lnTo>
                <a:lnTo>
                  <a:pt x="394721" y="883442"/>
                </a:lnTo>
                <a:lnTo>
                  <a:pt x="367307" y="889585"/>
                </a:lnTo>
                <a:close/>
              </a:path>
              <a:path w="3013075" h="2048509">
                <a:moveTo>
                  <a:pt x="624561" y="888793"/>
                </a:moveTo>
                <a:lnTo>
                  <a:pt x="598001" y="883425"/>
                </a:lnTo>
                <a:lnTo>
                  <a:pt x="576964" y="869259"/>
                </a:lnTo>
                <a:lnTo>
                  <a:pt x="563110" y="847982"/>
                </a:lnTo>
                <a:lnTo>
                  <a:pt x="558101" y="821284"/>
                </a:lnTo>
                <a:lnTo>
                  <a:pt x="563486" y="793490"/>
                </a:lnTo>
                <a:lnTo>
                  <a:pt x="578404" y="771697"/>
                </a:lnTo>
                <a:lnTo>
                  <a:pt x="600893" y="757777"/>
                </a:lnTo>
                <a:lnTo>
                  <a:pt x="628993" y="753602"/>
                </a:lnTo>
                <a:lnTo>
                  <a:pt x="655266" y="759782"/>
                </a:lnTo>
                <a:lnTo>
                  <a:pt x="675793" y="774650"/>
                </a:lnTo>
                <a:lnTo>
                  <a:pt x="688959" y="796447"/>
                </a:lnTo>
                <a:lnTo>
                  <a:pt x="693149" y="823416"/>
                </a:lnTo>
                <a:lnTo>
                  <a:pt x="687390" y="849896"/>
                </a:lnTo>
                <a:lnTo>
                  <a:pt x="672906" y="870699"/>
                </a:lnTo>
                <a:lnTo>
                  <a:pt x="651396" y="884205"/>
                </a:lnTo>
                <a:lnTo>
                  <a:pt x="624561" y="888793"/>
                </a:lnTo>
                <a:close/>
              </a:path>
              <a:path w="3013075" h="2048509">
                <a:moveTo>
                  <a:pt x="1934032" y="1678803"/>
                </a:moveTo>
                <a:lnTo>
                  <a:pt x="1907527" y="1673128"/>
                </a:lnTo>
                <a:lnTo>
                  <a:pt x="1886755" y="1658622"/>
                </a:lnTo>
                <a:lnTo>
                  <a:pt x="1873360" y="1637021"/>
                </a:lnTo>
                <a:lnTo>
                  <a:pt x="1868987" y="1610063"/>
                </a:lnTo>
                <a:lnTo>
                  <a:pt x="1874660" y="1583536"/>
                </a:lnTo>
                <a:lnTo>
                  <a:pt x="1889156" y="1562741"/>
                </a:lnTo>
                <a:lnTo>
                  <a:pt x="1910735" y="1549328"/>
                </a:lnTo>
                <a:lnTo>
                  <a:pt x="1937656" y="1544948"/>
                </a:lnTo>
                <a:lnTo>
                  <a:pt x="1964155" y="1550627"/>
                </a:lnTo>
                <a:lnTo>
                  <a:pt x="1984928" y="1565139"/>
                </a:lnTo>
                <a:lnTo>
                  <a:pt x="1998327" y="1586741"/>
                </a:lnTo>
                <a:lnTo>
                  <a:pt x="2002702" y="1613691"/>
                </a:lnTo>
                <a:lnTo>
                  <a:pt x="1997030" y="1640217"/>
                </a:lnTo>
                <a:lnTo>
                  <a:pt x="1982534" y="1661011"/>
                </a:lnTo>
                <a:lnTo>
                  <a:pt x="1960955" y="1674423"/>
                </a:lnTo>
                <a:lnTo>
                  <a:pt x="1934032" y="1678803"/>
                </a:lnTo>
                <a:close/>
              </a:path>
              <a:path w="3013075" h="2048509">
                <a:moveTo>
                  <a:pt x="886067" y="887133"/>
                </a:moveTo>
                <a:lnTo>
                  <a:pt x="859464" y="881952"/>
                </a:lnTo>
                <a:lnTo>
                  <a:pt x="838272" y="867550"/>
                </a:lnTo>
                <a:lnTo>
                  <a:pt x="824446" y="845940"/>
                </a:lnTo>
                <a:lnTo>
                  <a:pt x="819944" y="819134"/>
                </a:lnTo>
                <a:lnTo>
                  <a:pt x="825510" y="793855"/>
                </a:lnTo>
                <a:lnTo>
                  <a:pt x="839484" y="773631"/>
                </a:lnTo>
                <a:lnTo>
                  <a:pt x="860091" y="760191"/>
                </a:lnTo>
                <a:lnTo>
                  <a:pt x="885556" y="755261"/>
                </a:lnTo>
                <a:lnTo>
                  <a:pt x="912157" y="760442"/>
                </a:lnTo>
                <a:lnTo>
                  <a:pt x="933349" y="774843"/>
                </a:lnTo>
                <a:lnTo>
                  <a:pt x="947174" y="796455"/>
                </a:lnTo>
                <a:lnTo>
                  <a:pt x="951677" y="823263"/>
                </a:lnTo>
                <a:lnTo>
                  <a:pt x="946112" y="848539"/>
                </a:lnTo>
                <a:lnTo>
                  <a:pt x="932137" y="868763"/>
                </a:lnTo>
                <a:lnTo>
                  <a:pt x="911529" y="882204"/>
                </a:lnTo>
                <a:lnTo>
                  <a:pt x="886067" y="887133"/>
                </a:lnTo>
                <a:close/>
              </a:path>
              <a:path w="3013075" h="2048509">
                <a:moveTo>
                  <a:pt x="1417249" y="1148421"/>
                </a:moveTo>
                <a:lnTo>
                  <a:pt x="1390419" y="1144033"/>
                </a:lnTo>
                <a:lnTo>
                  <a:pt x="1368897" y="1130632"/>
                </a:lnTo>
                <a:lnTo>
                  <a:pt x="1354434" y="1109879"/>
                </a:lnTo>
                <a:lnTo>
                  <a:pt x="1348779" y="1083434"/>
                </a:lnTo>
                <a:lnTo>
                  <a:pt x="1353160" y="1056569"/>
                </a:lnTo>
                <a:lnTo>
                  <a:pt x="1366544" y="1035026"/>
                </a:lnTo>
                <a:lnTo>
                  <a:pt x="1387275" y="1020552"/>
                </a:lnTo>
                <a:lnTo>
                  <a:pt x="1413699" y="1014894"/>
                </a:lnTo>
                <a:lnTo>
                  <a:pt x="1440531" y="1019281"/>
                </a:lnTo>
                <a:lnTo>
                  <a:pt x="1462052" y="1032681"/>
                </a:lnTo>
                <a:lnTo>
                  <a:pt x="1476514" y="1053433"/>
                </a:lnTo>
                <a:lnTo>
                  <a:pt x="1482168" y="1079879"/>
                </a:lnTo>
                <a:lnTo>
                  <a:pt x="1477785" y="1106737"/>
                </a:lnTo>
                <a:lnTo>
                  <a:pt x="1464398" y="1128282"/>
                </a:lnTo>
                <a:lnTo>
                  <a:pt x="1443666" y="1142760"/>
                </a:lnTo>
                <a:lnTo>
                  <a:pt x="1417249" y="1148421"/>
                </a:lnTo>
                <a:close/>
              </a:path>
              <a:path w="3013075" h="2048509">
                <a:moveTo>
                  <a:pt x="95822" y="888126"/>
                </a:moveTo>
                <a:lnTo>
                  <a:pt x="69084" y="883060"/>
                </a:lnTo>
                <a:lnTo>
                  <a:pt x="47945" y="869080"/>
                </a:lnTo>
                <a:lnTo>
                  <a:pt x="34065" y="847856"/>
                </a:lnTo>
                <a:lnTo>
                  <a:pt x="29104" y="821056"/>
                </a:lnTo>
                <a:lnTo>
                  <a:pt x="34165" y="794290"/>
                </a:lnTo>
                <a:lnTo>
                  <a:pt x="48130" y="773129"/>
                </a:lnTo>
                <a:lnTo>
                  <a:pt x="69332" y="759236"/>
                </a:lnTo>
                <a:lnTo>
                  <a:pt x="96104" y="754271"/>
                </a:lnTo>
                <a:lnTo>
                  <a:pt x="122852" y="759334"/>
                </a:lnTo>
                <a:lnTo>
                  <a:pt x="143989" y="773307"/>
                </a:lnTo>
                <a:lnTo>
                  <a:pt x="157863" y="794529"/>
                </a:lnTo>
                <a:lnTo>
                  <a:pt x="162819" y="821338"/>
                </a:lnTo>
                <a:lnTo>
                  <a:pt x="157758" y="848106"/>
                </a:lnTo>
                <a:lnTo>
                  <a:pt x="143795" y="869267"/>
                </a:lnTo>
                <a:lnTo>
                  <a:pt x="122594" y="883161"/>
                </a:lnTo>
                <a:lnTo>
                  <a:pt x="95822" y="888126"/>
                </a:lnTo>
                <a:close/>
              </a:path>
              <a:path w="3013075" h="2048509">
                <a:moveTo>
                  <a:pt x="2196602" y="1936138"/>
                </a:moveTo>
                <a:lnTo>
                  <a:pt x="2171889" y="1930879"/>
                </a:lnTo>
                <a:lnTo>
                  <a:pt x="2151149" y="1916382"/>
                </a:lnTo>
                <a:lnTo>
                  <a:pt x="2137059" y="1895377"/>
                </a:lnTo>
                <a:lnTo>
                  <a:pt x="2132297" y="1870593"/>
                </a:lnTo>
                <a:lnTo>
                  <a:pt x="2137998" y="1847128"/>
                </a:lnTo>
                <a:lnTo>
                  <a:pt x="2152006" y="1827410"/>
                </a:lnTo>
                <a:lnTo>
                  <a:pt x="2171950" y="1813770"/>
                </a:lnTo>
                <a:lnTo>
                  <a:pt x="2195459" y="1808535"/>
                </a:lnTo>
                <a:lnTo>
                  <a:pt x="2220173" y="1813795"/>
                </a:lnTo>
                <a:lnTo>
                  <a:pt x="2240914" y="1828292"/>
                </a:lnTo>
                <a:lnTo>
                  <a:pt x="2255005" y="1849297"/>
                </a:lnTo>
                <a:lnTo>
                  <a:pt x="2259767" y="1874079"/>
                </a:lnTo>
                <a:lnTo>
                  <a:pt x="2254065" y="1897539"/>
                </a:lnTo>
                <a:lnTo>
                  <a:pt x="2240053" y="1917257"/>
                </a:lnTo>
                <a:lnTo>
                  <a:pt x="2220108" y="1930901"/>
                </a:lnTo>
                <a:lnTo>
                  <a:pt x="2196602" y="1936138"/>
                </a:lnTo>
                <a:close/>
              </a:path>
              <a:path w="3013075" h="2048509">
                <a:moveTo>
                  <a:pt x="1147278" y="884812"/>
                </a:moveTo>
                <a:lnTo>
                  <a:pt x="1122678" y="879845"/>
                </a:lnTo>
                <a:lnTo>
                  <a:pt x="1101847" y="865595"/>
                </a:lnTo>
                <a:lnTo>
                  <a:pt x="1087527" y="844794"/>
                </a:lnTo>
                <a:lnTo>
                  <a:pt x="1082458" y="820176"/>
                </a:lnTo>
                <a:lnTo>
                  <a:pt x="1087855" y="796739"/>
                </a:lnTo>
                <a:lnTo>
                  <a:pt x="1101588" y="776931"/>
                </a:lnTo>
                <a:lnTo>
                  <a:pt x="1121319" y="763099"/>
                </a:lnTo>
                <a:lnTo>
                  <a:pt x="1144713" y="757593"/>
                </a:lnTo>
                <a:lnTo>
                  <a:pt x="1169317" y="762559"/>
                </a:lnTo>
                <a:lnTo>
                  <a:pt x="1190148" y="776806"/>
                </a:lnTo>
                <a:lnTo>
                  <a:pt x="1204466" y="797603"/>
                </a:lnTo>
                <a:lnTo>
                  <a:pt x="1209533" y="822220"/>
                </a:lnTo>
                <a:lnTo>
                  <a:pt x="1204136" y="845660"/>
                </a:lnTo>
                <a:lnTo>
                  <a:pt x="1190403" y="865471"/>
                </a:lnTo>
                <a:lnTo>
                  <a:pt x="1170672" y="879305"/>
                </a:lnTo>
                <a:lnTo>
                  <a:pt x="1147278" y="884812"/>
                </a:lnTo>
                <a:close/>
              </a:path>
              <a:path w="3013075" h="2048509">
                <a:moveTo>
                  <a:pt x="1932392" y="1412833"/>
                </a:moveTo>
                <a:lnTo>
                  <a:pt x="1908867" y="1406329"/>
                </a:lnTo>
                <a:lnTo>
                  <a:pt x="1889978" y="1391519"/>
                </a:lnTo>
                <a:lnTo>
                  <a:pt x="1877874" y="1370864"/>
                </a:lnTo>
                <a:lnTo>
                  <a:pt x="1874706" y="1346825"/>
                </a:lnTo>
                <a:lnTo>
                  <a:pt x="1881640" y="1323137"/>
                </a:lnTo>
                <a:lnTo>
                  <a:pt x="1896712" y="1304337"/>
                </a:lnTo>
                <a:lnTo>
                  <a:pt x="1917486" y="1292751"/>
                </a:lnTo>
                <a:lnTo>
                  <a:pt x="1941530" y="1290704"/>
                </a:lnTo>
                <a:lnTo>
                  <a:pt x="1965131" y="1297653"/>
                </a:lnTo>
                <a:lnTo>
                  <a:pt x="1982373" y="1310730"/>
                </a:lnTo>
                <a:lnTo>
                  <a:pt x="1993014" y="1329548"/>
                </a:lnTo>
                <a:lnTo>
                  <a:pt x="1996813" y="1353721"/>
                </a:lnTo>
                <a:lnTo>
                  <a:pt x="1991582" y="1377412"/>
                </a:lnTo>
                <a:lnTo>
                  <a:pt x="1977212" y="1396632"/>
                </a:lnTo>
                <a:lnTo>
                  <a:pt x="1956538" y="1409175"/>
                </a:lnTo>
                <a:lnTo>
                  <a:pt x="1932392" y="1412833"/>
                </a:lnTo>
                <a:close/>
              </a:path>
              <a:path w="3013075" h="2048509">
                <a:moveTo>
                  <a:pt x="1669987" y="1142032"/>
                </a:moveTo>
                <a:lnTo>
                  <a:pt x="1646418" y="1135196"/>
                </a:lnTo>
                <a:lnTo>
                  <a:pt x="1629274" y="1122205"/>
                </a:lnTo>
                <a:lnTo>
                  <a:pt x="1618746" y="1103459"/>
                </a:lnTo>
                <a:lnTo>
                  <a:pt x="1615026" y="1079358"/>
                </a:lnTo>
                <a:lnTo>
                  <a:pt x="1620212" y="1055716"/>
                </a:lnTo>
                <a:lnTo>
                  <a:pt x="1634433" y="1036628"/>
                </a:lnTo>
                <a:lnTo>
                  <a:pt x="1654970" y="1024214"/>
                </a:lnTo>
                <a:lnTo>
                  <a:pt x="1679103" y="1020597"/>
                </a:lnTo>
                <a:lnTo>
                  <a:pt x="1702592" y="1026998"/>
                </a:lnTo>
                <a:lnTo>
                  <a:pt x="1721348" y="1041639"/>
                </a:lnTo>
                <a:lnTo>
                  <a:pt x="1733316" y="1062169"/>
                </a:lnTo>
                <a:lnTo>
                  <a:pt x="1736442" y="1086236"/>
                </a:lnTo>
                <a:lnTo>
                  <a:pt x="1729618" y="1109850"/>
                </a:lnTo>
                <a:lnTo>
                  <a:pt x="1714709" y="1128505"/>
                </a:lnTo>
                <a:lnTo>
                  <a:pt x="1694053" y="1139975"/>
                </a:lnTo>
                <a:lnTo>
                  <a:pt x="1669987" y="1142032"/>
                </a:lnTo>
                <a:close/>
              </a:path>
              <a:path w="3013075" h="2048509">
                <a:moveTo>
                  <a:pt x="1415785" y="877851"/>
                </a:moveTo>
                <a:lnTo>
                  <a:pt x="1392619" y="873868"/>
                </a:lnTo>
                <a:lnTo>
                  <a:pt x="1374308" y="861517"/>
                </a:lnTo>
                <a:lnTo>
                  <a:pt x="1362459" y="842671"/>
                </a:lnTo>
                <a:lnTo>
                  <a:pt x="1358677" y="819206"/>
                </a:lnTo>
                <a:lnTo>
                  <a:pt x="1363487" y="797403"/>
                </a:lnTo>
                <a:lnTo>
                  <a:pt x="1375470" y="780052"/>
                </a:lnTo>
                <a:lnTo>
                  <a:pt x="1393176" y="768562"/>
                </a:lnTo>
                <a:lnTo>
                  <a:pt x="1415154" y="764343"/>
                </a:lnTo>
                <a:lnTo>
                  <a:pt x="1438436" y="768763"/>
                </a:lnTo>
                <a:lnTo>
                  <a:pt x="1456909" y="781152"/>
                </a:lnTo>
                <a:lnTo>
                  <a:pt x="1468728" y="799847"/>
                </a:lnTo>
                <a:lnTo>
                  <a:pt x="1472050" y="823179"/>
                </a:lnTo>
                <a:lnTo>
                  <a:pt x="1467228" y="846144"/>
                </a:lnTo>
                <a:lnTo>
                  <a:pt x="1456095" y="863051"/>
                </a:lnTo>
                <a:lnTo>
                  <a:pt x="1438874" y="873690"/>
                </a:lnTo>
                <a:lnTo>
                  <a:pt x="1415785" y="877851"/>
                </a:lnTo>
                <a:close/>
              </a:path>
              <a:path w="3013075" h="2048509">
                <a:moveTo>
                  <a:pt x="2203923" y="1669610"/>
                </a:moveTo>
                <a:lnTo>
                  <a:pt x="2180058" y="1663611"/>
                </a:lnTo>
                <a:lnTo>
                  <a:pt x="2162382" y="1651784"/>
                </a:lnTo>
                <a:lnTo>
                  <a:pt x="2151668" y="1633857"/>
                </a:lnTo>
                <a:lnTo>
                  <a:pt x="2148691" y="1609558"/>
                </a:lnTo>
                <a:lnTo>
                  <a:pt x="2153627" y="1585332"/>
                </a:lnTo>
                <a:lnTo>
                  <a:pt x="2165717" y="1567961"/>
                </a:lnTo>
                <a:lnTo>
                  <a:pt x="2184316" y="1557799"/>
                </a:lnTo>
                <a:lnTo>
                  <a:pt x="2208783" y="1555201"/>
                </a:lnTo>
                <a:lnTo>
                  <a:pt x="2231543" y="1559932"/>
                </a:lnTo>
                <a:lnTo>
                  <a:pt x="2248280" y="1571317"/>
                </a:lnTo>
                <a:lnTo>
                  <a:pt x="2258578" y="1588823"/>
                </a:lnTo>
                <a:lnTo>
                  <a:pt x="2262024" y="1611918"/>
                </a:lnTo>
                <a:lnTo>
                  <a:pt x="2257944" y="1636139"/>
                </a:lnTo>
                <a:lnTo>
                  <a:pt x="2246429" y="1653573"/>
                </a:lnTo>
                <a:lnTo>
                  <a:pt x="2228186" y="1664603"/>
                </a:lnTo>
                <a:lnTo>
                  <a:pt x="2203923" y="1669610"/>
                </a:lnTo>
                <a:close/>
              </a:path>
              <a:path w="3013075" h="2048509">
                <a:moveTo>
                  <a:pt x="619620" y="617123"/>
                </a:moveTo>
                <a:lnTo>
                  <a:pt x="598562" y="610854"/>
                </a:lnTo>
                <a:lnTo>
                  <a:pt x="582190" y="597637"/>
                </a:lnTo>
                <a:lnTo>
                  <a:pt x="571902" y="579137"/>
                </a:lnTo>
                <a:lnTo>
                  <a:pt x="569096" y="557019"/>
                </a:lnTo>
                <a:lnTo>
                  <a:pt x="575072" y="534446"/>
                </a:lnTo>
                <a:lnTo>
                  <a:pt x="588771" y="516938"/>
                </a:lnTo>
                <a:lnTo>
                  <a:pt x="608258" y="506365"/>
                </a:lnTo>
                <a:lnTo>
                  <a:pt x="631597" y="504597"/>
                </a:lnTo>
                <a:lnTo>
                  <a:pt x="653993" y="511045"/>
                </a:lnTo>
                <a:lnTo>
                  <a:pt x="669928" y="523393"/>
                </a:lnTo>
                <a:lnTo>
                  <a:pt x="679280" y="541306"/>
                </a:lnTo>
                <a:lnTo>
                  <a:pt x="681929" y="564452"/>
                </a:lnTo>
                <a:lnTo>
                  <a:pt x="676430" y="586921"/>
                </a:lnTo>
                <a:lnTo>
                  <a:pt x="662784" y="604250"/>
                </a:lnTo>
                <a:lnTo>
                  <a:pt x="643133" y="614848"/>
                </a:lnTo>
                <a:lnTo>
                  <a:pt x="619620" y="617123"/>
                </a:lnTo>
                <a:close/>
              </a:path>
              <a:path w="3013075" h="2048509">
                <a:moveTo>
                  <a:pt x="363536" y="617266"/>
                </a:moveTo>
                <a:lnTo>
                  <a:pt x="340645" y="612467"/>
                </a:lnTo>
                <a:lnTo>
                  <a:pt x="323775" y="601364"/>
                </a:lnTo>
                <a:lnTo>
                  <a:pt x="313141" y="584175"/>
                </a:lnTo>
                <a:lnTo>
                  <a:pt x="308957" y="561120"/>
                </a:lnTo>
                <a:lnTo>
                  <a:pt x="312915" y="537907"/>
                </a:lnTo>
                <a:lnTo>
                  <a:pt x="325234" y="519458"/>
                </a:lnTo>
                <a:lnTo>
                  <a:pt x="344012" y="507601"/>
                </a:lnTo>
                <a:lnTo>
                  <a:pt x="367348" y="504164"/>
                </a:lnTo>
                <a:lnTo>
                  <a:pt x="390184" y="508906"/>
                </a:lnTo>
                <a:lnTo>
                  <a:pt x="406709" y="519525"/>
                </a:lnTo>
                <a:lnTo>
                  <a:pt x="417240" y="534939"/>
                </a:lnTo>
                <a:lnTo>
                  <a:pt x="422091" y="554068"/>
                </a:lnTo>
                <a:lnTo>
                  <a:pt x="417723" y="580945"/>
                </a:lnTo>
                <a:lnTo>
                  <a:pt x="405388" y="601287"/>
                </a:lnTo>
                <a:lnTo>
                  <a:pt x="386766" y="613819"/>
                </a:lnTo>
                <a:lnTo>
                  <a:pt x="363536" y="617266"/>
                </a:lnTo>
                <a:close/>
              </a:path>
              <a:path w="3013075" h="2048509">
                <a:moveTo>
                  <a:pt x="95422" y="616775"/>
                </a:moveTo>
                <a:lnTo>
                  <a:pt x="72399" y="612271"/>
                </a:lnTo>
                <a:lnTo>
                  <a:pt x="54110" y="599316"/>
                </a:lnTo>
                <a:lnTo>
                  <a:pt x="42641" y="580088"/>
                </a:lnTo>
                <a:lnTo>
                  <a:pt x="40081" y="556763"/>
                </a:lnTo>
                <a:lnTo>
                  <a:pt x="45933" y="533957"/>
                </a:lnTo>
                <a:lnTo>
                  <a:pt x="57875" y="517397"/>
                </a:lnTo>
                <a:lnTo>
                  <a:pt x="75596" y="507575"/>
                </a:lnTo>
                <a:lnTo>
                  <a:pt x="98788" y="504979"/>
                </a:lnTo>
                <a:lnTo>
                  <a:pt x="121526" y="509861"/>
                </a:lnTo>
                <a:lnTo>
                  <a:pt x="137849" y="521635"/>
                </a:lnTo>
                <a:lnTo>
                  <a:pt x="148122" y="539570"/>
                </a:lnTo>
                <a:lnTo>
                  <a:pt x="152709" y="562932"/>
                </a:lnTo>
                <a:lnTo>
                  <a:pt x="146714" y="585238"/>
                </a:lnTo>
                <a:lnTo>
                  <a:pt x="135429" y="602044"/>
                </a:lnTo>
                <a:lnTo>
                  <a:pt x="118461" y="612755"/>
                </a:lnTo>
                <a:lnTo>
                  <a:pt x="95422" y="616775"/>
                </a:lnTo>
                <a:close/>
              </a:path>
              <a:path w="3013075" h="2048509">
                <a:moveTo>
                  <a:pt x="882244" y="615428"/>
                </a:moveTo>
                <a:lnTo>
                  <a:pt x="860781" y="610623"/>
                </a:lnTo>
                <a:lnTo>
                  <a:pt x="844610" y="599450"/>
                </a:lnTo>
                <a:lnTo>
                  <a:pt x="834466" y="582562"/>
                </a:lnTo>
                <a:lnTo>
                  <a:pt x="831082" y="560611"/>
                </a:lnTo>
                <a:lnTo>
                  <a:pt x="835237" y="537709"/>
                </a:lnTo>
                <a:lnTo>
                  <a:pt x="846575" y="521026"/>
                </a:lnTo>
                <a:lnTo>
                  <a:pt x="864179" y="510171"/>
                </a:lnTo>
                <a:lnTo>
                  <a:pt x="887132" y="504758"/>
                </a:lnTo>
                <a:lnTo>
                  <a:pt x="909827" y="511268"/>
                </a:lnTo>
                <a:lnTo>
                  <a:pt x="927001" y="522937"/>
                </a:lnTo>
                <a:lnTo>
                  <a:pt x="937566" y="540117"/>
                </a:lnTo>
                <a:lnTo>
                  <a:pt x="940437" y="563156"/>
                </a:lnTo>
                <a:lnTo>
                  <a:pt x="935440" y="586077"/>
                </a:lnTo>
                <a:lnTo>
                  <a:pt x="923580" y="602912"/>
                </a:lnTo>
                <a:lnTo>
                  <a:pt x="905600" y="612936"/>
                </a:lnTo>
                <a:lnTo>
                  <a:pt x="882244" y="615428"/>
                </a:lnTo>
                <a:close/>
              </a:path>
              <a:path w="3013075" h="2048509">
                <a:moveTo>
                  <a:pt x="1934646" y="1134381"/>
                </a:moveTo>
                <a:lnTo>
                  <a:pt x="1913010" y="1130099"/>
                </a:lnTo>
                <a:lnTo>
                  <a:pt x="1896631" y="1119137"/>
                </a:lnTo>
                <a:lnTo>
                  <a:pt x="1886396" y="1102315"/>
                </a:lnTo>
                <a:lnTo>
                  <a:pt x="1883194" y="1080454"/>
                </a:lnTo>
                <a:lnTo>
                  <a:pt x="1887435" y="1058808"/>
                </a:lnTo>
                <a:lnTo>
                  <a:pt x="1898382" y="1042428"/>
                </a:lnTo>
                <a:lnTo>
                  <a:pt x="1915199" y="1032178"/>
                </a:lnTo>
                <a:lnTo>
                  <a:pt x="1937051" y="1028924"/>
                </a:lnTo>
                <a:lnTo>
                  <a:pt x="1958335" y="1033179"/>
                </a:lnTo>
                <a:lnTo>
                  <a:pt x="1974062" y="1044210"/>
                </a:lnTo>
                <a:lnTo>
                  <a:pt x="1984429" y="1061009"/>
                </a:lnTo>
                <a:lnTo>
                  <a:pt x="1989636" y="1082570"/>
                </a:lnTo>
                <a:lnTo>
                  <a:pt x="1983429" y="1104226"/>
                </a:lnTo>
                <a:lnTo>
                  <a:pt x="1972329" y="1120754"/>
                </a:lnTo>
                <a:lnTo>
                  <a:pt x="1956135" y="1131143"/>
                </a:lnTo>
                <a:lnTo>
                  <a:pt x="1934646" y="1134381"/>
                </a:lnTo>
                <a:close/>
              </a:path>
              <a:path w="3013075" h="2048509">
                <a:moveTo>
                  <a:pt x="1673656" y="871817"/>
                </a:moveTo>
                <a:lnTo>
                  <a:pt x="1653351" y="867818"/>
                </a:lnTo>
                <a:lnTo>
                  <a:pt x="1638020" y="857632"/>
                </a:lnTo>
                <a:lnTo>
                  <a:pt x="1628363" y="841952"/>
                </a:lnTo>
                <a:lnTo>
                  <a:pt x="1625086" y="821462"/>
                </a:lnTo>
                <a:lnTo>
                  <a:pt x="1628832" y="799684"/>
                </a:lnTo>
                <a:lnTo>
                  <a:pt x="1639303" y="783511"/>
                </a:lnTo>
                <a:lnTo>
                  <a:pt x="1655809" y="773596"/>
                </a:lnTo>
                <a:lnTo>
                  <a:pt x="1677661" y="770586"/>
                </a:lnTo>
                <a:lnTo>
                  <a:pt x="1697665" y="774572"/>
                </a:lnTo>
                <a:lnTo>
                  <a:pt x="1712514" y="784843"/>
                </a:lnTo>
                <a:lnTo>
                  <a:pt x="1722272" y="800705"/>
                </a:lnTo>
                <a:lnTo>
                  <a:pt x="1727002" y="821471"/>
                </a:lnTo>
                <a:lnTo>
                  <a:pt x="1721824" y="842832"/>
                </a:lnTo>
                <a:lnTo>
                  <a:pt x="1711261" y="858884"/>
                </a:lnTo>
                <a:lnTo>
                  <a:pt x="1695232" y="868814"/>
                </a:lnTo>
                <a:lnTo>
                  <a:pt x="1673656" y="871817"/>
                </a:lnTo>
                <a:close/>
              </a:path>
              <a:path w="3013075" h="2048509">
                <a:moveTo>
                  <a:pt x="2200916" y="1401829"/>
                </a:moveTo>
                <a:lnTo>
                  <a:pt x="2180737" y="1396861"/>
                </a:lnTo>
                <a:lnTo>
                  <a:pt x="2165919" y="1385932"/>
                </a:lnTo>
                <a:lnTo>
                  <a:pt x="2157065" y="1369810"/>
                </a:lnTo>
                <a:lnTo>
                  <a:pt x="2154783" y="1349264"/>
                </a:lnTo>
                <a:lnTo>
                  <a:pt x="2159533" y="1327744"/>
                </a:lnTo>
                <a:lnTo>
                  <a:pt x="2170730" y="1312105"/>
                </a:lnTo>
                <a:lnTo>
                  <a:pt x="2187690" y="1302978"/>
                </a:lnTo>
                <a:lnTo>
                  <a:pt x="2209728" y="1300994"/>
                </a:lnTo>
                <a:lnTo>
                  <a:pt x="2229590" y="1305940"/>
                </a:lnTo>
                <a:lnTo>
                  <a:pt x="2243872" y="1316860"/>
                </a:lnTo>
                <a:lnTo>
                  <a:pt x="2252820" y="1332910"/>
                </a:lnTo>
                <a:lnTo>
                  <a:pt x="2256681" y="1353248"/>
                </a:lnTo>
                <a:lnTo>
                  <a:pt x="2250465" y="1374848"/>
                </a:lnTo>
                <a:lnTo>
                  <a:pt x="2239150" y="1390613"/>
                </a:lnTo>
                <a:lnTo>
                  <a:pt x="2222659" y="1399841"/>
                </a:lnTo>
                <a:lnTo>
                  <a:pt x="2200916" y="1401829"/>
                </a:lnTo>
                <a:close/>
              </a:path>
              <a:path w="3013075" h="2048509">
                <a:moveTo>
                  <a:pt x="2465616" y="1924834"/>
                </a:moveTo>
                <a:lnTo>
                  <a:pt x="2444108" y="1919369"/>
                </a:lnTo>
                <a:lnTo>
                  <a:pt x="2427707" y="1908728"/>
                </a:lnTo>
                <a:lnTo>
                  <a:pt x="2417366" y="1892779"/>
                </a:lnTo>
                <a:lnTo>
                  <a:pt x="2414042" y="1871393"/>
                </a:lnTo>
                <a:lnTo>
                  <a:pt x="2418181" y="1849831"/>
                </a:lnTo>
                <a:lnTo>
                  <a:pt x="2429044" y="1833708"/>
                </a:lnTo>
                <a:lnTo>
                  <a:pt x="2445792" y="1823774"/>
                </a:lnTo>
                <a:lnTo>
                  <a:pt x="2467592" y="1820782"/>
                </a:lnTo>
                <a:lnTo>
                  <a:pt x="2487780" y="1824812"/>
                </a:lnTo>
                <a:lnTo>
                  <a:pt x="2503269" y="1835041"/>
                </a:lnTo>
                <a:lnTo>
                  <a:pt x="2513280" y="1850698"/>
                </a:lnTo>
                <a:lnTo>
                  <a:pt x="2517035" y="1871013"/>
                </a:lnTo>
                <a:lnTo>
                  <a:pt x="2513696" y="1892454"/>
                </a:lnTo>
                <a:lnTo>
                  <a:pt x="2503449" y="1908479"/>
                </a:lnTo>
                <a:lnTo>
                  <a:pt x="2487141" y="1919227"/>
                </a:lnTo>
                <a:lnTo>
                  <a:pt x="2465616" y="1924834"/>
                </a:lnTo>
                <a:close/>
              </a:path>
              <a:path w="3013075" h="2048509">
                <a:moveTo>
                  <a:pt x="1143631" y="612233"/>
                </a:moveTo>
                <a:lnTo>
                  <a:pt x="1122258" y="607489"/>
                </a:lnTo>
                <a:lnTo>
                  <a:pt x="1106425" y="596190"/>
                </a:lnTo>
                <a:lnTo>
                  <a:pt x="1096926" y="579163"/>
                </a:lnTo>
                <a:lnTo>
                  <a:pt x="1094556" y="557233"/>
                </a:lnTo>
                <a:lnTo>
                  <a:pt x="1099162" y="537180"/>
                </a:lnTo>
                <a:lnTo>
                  <a:pt x="1109791" y="521970"/>
                </a:lnTo>
                <a:lnTo>
                  <a:pt x="1125689" y="512362"/>
                </a:lnTo>
                <a:lnTo>
                  <a:pt x="1146103" y="509119"/>
                </a:lnTo>
                <a:lnTo>
                  <a:pt x="1167452" y="513061"/>
                </a:lnTo>
                <a:lnTo>
                  <a:pt x="1183064" y="523685"/>
                </a:lnTo>
                <a:lnTo>
                  <a:pt x="1193325" y="539809"/>
                </a:lnTo>
                <a:lnTo>
                  <a:pt x="1198621" y="560254"/>
                </a:lnTo>
                <a:lnTo>
                  <a:pt x="1192478" y="582727"/>
                </a:lnTo>
                <a:lnTo>
                  <a:pt x="1181322" y="599400"/>
                </a:lnTo>
                <a:lnTo>
                  <a:pt x="1165068" y="609495"/>
                </a:lnTo>
                <a:lnTo>
                  <a:pt x="1143631" y="612233"/>
                </a:lnTo>
                <a:close/>
              </a:path>
              <a:path w="3013075" h="2048509">
                <a:moveTo>
                  <a:pt x="2464580" y="1658345"/>
                </a:moveTo>
                <a:lnTo>
                  <a:pt x="2445027" y="1654762"/>
                </a:lnTo>
                <a:lnTo>
                  <a:pt x="2430647" y="1645364"/>
                </a:lnTo>
                <a:lnTo>
                  <a:pt x="2421868" y="1630608"/>
                </a:lnTo>
                <a:lnTo>
                  <a:pt x="2419121" y="1610946"/>
                </a:lnTo>
                <a:lnTo>
                  <a:pt x="2422632" y="1591390"/>
                </a:lnTo>
                <a:lnTo>
                  <a:pt x="2432014" y="1577017"/>
                </a:lnTo>
                <a:lnTo>
                  <a:pt x="2446778" y="1568224"/>
                </a:lnTo>
                <a:lnTo>
                  <a:pt x="2466440" y="1565410"/>
                </a:lnTo>
                <a:lnTo>
                  <a:pt x="2485830" y="1568954"/>
                </a:lnTo>
                <a:lnTo>
                  <a:pt x="2499802" y="1578504"/>
                </a:lnTo>
                <a:lnTo>
                  <a:pt x="2508684" y="1593379"/>
                </a:lnTo>
                <a:lnTo>
                  <a:pt x="2512804" y="1612898"/>
                </a:lnTo>
                <a:lnTo>
                  <a:pt x="2507921" y="1632164"/>
                </a:lnTo>
                <a:lnTo>
                  <a:pt x="2498436" y="1646611"/>
                </a:lnTo>
                <a:lnTo>
                  <a:pt x="2484079" y="1655563"/>
                </a:lnTo>
                <a:lnTo>
                  <a:pt x="2464580" y="1658345"/>
                </a:lnTo>
                <a:close/>
              </a:path>
              <a:path w="3013075" h="2048509">
                <a:moveTo>
                  <a:pt x="1413222" y="607820"/>
                </a:moveTo>
                <a:lnTo>
                  <a:pt x="1394500" y="602395"/>
                </a:lnTo>
                <a:lnTo>
                  <a:pt x="1380413" y="592627"/>
                </a:lnTo>
                <a:lnTo>
                  <a:pt x="1371770" y="578222"/>
                </a:lnTo>
                <a:lnTo>
                  <a:pt x="1369377" y="558883"/>
                </a:lnTo>
                <a:lnTo>
                  <a:pt x="1373368" y="539614"/>
                </a:lnTo>
                <a:lnTo>
                  <a:pt x="1383026" y="525484"/>
                </a:lnTo>
                <a:lnTo>
                  <a:pt x="1397848" y="516990"/>
                </a:lnTo>
                <a:lnTo>
                  <a:pt x="1417331" y="514630"/>
                </a:lnTo>
                <a:lnTo>
                  <a:pt x="1436564" y="518552"/>
                </a:lnTo>
                <a:lnTo>
                  <a:pt x="1450659" y="528214"/>
                </a:lnTo>
                <a:lnTo>
                  <a:pt x="1459150" y="543077"/>
                </a:lnTo>
                <a:lnTo>
                  <a:pt x="1461569" y="562602"/>
                </a:lnTo>
                <a:lnTo>
                  <a:pt x="1457623" y="581678"/>
                </a:lnTo>
                <a:lnTo>
                  <a:pt x="1447796" y="595365"/>
                </a:lnTo>
                <a:lnTo>
                  <a:pt x="1432769" y="603974"/>
                </a:lnTo>
                <a:lnTo>
                  <a:pt x="1413222" y="607820"/>
                </a:lnTo>
                <a:close/>
              </a:path>
              <a:path w="3013075" h="2048509">
                <a:moveTo>
                  <a:pt x="1936398" y="866488"/>
                </a:moveTo>
                <a:lnTo>
                  <a:pt x="1917632" y="860873"/>
                </a:lnTo>
                <a:lnTo>
                  <a:pt x="1903429" y="851418"/>
                </a:lnTo>
                <a:lnTo>
                  <a:pt x="1894591" y="837881"/>
                </a:lnTo>
                <a:lnTo>
                  <a:pt x="1891922" y="820017"/>
                </a:lnTo>
                <a:lnTo>
                  <a:pt x="1895606" y="802061"/>
                </a:lnTo>
                <a:lnTo>
                  <a:pt x="1904830" y="788405"/>
                </a:lnTo>
                <a:lnTo>
                  <a:pt x="1918876" y="779863"/>
                </a:lnTo>
                <a:lnTo>
                  <a:pt x="1937027" y="777249"/>
                </a:lnTo>
                <a:lnTo>
                  <a:pt x="1954939" y="780896"/>
                </a:lnTo>
                <a:lnTo>
                  <a:pt x="1968548" y="790122"/>
                </a:lnTo>
                <a:lnTo>
                  <a:pt x="1977089" y="804197"/>
                </a:lnTo>
                <a:lnTo>
                  <a:pt x="1979795" y="822390"/>
                </a:lnTo>
                <a:lnTo>
                  <a:pt x="1976122" y="840044"/>
                </a:lnTo>
                <a:lnTo>
                  <a:pt x="1966853" y="852991"/>
                </a:lnTo>
                <a:lnTo>
                  <a:pt x="1953206" y="861662"/>
                </a:lnTo>
                <a:lnTo>
                  <a:pt x="1936398" y="866488"/>
                </a:lnTo>
                <a:close/>
              </a:path>
              <a:path w="3013075" h="2048509">
                <a:moveTo>
                  <a:pt x="2204189" y="1125402"/>
                </a:moveTo>
                <a:lnTo>
                  <a:pt x="2186333" y="1121795"/>
                </a:lnTo>
                <a:lnTo>
                  <a:pt x="2172766" y="1112625"/>
                </a:lnTo>
                <a:lnTo>
                  <a:pt x="2164264" y="1098624"/>
                </a:lnTo>
                <a:lnTo>
                  <a:pt x="2161599" y="1080524"/>
                </a:lnTo>
                <a:lnTo>
                  <a:pt x="2165214" y="1062950"/>
                </a:lnTo>
                <a:lnTo>
                  <a:pt x="2174444" y="1049939"/>
                </a:lnTo>
                <a:lnTo>
                  <a:pt x="2188395" y="1041308"/>
                </a:lnTo>
                <a:lnTo>
                  <a:pt x="2206179" y="1036877"/>
                </a:lnTo>
                <a:lnTo>
                  <a:pt x="2224040" y="1042255"/>
                </a:lnTo>
                <a:lnTo>
                  <a:pt x="2237749" y="1051567"/>
                </a:lnTo>
                <a:lnTo>
                  <a:pt x="2246388" y="1065012"/>
                </a:lnTo>
                <a:lnTo>
                  <a:pt x="2249039" y="1082788"/>
                </a:lnTo>
                <a:lnTo>
                  <a:pt x="2245399" y="1100670"/>
                </a:lnTo>
                <a:lnTo>
                  <a:pt x="2236234" y="1114267"/>
                </a:lnTo>
                <a:lnTo>
                  <a:pt x="2222260" y="1122778"/>
                </a:lnTo>
                <a:lnTo>
                  <a:pt x="2204189" y="1125402"/>
                </a:lnTo>
                <a:close/>
              </a:path>
              <a:path w="3013075" h="2048509">
                <a:moveTo>
                  <a:pt x="96909" y="335995"/>
                </a:moveTo>
                <a:lnTo>
                  <a:pt x="79023" y="331534"/>
                </a:lnTo>
                <a:lnTo>
                  <a:pt x="64985" y="322865"/>
                </a:lnTo>
                <a:lnTo>
                  <a:pt x="55691" y="309803"/>
                </a:lnTo>
                <a:lnTo>
                  <a:pt x="52034" y="292161"/>
                </a:lnTo>
                <a:lnTo>
                  <a:pt x="54697" y="273976"/>
                </a:lnTo>
                <a:lnTo>
                  <a:pt x="63236" y="259902"/>
                </a:lnTo>
                <a:lnTo>
                  <a:pt x="76863" y="250675"/>
                </a:lnTo>
                <a:lnTo>
                  <a:pt x="94787" y="247029"/>
                </a:lnTo>
                <a:lnTo>
                  <a:pt x="112933" y="249646"/>
                </a:lnTo>
                <a:lnTo>
                  <a:pt x="126978" y="258185"/>
                </a:lnTo>
                <a:lnTo>
                  <a:pt x="136201" y="271840"/>
                </a:lnTo>
                <a:lnTo>
                  <a:pt x="139885" y="289801"/>
                </a:lnTo>
                <a:lnTo>
                  <a:pt x="137238" y="307666"/>
                </a:lnTo>
                <a:lnTo>
                  <a:pt x="128562" y="321170"/>
                </a:lnTo>
                <a:lnTo>
                  <a:pt x="114803" y="330539"/>
                </a:lnTo>
                <a:lnTo>
                  <a:pt x="96909" y="335995"/>
                </a:lnTo>
                <a:close/>
              </a:path>
              <a:path w="3013075" h="2048509">
                <a:moveTo>
                  <a:pt x="367086" y="335731"/>
                </a:moveTo>
                <a:lnTo>
                  <a:pt x="347497" y="332791"/>
                </a:lnTo>
                <a:lnTo>
                  <a:pt x="332739" y="323560"/>
                </a:lnTo>
                <a:lnTo>
                  <a:pt x="323575" y="308776"/>
                </a:lnTo>
                <a:lnTo>
                  <a:pt x="320768" y="289175"/>
                </a:lnTo>
                <a:lnTo>
                  <a:pt x="324395" y="271216"/>
                </a:lnTo>
                <a:lnTo>
                  <a:pt x="333647" y="257582"/>
                </a:lnTo>
                <a:lnTo>
                  <a:pt x="347789" y="248984"/>
                </a:lnTo>
                <a:lnTo>
                  <a:pt x="366090" y="246136"/>
                </a:lnTo>
                <a:lnTo>
                  <a:pt x="383925" y="249532"/>
                </a:lnTo>
                <a:lnTo>
                  <a:pt x="397225" y="258623"/>
                </a:lnTo>
                <a:lnTo>
                  <a:pt x="406248" y="272559"/>
                </a:lnTo>
                <a:lnTo>
                  <a:pt x="411252" y="290488"/>
                </a:lnTo>
                <a:lnTo>
                  <a:pt x="406674" y="308597"/>
                </a:lnTo>
                <a:lnTo>
                  <a:pt x="397924" y="322784"/>
                </a:lnTo>
                <a:lnTo>
                  <a:pt x="384796" y="332134"/>
                </a:lnTo>
                <a:lnTo>
                  <a:pt x="367086" y="335731"/>
                </a:lnTo>
                <a:close/>
              </a:path>
              <a:path w="3013075" h="2048509">
                <a:moveTo>
                  <a:pt x="628810" y="335542"/>
                </a:moveTo>
                <a:lnTo>
                  <a:pt x="609222" y="333341"/>
                </a:lnTo>
                <a:lnTo>
                  <a:pt x="594240" y="324605"/>
                </a:lnTo>
                <a:lnTo>
                  <a:pt x="584611" y="310135"/>
                </a:lnTo>
                <a:lnTo>
                  <a:pt x="581086" y="290731"/>
                </a:lnTo>
                <a:lnTo>
                  <a:pt x="584057" y="272691"/>
                </a:lnTo>
                <a:lnTo>
                  <a:pt x="592851" y="258832"/>
                </a:lnTo>
                <a:lnTo>
                  <a:pt x="606672" y="249813"/>
                </a:lnTo>
                <a:lnTo>
                  <a:pt x="624725" y="246290"/>
                </a:lnTo>
                <a:lnTo>
                  <a:pt x="642628" y="249007"/>
                </a:lnTo>
                <a:lnTo>
                  <a:pt x="656152" y="257650"/>
                </a:lnTo>
                <a:lnTo>
                  <a:pt x="665588" y="271273"/>
                </a:lnTo>
                <a:lnTo>
                  <a:pt x="671230" y="288926"/>
                </a:lnTo>
                <a:lnTo>
                  <a:pt x="667356" y="307181"/>
                </a:lnTo>
                <a:lnTo>
                  <a:pt x="659041" y="321582"/>
                </a:lnTo>
                <a:lnTo>
                  <a:pt x="646215" y="331309"/>
                </a:lnTo>
                <a:lnTo>
                  <a:pt x="628810" y="335542"/>
                </a:lnTo>
                <a:close/>
              </a:path>
              <a:path w="3013075" h="2048509">
                <a:moveTo>
                  <a:pt x="884285" y="333776"/>
                </a:moveTo>
                <a:lnTo>
                  <a:pt x="866470" y="329974"/>
                </a:lnTo>
                <a:lnTo>
                  <a:pt x="853199" y="320644"/>
                </a:lnTo>
                <a:lnTo>
                  <a:pt x="845157" y="306513"/>
                </a:lnTo>
                <a:lnTo>
                  <a:pt x="843028" y="288307"/>
                </a:lnTo>
                <a:lnTo>
                  <a:pt x="846690" y="271839"/>
                </a:lnTo>
                <a:lnTo>
                  <a:pt x="855339" y="259170"/>
                </a:lnTo>
                <a:lnTo>
                  <a:pt x="868343" y="251016"/>
                </a:lnTo>
                <a:lnTo>
                  <a:pt x="885072" y="248093"/>
                </a:lnTo>
                <a:lnTo>
                  <a:pt x="902842" y="251108"/>
                </a:lnTo>
                <a:lnTo>
                  <a:pt x="916062" y="259799"/>
                </a:lnTo>
                <a:lnTo>
                  <a:pt x="924880" y="273414"/>
                </a:lnTo>
                <a:lnTo>
                  <a:pt x="929443" y="291201"/>
                </a:lnTo>
                <a:lnTo>
                  <a:pt x="924556" y="309188"/>
                </a:lnTo>
                <a:lnTo>
                  <a:pt x="915467" y="322831"/>
                </a:lnTo>
                <a:lnTo>
                  <a:pt x="902077" y="331303"/>
                </a:lnTo>
                <a:lnTo>
                  <a:pt x="884285" y="333776"/>
                </a:lnTo>
                <a:close/>
              </a:path>
              <a:path w="3013075" h="2048509">
                <a:moveTo>
                  <a:pt x="1673333" y="600490"/>
                </a:moveTo>
                <a:lnTo>
                  <a:pt x="1657615" y="597353"/>
                </a:lnTo>
                <a:lnTo>
                  <a:pt x="1645935" y="589637"/>
                </a:lnTo>
                <a:lnTo>
                  <a:pt x="1638605" y="577690"/>
                </a:lnTo>
                <a:lnTo>
                  <a:pt x="1635937" y="561860"/>
                </a:lnTo>
                <a:lnTo>
                  <a:pt x="1638369" y="544585"/>
                </a:lnTo>
                <a:lnTo>
                  <a:pt x="1645973" y="531767"/>
                </a:lnTo>
                <a:lnTo>
                  <a:pt x="1658504" y="523767"/>
                </a:lnTo>
                <a:lnTo>
                  <a:pt x="1675692" y="520990"/>
                </a:lnTo>
                <a:lnTo>
                  <a:pt x="1692762" y="523767"/>
                </a:lnTo>
                <a:lnTo>
                  <a:pt x="1705031" y="531811"/>
                </a:lnTo>
                <a:lnTo>
                  <a:pt x="1712676" y="544596"/>
                </a:lnTo>
                <a:lnTo>
                  <a:pt x="1715865" y="561555"/>
                </a:lnTo>
                <a:lnTo>
                  <a:pt x="1711760" y="578830"/>
                </a:lnTo>
                <a:lnTo>
                  <a:pt x="1703276" y="591236"/>
                </a:lnTo>
                <a:lnTo>
                  <a:pt x="1690454" y="598535"/>
                </a:lnTo>
                <a:lnTo>
                  <a:pt x="1673333" y="600490"/>
                </a:lnTo>
                <a:close/>
              </a:path>
              <a:path w="3013075" h="2048509">
                <a:moveTo>
                  <a:pt x="2724742" y="1910984"/>
                </a:moveTo>
                <a:lnTo>
                  <a:pt x="2708987" y="1908332"/>
                </a:lnTo>
                <a:lnTo>
                  <a:pt x="2697257" y="1901050"/>
                </a:lnTo>
                <a:lnTo>
                  <a:pt x="2689860" y="1889406"/>
                </a:lnTo>
                <a:lnTo>
                  <a:pt x="2687108" y="1873669"/>
                </a:lnTo>
                <a:lnTo>
                  <a:pt x="2689442" y="1856500"/>
                </a:lnTo>
                <a:lnTo>
                  <a:pt x="2696987" y="1843937"/>
                </a:lnTo>
                <a:lnTo>
                  <a:pt x="2709477" y="1836235"/>
                </a:lnTo>
                <a:lnTo>
                  <a:pt x="2726646" y="1833649"/>
                </a:lnTo>
                <a:lnTo>
                  <a:pt x="2742318" y="1836280"/>
                </a:lnTo>
                <a:lnTo>
                  <a:pt x="2753684" y="1843562"/>
                </a:lnTo>
                <a:lnTo>
                  <a:pt x="2761104" y="1854735"/>
                </a:lnTo>
                <a:lnTo>
                  <a:pt x="2764937" y="1869040"/>
                </a:lnTo>
                <a:lnTo>
                  <a:pt x="2761706" y="1887227"/>
                </a:lnTo>
                <a:lnTo>
                  <a:pt x="2754068" y="1900444"/>
                </a:lnTo>
                <a:lnTo>
                  <a:pt x="2741816" y="1908445"/>
                </a:lnTo>
                <a:lnTo>
                  <a:pt x="2724742" y="1910984"/>
                </a:lnTo>
                <a:close/>
              </a:path>
              <a:path w="3013075" h="2048509">
                <a:moveTo>
                  <a:pt x="1147328" y="329619"/>
                </a:moveTo>
                <a:lnTo>
                  <a:pt x="1130155" y="327249"/>
                </a:lnTo>
                <a:lnTo>
                  <a:pt x="1117577" y="319692"/>
                </a:lnTo>
                <a:lnTo>
                  <a:pt x="1109891" y="307200"/>
                </a:lnTo>
                <a:lnTo>
                  <a:pt x="1107395" y="290023"/>
                </a:lnTo>
                <a:lnTo>
                  <a:pt x="1110006" y="274260"/>
                </a:lnTo>
                <a:lnTo>
                  <a:pt x="1117281" y="262530"/>
                </a:lnTo>
                <a:lnTo>
                  <a:pt x="1128930" y="255123"/>
                </a:lnTo>
                <a:lnTo>
                  <a:pt x="1144659" y="252328"/>
                </a:lnTo>
                <a:lnTo>
                  <a:pt x="1161733" y="254674"/>
                </a:lnTo>
                <a:lnTo>
                  <a:pt x="1174064" y="262281"/>
                </a:lnTo>
                <a:lnTo>
                  <a:pt x="1181807" y="274713"/>
                </a:lnTo>
                <a:lnTo>
                  <a:pt x="1185117" y="291529"/>
                </a:lnTo>
                <a:lnTo>
                  <a:pt x="1181681" y="307417"/>
                </a:lnTo>
                <a:lnTo>
                  <a:pt x="1174343" y="319312"/>
                </a:lnTo>
                <a:lnTo>
                  <a:pt x="1162945" y="326839"/>
                </a:lnTo>
                <a:lnTo>
                  <a:pt x="1147328" y="329619"/>
                </a:lnTo>
                <a:close/>
              </a:path>
              <a:path w="3013075" h="2048509">
                <a:moveTo>
                  <a:pt x="2466302" y="1391821"/>
                </a:moveTo>
                <a:lnTo>
                  <a:pt x="2448114" y="1387622"/>
                </a:lnTo>
                <a:lnTo>
                  <a:pt x="2435243" y="1379083"/>
                </a:lnTo>
                <a:lnTo>
                  <a:pt x="2427775" y="1366230"/>
                </a:lnTo>
                <a:lnTo>
                  <a:pt x="2425799" y="1349089"/>
                </a:lnTo>
                <a:lnTo>
                  <a:pt x="2428932" y="1333355"/>
                </a:lnTo>
                <a:lnTo>
                  <a:pt x="2436640" y="1321663"/>
                </a:lnTo>
                <a:lnTo>
                  <a:pt x="2448574" y="1314324"/>
                </a:lnTo>
                <a:lnTo>
                  <a:pt x="2464387" y="1311654"/>
                </a:lnTo>
                <a:lnTo>
                  <a:pt x="2481623" y="1314082"/>
                </a:lnTo>
                <a:lnTo>
                  <a:pt x="2494425" y="1321699"/>
                </a:lnTo>
                <a:lnTo>
                  <a:pt x="2502419" y="1334243"/>
                </a:lnTo>
                <a:lnTo>
                  <a:pt x="2505236" y="1351452"/>
                </a:lnTo>
                <a:lnTo>
                  <a:pt x="2502471" y="1368570"/>
                </a:lnTo>
                <a:lnTo>
                  <a:pt x="2494511" y="1380768"/>
                </a:lnTo>
                <a:lnTo>
                  <a:pt x="2482180" y="1388401"/>
                </a:lnTo>
                <a:lnTo>
                  <a:pt x="2466302" y="1391821"/>
                </a:lnTo>
                <a:close/>
              </a:path>
              <a:path w="3013075" h="2048509">
                <a:moveTo>
                  <a:pt x="2726755" y="1647137"/>
                </a:moveTo>
                <a:lnTo>
                  <a:pt x="2712130" y="1645063"/>
                </a:lnTo>
                <a:lnTo>
                  <a:pt x="2700842" y="1638271"/>
                </a:lnTo>
                <a:lnTo>
                  <a:pt x="2693445" y="1627362"/>
                </a:lnTo>
                <a:lnTo>
                  <a:pt x="2690493" y="1612932"/>
                </a:lnTo>
                <a:lnTo>
                  <a:pt x="2692520" y="1598309"/>
                </a:lnTo>
                <a:lnTo>
                  <a:pt x="2699292" y="1587025"/>
                </a:lnTo>
                <a:lnTo>
                  <a:pt x="2710201" y="1579616"/>
                </a:lnTo>
                <a:lnTo>
                  <a:pt x="2724639" y="1576619"/>
                </a:lnTo>
                <a:lnTo>
                  <a:pt x="2739037" y="1578680"/>
                </a:lnTo>
                <a:lnTo>
                  <a:pt x="2749876" y="1585596"/>
                </a:lnTo>
                <a:lnTo>
                  <a:pt x="2757379" y="1596607"/>
                </a:lnTo>
                <a:lnTo>
                  <a:pt x="2761764" y="1610949"/>
                </a:lnTo>
                <a:lnTo>
                  <a:pt x="2758282" y="1625383"/>
                </a:lnTo>
                <a:lnTo>
                  <a:pt x="2751397" y="1636686"/>
                </a:lnTo>
                <a:lnTo>
                  <a:pt x="2740944" y="1644167"/>
                </a:lnTo>
                <a:lnTo>
                  <a:pt x="2726755" y="1647137"/>
                </a:lnTo>
                <a:close/>
              </a:path>
              <a:path w="3013075" h="2048509">
                <a:moveTo>
                  <a:pt x="1416645" y="325992"/>
                </a:moveTo>
                <a:lnTo>
                  <a:pt x="1402144" y="324024"/>
                </a:lnTo>
                <a:lnTo>
                  <a:pt x="1390939" y="317308"/>
                </a:lnTo>
                <a:lnTo>
                  <a:pt x="1383538" y="306475"/>
                </a:lnTo>
                <a:lnTo>
                  <a:pt x="1380448" y="292153"/>
                </a:lnTo>
                <a:lnTo>
                  <a:pt x="1382459" y="277828"/>
                </a:lnTo>
                <a:lnTo>
                  <a:pt x="1389291" y="267163"/>
                </a:lnTo>
                <a:lnTo>
                  <a:pt x="1399786" y="259681"/>
                </a:lnTo>
                <a:lnTo>
                  <a:pt x="1412785" y="254906"/>
                </a:lnTo>
                <a:lnTo>
                  <a:pt x="1428064" y="258451"/>
                </a:lnTo>
                <a:lnTo>
                  <a:pt x="1439794" y="265333"/>
                </a:lnTo>
                <a:lnTo>
                  <a:pt x="1447442" y="275726"/>
                </a:lnTo>
                <a:lnTo>
                  <a:pt x="1450474" y="289803"/>
                </a:lnTo>
                <a:lnTo>
                  <a:pt x="1448463" y="304339"/>
                </a:lnTo>
                <a:lnTo>
                  <a:pt x="1441748" y="315589"/>
                </a:lnTo>
                <a:lnTo>
                  <a:pt x="1430938" y="322994"/>
                </a:lnTo>
                <a:lnTo>
                  <a:pt x="1416645" y="325992"/>
                </a:lnTo>
                <a:close/>
              </a:path>
              <a:path w="3013075" h="2048509">
                <a:moveTo>
                  <a:pt x="2206367" y="856212"/>
                </a:moveTo>
                <a:lnTo>
                  <a:pt x="2191882" y="854189"/>
                </a:lnTo>
                <a:lnTo>
                  <a:pt x="2180697" y="847439"/>
                </a:lnTo>
                <a:lnTo>
                  <a:pt x="2173330" y="836583"/>
                </a:lnTo>
                <a:lnTo>
                  <a:pt x="2170299" y="822241"/>
                </a:lnTo>
                <a:lnTo>
                  <a:pt x="2172366" y="807929"/>
                </a:lnTo>
                <a:lnTo>
                  <a:pt x="2179226" y="797283"/>
                </a:lnTo>
                <a:lnTo>
                  <a:pt x="2189740" y="789836"/>
                </a:lnTo>
                <a:lnTo>
                  <a:pt x="2202766" y="785119"/>
                </a:lnTo>
                <a:lnTo>
                  <a:pt x="2218026" y="788719"/>
                </a:lnTo>
                <a:lnTo>
                  <a:pt x="2229731" y="795640"/>
                </a:lnTo>
                <a:lnTo>
                  <a:pt x="2237342" y="806056"/>
                </a:lnTo>
                <a:lnTo>
                  <a:pt x="2240321" y="820144"/>
                </a:lnTo>
                <a:lnTo>
                  <a:pt x="2238257" y="834673"/>
                </a:lnTo>
                <a:lnTo>
                  <a:pt x="2231502" y="845902"/>
                </a:lnTo>
                <a:lnTo>
                  <a:pt x="2220668" y="853269"/>
                </a:lnTo>
                <a:lnTo>
                  <a:pt x="2206367" y="856212"/>
                </a:lnTo>
                <a:close/>
              </a:path>
              <a:path w="3013075" h="2048509">
                <a:moveTo>
                  <a:pt x="2464610" y="1115489"/>
                </a:moveTo>
                <a:lnTo>
                  <a:pt x="2450487" y="1111158"/>
                </a:lnTo>
                <a:lnTo>
                  <a:pt x="2439967" y="1103576"/>
                </a:lnTo>
                <a:lnTo>
                  <a:pt x="2433725" y="1092689"/>
                </a:lnTo>
                <a:lnTo>
                  <a:pt x="2432437" y="1078446"/>
                </a:lnTo>
                <a:lnTo>
                  <a:pt x="2435760" y="1065772"/>
                </a:lnTo>
                <a:lnTo>
                  <a:pt x="2442898" y="1056086"/>
                </a:lnTo>
                <a:lnTo>
                  <a:pt x="2453314" y="1050081"/>
                </a:lnTo>
                <a:lnTo>
                  <a:pt x="2466471" y="1048451"/>
                </a:lnTo>
                <a:lnTo>
                  <a:pt x="2480653" y="1051656"/>
                </a:lnTo>
                <a:lnTo>
                  <a:pt x="2491132" y="1059161"/>
                </a:lnTo>
                <a:lnTo>
                  <a:pt x="2497314" y="1070418"/>
                </a:lnTo>
                <a:lnTo>
                  <a:pt x="2498601" y="1084879"/>
                </a:lnTo>
                <a:lnTo>
                  <a:pt x="2495297" y="1097292"/>
                </a:lnTo>
                <a:lnTo>
                  <a:pt x="2488153" y="1106564"/>
                </a:lnTo>
                <a:lnTo>
                  <a:pt x="2477735" y="1112647"/>
                </a:lnTo>
                <a:lnTo>
                  <a:pt x="2464610" y="1115489"/>
                </a:lnTo>
                <a:close/>
              </a:path>
              <a:path w="3013075" h="2048509">
                <a:moveTo>
                  <a:pt x="1939620" y="594230"/>
                </a:moveTo>
                <a:lnTo>
                  <a:pt x="1924810" y="593177"/>
                </a:lnTo>
                <a:lnTo>
                  <a:pt x="1913252" y="587021"/>
                </a:lnTo>
                <a:lnTo>
                  <a:pt x="1905547" y="576476"/>
                </a:lnTo>
                <a:lnTo>
                  <a:pt x="1902297" y="562255"/>
                </a:lnTo>
                <a:lnTo>
                  <a:pt x="1904170" y="547721"/>
                </a:lnTo>
                <a:lnTo>
                  <a:pt x="1910987" y="536619"/>
                </a:lnTo>
                <a:lnTo>
                  <a:pt x="1922035" y="529535"/>
                </a:lnTo>
                <a:lnTo>
                  <a:pt x="1936605" y="527056"/>
                </a:lnTo>
                <a:lnTo>
                  <a:pt x="1949490" y="529432"/>
                </a:lnTo>
                <a:lnTo>
                  <a:pt x="1959318" y="536103"/>
                </a:lnTo>
                <a:lnTo>
                  <a:pt x="1966185" y="546424"/>
                </a:lnTo>
                <a:lnTo>
                  <a:pt x="1970184" y="559750"/>
                </a:lnTo>
                <a:lnTo>
                  <a:pt x="1967430" y="572781"/>
                </a:lnTo>
                <a:lnTo>
                  <a:pt x="1961420" y="583279"/>
                </a:lnTo>
                <a:lnTo>
                  <a:pt x="1952150" y="590632"/>
                </a:lnTo>
                <a:lnTo>
                  <a:pt x="1939620" y="594230"/>
                </a:lnTo>
                <a:close/>
              </a:path>
              <a:path w="3013075" h="2048509">
                <a:moveTo>
                  <a:pt x="96497" y="60373"/>
                </a:moveTo>
                <a:lnTo>
                  <a:pt x="83075" y="58273"/>
                </a:lnTo>
                <a:lnTo>
                  <a:pt x="73392" y="52110"/>
                </a:lnTo>
                <a:lnTo>
                  <a:pt x="67688" y="42180"/>
                </a:lnTo>
                <a:lnTo>
                  <a:pt x="66200" y="28779"/>
                </a:lnTo>
                <a:lnTo>
                  <a:pt x="69136" y="15468"/>
                </a:lnTo>
                <a:lnTo>
                  <a:pt x="76126" y="6369"/>
                </a:lnTo>
                <a:lnTo>
                  <a:pt x="86596" y="1476"/>
                </a:lnTo>
                <a:lnTo>
                  <a:pt x="99970" y="782"/>
                </a:lnTo>
                <a:lnTo>
                  <a:pt x="111571" y="3940"/>
                </a:lnTo>
                <a:lnTo>
                  <a:pt x="119644" y="10383"/>
                </a:lnTo>
                <a:lnTo>
                  <a:pt x="124447" y="19436"/>
                </a:lnTo>
                <a:lnTo>
                  <a:pt x="126238" y="30426"/>
                </a:lnTo>
                <a:lnTo>
                  <a:pt x="123256" y="43417"/>
                </a:lnTo>
                <a:lnTo>
                  <a:pt x="117311" y="52778"/>
                </a:lnTo>
                <a:lnTo>
                  <a:pt x="108395" y="58450"/>
                </a:lnTo>
                <a:lnTo>
                  <a:pt x="96497" y="60373"/>
                </a:lnTo>
                <a:close/>
              </a:path>
              <a:path w="3013075" h="2048509">
                <a:moveTo>
                  <a:pt x="2728176" y="1380467"/>
                </a:moveTo>
                <a:lnTo>
                  <a:pt x="2714955" y="1378308"/>
                </a:lnTo>
                <a:lnTo>
                  <a:pt x="2705276" y="1372966"/>
                </a:lnTo>
                <a:lnTo>
                  <a:pt x="2699269" y="1364293"/>
                </a:lnTo>
                <a:lnTo>
                  <a:pt x="2697064" y="1352143"/>
                </a:lnTo>
                <a:lnTo>
                  <a:pt x="2698685" y="1339865"/>
                </a:lnTo>
                <a:lnTo>
                  <a:pt x="2703968" y="1330719"/>
                </a:lnTo>
                <a:lnTo>
                  <a:pt x="2712778" y="1324943"/>
                </a:lnTo>
                <a:lnTo>
                  <a:pt x="2724979" y="1322773"/>
                </a:lnTo>
                <a:lnTo>
                  <a:pt x="2737221" y="1324373"/>
                </a:lnTo>
                <a:lnTo>
                  <a:pt x="2746334" y="1329656"/>
                </a:lnTo>
                <a:lnTo>
                  <a:pt x="2752110" y="1338481"/>
                </a:lnTo>
                <a:lnTo>
                  <a:pt x="2754342" y="1350709"/>
                </a:lnTo>
                <a:lnTo>
                  <a:pt x="2752751" y="1362951"/>
                </a:lnTo>
                <a:lnTo>
                  <a:pt x="2747526" y="1371863"/>
                </a:lnTo>
                <a:lnTo>
                  <a:pt x="2739167" y="1377638"/>
                </a:lnTo>
                <a:lnTo>
                  <a:pt x="2728176" y="1380467"/>
                </a:lnTo>
                <a:close/>
              </a:path>
              <a:path w="3013075" h="2048509">
                <a:moveTo>
                  <a:pt x="367095" y="60647"/>
                </a:moveTo>
                <a:lnTo>
                  <a:pt x="353588" y="58998"/>
                </a:lnTo>
                <a:lnTo>
                  <a:pt x="343599" y="53187"/>
                </a:lnTo>
                <a:lnTo>
                  <a:pt x="337416" y="43416"/>
                </a:lnTo>
                <a:lnTo>
                  <a:pt x="335326" y="29890"/>
                </a:lnTo>
                <a:lnTo>
                  <a:pt x="337289" y="17878"/>
                </a:lnTo>
                <a:lnTo>
                  <a:pt x="342948" y="8916"/>
                </a:lnTo>
                <a:lnTo>
                  <a:pt x="352104" y="2971"/>
                </a:lnTo>
                <a:lnTo>
                  <a:pt x="364558" y="10"/>
                </a:lnTo>
                <a:lnTo>
                  <a:pt x="377552" y="2303"/>
                </a:lnTo>
                <a:lnTo>
                  <a:pt x="387337" y="8162"/>
                </a:lnTo>
                <a:lnTo>
                  <a:pt x="393483" y="17729"/>
                </a:lnTo>
                <a:lnTo>
                  <a:pt x="395558" y="31144"/>
                </a:lnTo>
                <a:lnTo>
                  <a:pt x="393594" y="43264"/>
                </a:lnTo>
                <a:lnTo>
                  <a:pt x="388041" y="52423"/>
                </a:lnTo>
                <a:lnTo>
                  <a:pt x="379131" y="58318"/>
                </a:lnTo>
                <a:lnTo>
                  <a:pt x="367095" y="60647"/>
                </a:lnTo>
                <a:close/>
              </a:path>
              <a:path w="3013075" h="2048509">
                <a:moveTo>
                  <a:pt x="626149" y="60662"/>
                </a:moveTo>
                <a:lnTo>
                  <a:pt x="612655" y="58540"/>
                </a:lnTo>
                <a:lnTo>
                  <a:pt x="602924" y="52322"/>
                </a:lnTo>
                <a:lnTo>
                  <a:pt x="597149" y="42297"/>
                </a:lnTo>
                <a:lnTo>
                  <a:pt x="595523" y="28758"/>
                </a:lnTo>
                <a:lnTo>
                  <a:pt x="597904" y="16807"/>
                </a:lnTo>
                <a:lnTo>
                  <a:pt x="603935" y="8105"/>
                </a:lnTo>
                <a:lnTo>
                  <a:pt x="613335" y="2539"/>
                </a:lnTo>
                <a:lnTo>
                  <a:pt x="625825" y="0"/>
                </a:lnTo>
                <a:lnTo>
                  <a:pt x="638806" y="2750"/>
                </a:lnTo>
                <a:lnTo>
                  <a:pt x="648358" y="9016"/>
                </a:lnTo>
                <a:lnTo>
                  <a:pt x="654119" y="18842"/>
                </a:lnTo>
                <a:lnTo>
                  <a:pt x="655728" y="32277"/>
                </a:lnTo>
                <a:lnTo>
                  <a:pt x="653341" y="44318"/>
                </a:lnTo>
                <a:lnTo>
                  <a:pt x="647421" y="53223"/>
                </a:lnTo>
                <a:lnTo>
                  <a:pt x="638260" y="58751"/>
                </a:lnTo>
                <a:lnTo>
                  <a:pt x="626149" y="60662"/>
                </a:lnTo>
                <a:close/>
              </a:path>
              <a:path w="3013075" h="2048509">
                <a:moveTo>
                  <a:pt x="886532" y="59403"/>
                </a:moveTo>
                <a:lnTo>
                  <a:pt x="874171" y="57770"/>
                </a:lnTo>
                <a:lnTo>
                  <a:pt x="864961" y="52448"/>
                </a:lnTo>
                <a:lnTo>
                  <a:pt x="859145" y="43560"/>
                </a:lnTo>
                <a:lnTo>
                  <a:pt x="856965" y="31234"/>
                </a:lnTo>
                <a:lnTo>
                  <a:pt x="858576" y="18867"/>
                </a:lnTo>
                <a:lnTo>
                  <a:pt x="863881" y="9655"/>
                </a:lnTo>
                <a:lnTo>
                  <a:pt x="872758" y="3831"/>
                </a:lnTo>
                <a:lnTo>
                  <a:pt x="885085" y="1631"/>
                </a:lnTo>
                <a:lnTo>
                  <a:pt x="897384" y="3262"/>
                </a:lnTo>
                <a:lnTo>
                  <a:pt x="906443" y="8655"/>
                </a:lnTo>
                <a:lnTo>
                  <a:pt x="912292" y="17640"/>
                </a:lnTo>
                <a:lnTo>
                  <a:pt x="914965" y="30044"/>
                </a:lnTo>
                <a:lnTo>
                  <a:pt x="912848" y="42212"/>
                </a:lnTo>
                <a:lnTo>
                  <a:pt x="907495" y="51376"/>
                </a:lnTo>
                <a:lnTo>
                  <a:pt x="898768" y="57213"/>
                </a:lnTo>
                <a:lnTo>
                  <a:pt x="886532" y="59403"/>
                </a:lnTo>
                <a:close/>
              </a:path>
              <a:path w="3013075" h="2048509">
                <a:moveTo>
                  <a:pt x="1148481" y="57213"/>
                </a:moveTo>
                <a:lnTo>
                  <a:pt x="1136261" y="56028"/>
                </a:lnTo>
                <a:lnTo>
                  <a:pt x="1127021" y="50731"/>
                </a:lnTo>
                <a:lnTo>
                  <a:pt x="1121214" y="41770"/>
                </a:lnTo>
                <a:lnTo>
                  <a:pt x="1119296" y="29590"/>
                </a:lnTo>
                <a:lnTo>
                  <a:pt x="1121288" y="18920"/>
                </a:lnTo>
                <a:lnTo>
                  <a:pt x="1126665" y="10808"/>
                </a:lnTo>
                <a:lnTo>
                  <a:pt x="1134981" y="5616"/>
                </a:lnTo>
                <a:lnTo>
                  <a:pt x="1145792" y="3704"/>
                </a:lnTo>
                <a:lnTo>
                  <a:pt x="1156450" y="5420"/>
                </a:lnTo>
                <a:lnTo>
                  <a:pt x="1164489" y="10552"/>
                </a:lnTo>
                <a:lnTo>
                  <a:pt x="1170060" y="18609"/>
                </a:lnTo>
                <a:lnTo>
                  <a:pt x="1173313" y="29103"/>
                </a:lnTo>
                <a:lnTo>
                  <a:pt x="1171221" y="40087"/>
                </a:lnTo>
                <a:lnTo>
                  <a:pt x="1166368" y="48725"/>
                </a:lnTo>
                <a:lnTo>
                  <a:pt x="1158780" y="54580"/>
                </a:lnTo>
                <a:lnTo>
                  <a:pt x="1148481" y="57213"/>
                </a:lnTo>
                <a:close/>
              </a:path>
              <a:path w="3013075" h="2048509">
                <a:moveTo>
                  <a:pt x="1675406" y="318837"/>
                </a:moveTo>
                <a:lnTo>
                  <a:pt x="1664549" y="317272"/>
                </a:lnTo>
                <a:lnTo>
                  <a:pt x="1656183" y="312472"/>
                </a:lnTo>
                <a:lnTo>
                  <a:pt x="1650555" y="304682"/>
                </a:lnTo>
                <a:lnTo>
                  <a:pt x="1647912" y="294147"/>
                </a:lnTo>
                <a:lnTo>
                  <a:pt x="1648703" y="282064"/>
                </a:lnTo>
                <a:lnTo>
                  <a:pt x="1653373" y="272760"/>
                </a:lnTo>
                <a:lnTo>
                  <a:pt x="1661726" y="266306"/>
                </a:lnTo>
                <a:lnTo>
                  <a:pt x="1673561" y="262771"/>
                </a:lnTo>
                <a:lnTo>
                  <a:pt x="1685752" y="264627"/>
                </a:lnTo>
                <a:lnTo>
                  <a:pt x="1695057" y="269685"/>
                </a:lnTo>
                <a:lnTo>
                  <a:pt x="1701081" y="278117"/>
                </a:lnTo>
                <a:lnTo>
                  <a:pt x="1703426" y="290090"/>
                </a:lnTo>
                <a:lnTo>
                  <a:pt x="1701827" y="302237"/>
                </a:lnTo>
                <a:lnTo>
                  <a:pt x="1696456" y="311218"/>
                </a:lnTo>
                <a:lnTo>
                  <a:pt x="1687565" y="316821"/>
                </a:lnTo>
                <a:lnTo>
                  <a:pt x="1675406" y="318837"/>
                </a:lnTo>
                <a:close/>
              </a:path>
              <a:path w="3013075" h="2048509">
                <a:moveTo>
                  <a:pt x="2983639" y="1899018"/>
                </a:moveTo>
                <a:lnTo>
                  <a:pt x="2973194" y="1896505"/>
                </a:lnTo>
                <a:lnTo>
                  <a:pt x="2965340" y="1890784"/>
                </a:lnTo>
                <a:lnTo>
                  <a:pt x="2960484" y="1882231"/>
                </a:lnTo>
                <a:lnTo>
                  <a:pt x="2959029" y="1871226"/>
                </a:lnTo>
                <a:lnTo>
                  <a:pt x="2961339" y="1860616"/>
                </a:lnTo>
                <a:lnTo>
                  <a:pt x="2966832" y="1853038"/>
                </a:lnTo>
                <a:lnTo>
                  <a:pt x="2974521" y="1847911"/>
                </a:lnTo>
                <a:lnTo>
                  <a:pt x="2983418" y="1844655"/>
                </a:lnTo>
                <a:lnTo>
                  <a:pt x="2995549" y="1847530"/>
                </a:lnTo>
                <a:lnTo>
                  <a:pt x="3004658" y="1852812"/>
                </a:lnTo>
                <a:lnTo>
                  <a:pt x="3010440" y="1860640"/>
                </a:lnTo>
                <a:lnTo>
                  <a:pt x="3012591" y="1871157"/>
                </a:lnTo>
                <a:lnTo>
                  <a:pt x="3010760" y="1883360"/>
                </a:lnTo>
                <a:lnTo>
                  <a:pt x="3005027" y="1892369"/>
                </a:lnTo>
                <a:lnTo>
                  <a:pt x="2995838" y="1897738"/>
                </a:lnTo>
                <a:lnTo>
                  <a:pt x="2983639" y="1899018"/>
                </a:lnTo>
                <a:close/>
              </a:path>
              <a:path w="3013075" h="2048509">
                <a:moveTo>
                  <a:pt x="2468630" y="845438"/>
                </a:moveTo>
                <a:lnTo>
                  <a:pt x="2457914" y="844780"/>
                </a:lnTo>
                <a:lnTo>
                  <a:pt x="2449513" y="840300"/>
                </a:lnTo>
                <a:lnTo>
                  <a:pt x="2443805" y="832549"/>
                </a:lnTo>
                <a:lnTo>
                  <a:pt x="2441164" y="822080"/>
                </a:lnTo>
                <a:lnTo>
                  <a:pt x="2442192" y="812505"/>
                </a:lnTo>
                <a:lnTo>
                  <a:pt x="2446554" y="804894"/>
                </a:lnTo>
                <a:lnTo>
                  <a:pt x="2453529" y="799586"/>
                </a:lnTo>
                <a:lnTo>
                  <a:pt x="2462395" y="796923"/>
                </a:lnTo>
                <a:lnTo>
                  <a:pt x="2472934" y="797585"/>
                </a:lnTo>
                <a:lnTo>
                  <a:pt x="2481054" y="802140"/>
                </a:lnTo>
                <a:lnTo>
                  <a:pt x="2486843" y="809919"/>
                </a:lnTo>
                <a:lnTo>
                  <a:pt x="2490393" y="820250"/>
                </a:lnTo>
                <a:lnTo>
                  <a:pt x="2488385" y="829832"/>
                </a:lnTo>
                <a:lnTo>
                  <a:pt x="2483970" y="837469"/>
                </a:lnTo>
                <a:lnTo>
                  <a:pt x="2477325" y="842793"/>
                </a:lnTo>
                <a:lnTo>
                  <a:pt x="2468630" y="845438"/>
                </a:lnTo>
                <a:close/>
              </a:path>
              <a:path w="3013075" h="2048509">
                <a:moveTo>
                  <a:pt x="2203653" y="585077"/>
                </a:moveTo>
                <a:lnTo>
                  <a:pt x="2193409" y="582121"/>
                </a:lnTo>
                <a:lnTo>
                  <a:pt x="2185835" y="576263"/>
                </a:lnTo>
                <a:lnTo>
                  <a:pt x="2181564" y="567762"/>
                </a:lnTo>
                <a:lnTo>
                  <a:pt x="2181227" y="556877"/>
                </a:lnTo>
                <a:lnTo>
                  <a:pt x="2184225" y="548175"/>
                </a:lnTo>
                <a:lnTo>
                  <a:pt x="2189705" y="541837"/>
                </a:lnTo>
                <a:lnTo>
                  <a:pt x="2196989" y="537655"/>
                </a:lnTo>
                <a:lnTo>
                  <a:pt x="2205397" y="535422"/>
                </a:lnTo>
                <a:lnTo>
                  <a:pt x="2216450" y="539591"/>
                </a:lnTo>
                <a:lnTo>
                  <a:pt x="2224548" y="545675"/>
                </a:lnTo>
                <a:lnTo>
                  <a:pt x="2229063" y="553927"/>
                </a:lnTo>
                <a:lnTo>
                  <a:pt x="2229370" y="564601"/>
                </a:lnTo>
                <a:lnTo>
                  <a:pt x="2226383" y="573465"/>
                </a:lnTo>
                <a:lnTo>
                  <a:pt x="2220879" y="580305"/>
                </a:lnTo>
                <a:lnTo>
                  <a:pt x="2213190" y="584411"/>
                </a:lnTo>
                <a:lnTo>
                  <a:pt x="2203653" y="585077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2327" y="7492065"/>
            <a:ext cx="2908935" cy="0"/>
          </a:xfrm>
          <a:custGeom>
            <a:avLst/>
            <a:gdLst/>
            <a:ahLst/>
            <a:cxnLst/>
            <a:rect l="l" t="t" r="r" b="b"/>
            <a:pathLst>
              <a:path w="2908934">
                <a:moveTo>
                  <a:pt x="0" y="0"/>
                </a:moveTo>
                <a:lnTo>
                  <a:pt x="2908432" y="0"/>
                </a:lnTo>
              </a:path>
            </a:pathLst>
          </a:custGeom>
          <a:ln w="19049">
            <a:solidFill>
              <a:srgbClr val="D47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02099" y="8761090"/>
            <a:ext cx="2412365" cy="1525905"/>
          </a:xfrm>
          <a:custGeom>
            <a:avLst/>
            <a:gdLst/>
            <a:ahLst/>
            <a:cxnLst/>
            <a:rect l="l" t="t" r="r" b="b"/>
            <a:pathLst>
              <a:path w="2412365" h="1525904">
                <a:moveTo>
                  <a:pt x="1617925" y="1659"/>
                </a:moveTo>
                <a:lnTo>
                  <a:pt x="1618111" y="0"/>
                </a:lnTo>
                <a:lnTo>
                  <a:pt x="1619781" y="0"/>
                </a:lnTo>
                <a:lnTo>
                  <a:pt x="1617925" y="1659"/>
                </a:lnTo>
                <a:close/>
              </a:path>
              <a:path w="2412365" h="1525904">
                <a:moveTo>
                  <a:pt x="1218090" y="1308100"/>
                </a:moveTo>
                <a:lnTo>
                  <a:pt x="1098437" y="1308100"/>
                </a:lnTo>
                <a:lnTo>
                  <a:pt x="1132736" y="1270000"/>
                </a:lnTo>
                <a:lnTo>
                  <a:pt x="1306322" y="1079500"/>
                </a:lnTo>
                <a:lnTo>
                  <a:pt x="1340306" y="1041400"/>
                </a:lnTo>
                <a:lnTo>
                  <a:pt x="1364611" y="1016000"/>
                </a:lnTo>
                <a:lnTo>
                  <a:pt x="1386031" y="977900"/>
                </a:lnTo>
                <a:lnTo>
                  <a:pt x="1406169" y="939800"/>
                </a:lnTo>
                <a:lnTo>
                  <a:pt x="1426627" y="901700"/>
                </a:lnTo>
                <a:lnTo>
                  <a:pt x="1429205" y="901700"/>
                </a:lnTo>
                <a:lnTo>
                  <a:pt x="1430580" y="889000"/>
                </a:lnTo>
                <a:lnTo>
                  <a:pt x="1430834" y="889000"/>
                </a:lnTo>
                <a:lnTo>
                  <a:pt x="1430046" y="876300"/>
                </a:lnTo>
                <a:lnTo>
                  <a:pt x="1423334" y="838200"/>
                </a:lnTo>
                <a:lnTo>
                  <a:pt x="1418894" y="787400"/>
                </a:lnTo>
                <a:lnTo>
                  <a:pt x="1416340" y="736600"/>
                </a:lnTo>
                <a:lnTo>
                  <a:pt x="1415283" y="685800"/>
                </a:lnTo>
                <a:lnTo>
                  <a:pt x="1415338" y="635000"/>
                </a:lnTo>
                <a:lnTo>
                  <a:pt x="1416118" y="584200"/>
                </a:lnTo>
                <a:lnTo>
                  <a:pt x="1417235" y="533400"/>
                </a:lnTo>
                <a:lnTo>
                  <a:pt x="1418303" y="482600"/>
                </a:lnTo>
                <a:lnTo>
                  <a:pt x="1418935" y="431800"/>
                </a:lnTo>
                <a:lnTo>
                  <a:pt x="1420567" y="381000"/>
                </a:lnTo>
                <a:lnTo>
                  <a:pt x="1425189" y="342900"/>
                </a:lnTo>
                <a:lnTo>
                  <a:pt x="1433489" y="292100"/>
                </a:lnTo>
                <a:lnTo>
                  <a:pt x="1446155" y="254000"/>
                </a:lnTo>
                <a:lnTo>
                  <a:pt x="1463873" y="203200"/>
                </a:lnTo>
                <a:lnTo>
                  <a:pt x="1487333" y="165100"/>
                </a:lnTo>
                <a:lnTo>
                  <a:pt x="1517221" y="127000"/>
                </a:lnTo>
                <a:lnTo>
                  <a:pt x="1542260" y="88900"/>
                </a:lnTo>
                <a:lnTo>
                  <a:pt x="1566257" y="63500"/>
                </a:lnTo>
                <a:lnTo>
                  <a:pt x="1591376" y="25400"/>
                </a:lnTo>
                <a:lnTo>
                  <a:pt x="1617925" y="1659"/>
                </a:lnTo>
                <a:lnTo>
                  <a:pt x="1616683" y="12700"/>
                </a:lnTo>
                <a:lnTo>
                  <a:pt x="1615093" y="25400"/>
                </a:lnTo>
                <a:lnTo>
                  <a:pt x="1612943" y="38100"/>
                </a:lnTo>
                <a:lnTo>
                  <a:pt x="1601524" y="88900"/>
                </a:lnTo>
                <a:lnTo>
                  <a:pt x="1591617" y="139700"/>
                </a:lnTo>
                <a:lnTo>
                  <a:pt x="1583212" y="190500"/>
                </a:lnTo>
                <a:lnTo>
                  <a:pt x="1576300" y="241300"/>
                </a:lnTo>
                <a:lnTo>
                  <a:pt x="1570870" y="292100"/>
                </a:lnTo>
                <a:lnTo>
                  <a:pt x="1566912" y="342900"/>
                </a:lnTo>
                <a:lnTo>
                  <a:pt x="1564416" y="393700"/>
                </a:lnTo>
                <a:lnTo>
                  <a:pt x="1563373" y="457200"/>
                </a:lnTo>
                <a:lnTo>
                  <a:pt x="1560358" y="508000"/>
                </a:lnTo>
                <a:lnTo>
                  <a:pt x="1544112" y="596900"/>
                </a:lnTo>
                <a:lnTo>
                  <a:pt x="1534082" y="647700"/>
                </a:lnTo>
                <a:lnTo>
                  <a:pt x="1524913" y="698500"/>
                </a:lnTo>
                <a:lnTo>
                  <a:pt x="1521922" y="711200"/>
                </a:lnTo>
                <a:lnTo>
                  <a:pt x="1518931" y="736600"/>
                </a:lnTo>
                <a:lnTo>
                  <a:pt x="1517221" y="749300"/>
                </a:lnTo>
                <a:lnTo>
                  <a:pt x="1518076" y="762000"/>
                </a:lnTo>
                <a:lnTo>
                  <a:pt x="1648384" y="762000"/>
                </a:lnTo>
                <a:lnTo>
                  <a:pt x="1637662" y="774700"/>
                </a:lnTo>
                <a:lnTo>
                  <a:pt x="1604916" y="800100"/>
                </a:lnTo>
                <a:lnTo>
                  <a:pt x="1571920" y="838200"/>
                </a:lnTo>
                <a:lnTo>
                  <a:pt x="1832817" y="838200"/>
                </a:lnTo>
                <a:lnTo>
                  <a:pt x="1788149" y="850900"/>
                </a:lnTo>
                <a:lnTo>
                  <a:pt x="1740953" y="876300"/>
                </a:lnTo>
                <a:lnTo>
                  <a:pt x="1693472" y="889000"/>
                </a:lnTo>
                <a:lnTo>
                  <a:pt x="1598224" y="939800"/>
                </a:lnTo>
                <a:lnTo>
                  <a:pt x="1550743" y="952500"/>
                </a:lnTo>
                <a:lnTo>
                  <a:pt x="1503547" y="977900"/>
                </a:lnTo>
                <a:lnTo>
                  <a:pt x="1468065" y="990600"/>
                </a:lnTo>
                <a:lnTo>
                  <a:pt x="1437631" y="1016000"/>
                </a:lnTo>
                <a:lnTo>
                  <a:pt x="1410883" y="1054100"/>
                </a:lnTo>
                <a:lnTo>
                  <a:pt x="1386458" y="1092200"/>
                </a:lnTo>
                <a:lnTo>
                  <a:pt x="1355082" y="1130300"/>
                </a:lnTo>
                <a:lnTo>
                  <a:pt x="1321901" y="1168400"/>
                </a:lnTo>
                <a:lnTo>
                  <a:pt x="1287571" y="1219200"/>
                </a:lnTo>
                <a:lnTo>
                  <a:pt x="1252748" y="1257300"/>
                </a:lnTo>
                <a:lnTo>
                  <a:pt x="1218090" y="1308100"/>
                </a:lnTo>
                <a:close/>
              </a:path>
              <a:path w="2412365" h="1525904">
                <a:moveTo>
                  <a:pt x="1066332" y="1524000"/>
                </a:moveTo>
                <a:lnTo>
                  <a:pt x="966623" y="1524000"/>
                </a:lnTo>
                <a:lnTo>
                  <a:pt x="981456" y="1498600"/>
                </a:lnTo>
                <a:lnTo>
                  <a:pt x="1004425" y="1447800"/>
                </a:lnTo>
                <a:lnTo>
                  <a:pt x="1011422" y="1435100"/>
                </a:lnTo>
                <a:lnTo>
                  <a:pt x="1017458" y="1422400"/>
                </a:lnTo>
                <a:lnTo>
                  <a:pt x="1021251" y="1409700"/>
                </a:lnTo>
                <a:lnTo>
                  <a:pt x="1021518" y="1397000"/>
                </a:lnTo>
                <a:lnTo>
                  <a:pt x="1014867" y="1346200"/>
                </a:lnTo>
                <a:lnTo>
                  <a:pt x="1006775" y="1295400"/>
                </a:lnTo>
                <a:lnTo>
                  <a:pt x="997721" y="1244600"/>
                </a:lnTo>
                <a:lnTo>
                  <a:pt x="988186" y="1206500"/>
                </a:lnTo>
                <a:lnTo>
                  <a:pt x="978418" y="1155700"/>
                </a:lnTo>
                <a:lnTo>
                  <a:pt x="969695" y="1104900"/>
                </a:lnTo>
                <a:lnTo>
                  <a:pt x="962124" y="1054100"/>
                </a:lnTo>
                <a:lnTo>
                  <a:pt x="955808" y="1003300"/>
                </a:lnTo>
                <a:lnTo>
                  <a:pt x="950852" y="965200"/>
                </a:lnTo>
                <a:lnTo>
                  <a:pt x="947363" y="914400"/>
                </a:lnTo>
                <a:lnTo>
                  <a:pt x="945444" y="863600"/>
                </a:lnTo>
                <a:lnTo>
                  <a:pt x="945202" y="812800"/>
                </a:lnTo>
                <a:lnTo>
                  <a:pt x="946740" y="762000"/>
                </a:lnTo>
                <a:lnTo>
                  <a:pt x="950164" y="711200"/>
                </a:lnTo>
                <a:lnTo>
                  <a:pt x="955579" y="660400"/>
                </a:lnTo>
                <a:lnTo>
                  <a:pt x="963090" y="609600"/>
                </a:lnTo>
                <a:lnTo>
                  <a:pt x="972802" y="558800"/>
                </a:lnTo>
                <a:lnTo>
                  <a:pt x="984644" y="520700"/>
                </a:lnTo>
                <a:lnTo>
                  <a:pt x="998533" y="469900"/>
                </a:lnTo>
                <a:lnTo>
                  <a:pt x="1014491" y="419100"/>
                </a:lnTo>
                <a:lnTo>
                  <a:pt x="1032537" y="381000"/>
                </a:lnTo>
                <a:lnTo>
                  <a:pt x="1052694" y="330200"/>
                </a:lnTo>
                <a:lnTo>
                  <a:pt x="1074982" y="292100"/>
                </a:lnTo>
                <a:lnTo>
                  <a:pt x="1099422" y="241300"/>
                </a:lnTo>
                <a:lnTo>
                  <a:pt x="1126036" y="203200"/>
                </a:lnTo>
                <a:lnTo>
                  <a:pt x="1154845" y="165100"/>
                </a:lnTo>
                <a:lnTo>
                  <a:pt x="1160761" y="152400"/>
                </a:lnTo>
                <a:lnTo>
                  <a:pt x="1166917" y="139700"/>
                </a:lnTo>
                <a:lnTo>
                  <a:pt x="1173233" y="139700"/>
                </a:lnTo>
                <a:lnTo>
                  <a:pt x="1179630" y="127000"/>
                </a:lnTo>
                <a:lnTo>
                  <a:pt x="1187856" y="127000"/>
                </a:lnTo>
                <a:lnTo>
                  <a:pt x="1194653" y="114300"/>
                </a:lnTo>
                <a:lnTo>
                  <a:pt x="1204415" y="114300"/>
                </a:lnTo>
                <a:lnTo>
                  <a:pt x="1202385" y="177800"/>
                </a:lnTo>
                <a:lnTo>
                  <a:pt x="1198433" y="241300"/>
                </a:lnTo>
                <a:lnTo>
                  <a:pt x="1191841" y="292100"/>
                </a:lnTo>
                <a:lnTo>
                  <a:pt x="1184958" y="342900"/>
                </a:lnTo>
                <a:lnTo>
                  <a:pt x="1177896" y="393700"/>
                </a:lnTo>
                <a:lnTo>
                  <a:pt x="1170763" y="444500"/>
                </a:lnTo>
                <a:lnTo>
                  <a:pt x="1163670" y="495300"/>
                </a:lnTo>
                <a:lnTo>
                  <a:pt x="1156728" y="558800"/>
                </a:lnTo>
                <a:lnTo>
                  <a:pt x="1150046" y="609600"/>
                </a:lnTo>
                <a:lnTo>
                  <a:pt x="1143734" y="660400"/>
                </a:lnTo>
                <a:lnTo>
                  <a:pt x="1137741" y="711200"/>
                </a:lnTo>
                <a:lnTo>
                  <a:pt x="1131687" y="762000"/>
                </a:lnTo>
                <a:lnTo>
                  <a:pt x="1125766" y="812800"/>
                </a:lnTo>
                <a:lnTo>
                  <a:pt x="1120173" y="863600"/>
                </a:lnTo>
                <a:lnTo>
                  <a:pt x="1115103" y="914400"/>
                </a:lnTo>
                <a:lnTo>
                  <a:pt x="1110751" y="965200"/>
                </a:lnTo>
                <a:lnTo>
                  <a:pt x="1107312" y="1016000"/>
                </a:lnTo>
                <a:lnTo>
                  <a:pt x="1104981" y="1079500"/>
                </a:lnTo>
                <a:lnTo>
                  <a:pt x="1103952" y="1130300"/>
                </a:lnTo>
                <a:lnTo>
                  <a:pt x="1104303" y="1168400"/>
                </a:lnTo>
                <a:lnTo>
                  <a:pt x="1104206" y="1206500"/>
                </a:lnTo>
                <a:lnTo>
                  <a:pt x="1102711" y="1244600"/>
                </a:lnTo>
                <a:lnTo>
                  <a:pt x="1100574" y="1270000"/>
                </a:lnTo>
                <a:lnTo>
                  <a:pt x="1098437" y="1308100"/>
                </a:lnTo>
                <a:lnTo>
                  <a:pt x="1210211" y="1308100"/>
                </a:lnTo>
                <a:lnTo>
                  <a:pt x="1202493" y="1320800"/>
                </a:lnTo>
                <a:lnTo>
                  <a:pt x="1195735" y="1333500"/>
                </a:lnTo>
                <a:lnTo>
                  <a:pt x="1190741" y="1358900"/>
                </a:lnTo>
                <a:lnTo>
                  <a:pt x="1393777" y="1358900"/>
                </a:lnTo>
                <a:lnTo>
                  <a:pt x="1346470" y="1371600"/>
                </a:lnTo>
                <a:lnTo>
                  <a:pt x="1299283" y="1397000"/>
                </a:lnTo>
                <a:lnTo>
                  <a:pt x="1140316" y="1447800"/>
                </a:lnTo>
                <a:lnTo>
                  <a:pt x="1120499" y="1460500"/>
                </a:lnTo>
                <a:lnTo>
                  <a:pt x="1101643" y="1473200"/>
                </a:lnTo>
                <a:lnTo>
                  <a:pt x="1085030" y="1485900"/>
                </a:lnTo>
                <a:lnTo>
                  <a:pt x="1071943" y="1511300"/>
                </a:lnTo>
                <a:lnTo>
                  <a:pt x="1066332" y="1524000"/>
                </a:lnTo>
                <a:close/>
              </a:path>
              <a:path w="2412365" h="1525904">
                <a:moveTo>
                  <a:pt x="1648384" y="762000"/>
                </a:moveTo>
                <a:lnTo>
                  <a:pt x="1518076" y="762000"/>
                </a:lnTo>
                <a:lnTo>
                  <a:pt x="1545234" y="723900"/>
                </a:lnTo>
                <a:lnTo>
                  <a:pt x="1572884" y="685800"/>
                </a:lnTo>
                <a:lnTo>
                  <a:pt x="1600287" y="647700"/>
                </a:lnTo>
                <a:lnTo>
                  <a:pt x="1626707" y="596900"/>
                </a:lnTo>
                <a:lnTo>
                  <a:pt x="1651403" y="558800"/>
                </a:lnTo>
                <a:lnTo>
                  <a:pt x="1679260" y="508000"/>
                </a:lnTo>
                <a:lnTo>
                  <a:pt x="1709520" y="457200"/>
                </a:lnTo>
                <a:lnTo>
                  <a:pt x="1742985" y="419100"/>
                </a:lnTo>
                <a:lnTo>
                  <a:pt x="1818209" y="342900"/>
                </a:lnTo>
                <a:lnTo>
                  <a:pt x="1854919" y="292100"/>
                </a:lnTo>
                <a:lnTo>
                  <a:pt x="1927459" y="215900"/>
                </a:lnTo>
                <a:lnTo>
                  <a:pt x="1934203" y="215900"/>
                </a:lnTo>
                <a:lnTo>
                  <a:pt x="1942309" y="203200"/>
                </a:lnTo>
                <a:lnTo>
                  <a:pt x="1952818" y="190500"/>
                </a:lnTo>
                <a:lnTo>
                  <a:pt x="1966773" y="177800"/>
                </a:lnTo>
                <a:lnTo>
                  <a:pt x="1954795" y="228600"/>
                </a:lnTo>
                <a:lnTo>
                  <a:pt x="1939210" y="279400"/>
                </a:lnTo>
                <a:lnTo>
                  <a:pt x="1920742" y="330200"/>
                </a:lnTo>
                <a:lnTo>
                  <a:pt x="1900110" y="368300"/>
                </a:lnTo>
                <a:lnTo>
                  <a:pt x="1878035" y="419100"/>
                </a:lnTo>
                <a:lnTo>
                  <a:pt x="1832445" y="495300"/>
                </a:lnTo>
                <a:lnTo>
                  <a:pt x="1810370" y="546100"/>
                </a:lnTo>
                <a:lnTo>
                  <a:pt x="1786068" y="584200"/>
                </a:lnTo>
                <a:lnTo>
                  <a:pt x="1759531" y="622300"/>
                </a:lnTo>
                <a:lnTo>
                  <a:pt x="1731092" y="660400"/>
                </a:lnTo>
                <a:lnTo>
                  <a:pt x="1701081" y="698500"/>
                </a:lnTo>
                <a:lnTo>
                  <a:pt x="1669827" y="736600"/>
                </a:lnTo>
                <a:lnTo>
                  <a:pt x="1648384" y="762000"/>
                </a:lnTo>
                <a:close/>
              </a:path>
              <a:path w="2412365" h="1525904">
                <a:moveTo>
                  <a:pt x="1832817" y="838200"/>
                </a:moveTo>
                <a:lnTo>
                  <a:pt x="1571920" y="838200"/>
                </a:lnTo>
                <a:lnTo>
                  <a:pt x="1617737" y="825500"/>
                </a:lnTo>
                <a:lnTo>
                  <a:pt x="1754249" y="749300"/>
                </a:lnTo>
                <a:lnTo>
                  <a:pt x="1799808" y="736600"/>
                </a:lnTo>
                <a:lnTo>
                  <a:pt x="1891670" y="685800"/>
                </a:lnTo>
                <a:lnTo>
                  <a:pt x="1938193" y="673100"/>
                </a:lnTo>
                <a:lnTo>
                  <a:pt x="1985259" y="647700"/>
                </a:lnTo>
                <a:lnTo>
                  <a:pt x="2032976" y="635000"/>
                </a:lnTo>
                <a:lnTo>
                  <a:pt x="2232573" y="584200"/>
                </a:lnTo>
                <a:lnTo>
                  <a:pt x="2214318" y="622300"/>
                </a:lnTo>
                <a:lnTo>
                  <a:pt x="2191015" y="635000"/>
                </a:lnTo>
                <a:lnTo>
                  <a:pt x="2165629" y="647700"/>
                </a:lnTo>
                <a:lnTo>
                  <a:pt x="2141124" y="673100"/>
                </a:lnTo>
                <a:lnTo>
                  <a:pt x="2119664" y="685800"/>
                </a:lnTo>
                <a:lnTo>
                  <a:pt x="2097643" y="698500"/>
                </a:lnTo>
                <a:lnTo>
                  <a:pt x="2052239" y="723900"/>
                </a:lnTo>
                <a:lnTo>
                  <a:pt x="1964969" y="774700"/>
                </a:lnTo>
                <a:lnTo>
                  <a:pt x="1921156" y="787400"/>
                </a:lnTo>
                <a:lnTo>
                  <a:pt x="1832817" y="838200"/>
                </a:lnTo>
                <a:close/>
              </a:path>
              <a:path w="2412365" h="1525904">
                <a:moveTo>
                  <a:pt x="2412052" y="977900"/>
                </a:moveTo>
                <a:lnTo>
                  <a:pt x="2235404" y="977900"/>
                </a:lnTo>
                <a:lnTo>
                  <a:pt x="2283792" y="965200"/>
                </a:lnTo>
                <a:lnTo>
                  <a:pt x="2402183" y="965200"/>
                </a:lnTo>
                <a:lnTo>
                  <a:pt x="2412052" y="977900"/>
                </a:lnTo>
                <a:close/>
              </a:path>
              <a:path w="2412365" h="1525904">
                <a:moveTo>
                  <a:pt x="1393777" y="1358900"/>
                </a:moveTo>
                <a:lnTo>
                  <a:pt x="1190741" y="1358900"/>
                </a:lnTo>
                <a:lnTo>
                  <a:pt x="1199194" y="1346200"/>
                </a:lnTo>
                <a:lnTo>
                  <a:pt x="1207727" y="1346200"/>
                </a:lnTo>
                <a:lnTo>
                  <a:pt x="1216100" y="1333500"/>
                </a:lnTo>
                <a:lnTo>
                  <a:pt x="1224073" y="1333500"/>
                </a:lnTo>
                <a:lnTo>
                  <a:pt x="1264978" y="1308100"/>
                </a:lnTo>
                <a:lnTo>
                  <a:pt x="1305740" y="1270000"/>
                </a:lnTo>
                <a:lnTo>
                  <a:pt x="1346503" y="1244600"/>
                </a:lnTo>
                <a:lnTo>
                  <a:pt x="1387408" y="1206500"/>
                </a:lnTo>
                <a:lnTo>
                  <a:pt x="1428598" y="1181100"/>
                </a:lnTo>
                <a:lnTo>
                  <a:pt x="1470215" y="1143000"/>
                </a:lnTo>
                <a:lnTo>
                  <a:pt x="1513653" y="1117600"/>
                </a:lnTo>
                <a:lnTo>
                  <a:pt x="1558593" y="1092200"/>
                </a:lnTo>
                <a:lnTo>
                  <a:pt x="1604854" y="1079500"/>
                </a:lnTo>
                <a:lnTo>
                  <a:pt x="1652258" y="1054100"/>
                </a:lnTo>
                <a:lnTo>
                  <a:pt x="1849685" y="1003300"/>
                </a:lnTo>
                <a:lnTo>
                  <a:pt x="1897549" y="1003300"/>
                </a:lnTo>
                <a:lnTo>
                  <a:pt x="1945560" y="990600"/>
                </a:lnTo>
                <a:lnTo>
                  <a:pt x="1993694" y="990600"/>
                </a:lnTo>
                <a:lnTo>
                  <a:pt x="2041928" y="977900"/>
                </a:lnTo>
                <a:lnTo>
                  <a:pt x="2401017" y="977900"/>
                </a:lnTo>
                <a:lnTo>
                  <a:pt x="2374433" y="990600"/>
                </a:lnTo>
                <a:lnTo>
                  <a:pt x="2335163" y="1016000"/>
                </a:lnTo>
                <a:lnTo>
                  <a:pt x="2286068" y="1041400"/>
                </a:lnTo>
                <a:lnTo>
                  <a:pt x="2230009" y="1066800"/>
                </a:lnTo>
                <a:lnTo>
                  <a:pt x="2048664" y="1143000"/>
                </a:lnTo>
                <a:lnTo>
                  <a:pt x="1993364" y="1168400"/>
                </a:lnTo>
                <a:lnTo>
                  <a:pt x="1945407" y="1193800"/>
                </a:lnTo>
                <a:lnTo>
                  <a:pt x="1901851" y="1206500"/>
                </a:lnTo>
                <a:lnTo>
                  <a:pt x="1857630" y="1231900"/>
                </a:lnTo>
                <a:lnTo>
                  <a:pt x="1677898" y="1282700"/>
                </a:lnTo>
                <a:lnTo>
                  <a:pt x="1393777" y="1358900"/>
                </a:lnTo>
                <a:close/>
              </a:path>
              <a:path w="2412365" h="1525904">
                <a:moveTo>
                  <a:pt x="137156" y="1525909"/>
                </a:moveTo>
                <a:lnTo>
                  <a:pt x="442" y="1525909"/>
                </a:lnTo>
                <a:lnTo>
                  <a:pt x="0" y="1483390"/>
                </a:lnTo>
                <a:lnTo>
                  <a:pt x="342" y="1433509"/>
                </a:lnTo>
                <a:lnTo>
                  <a:pt x="1511" y="1383607"/>
                </a:lnTo>
                <a:lnTo>
                  <a:pt x="3469" y="1333674"/>
                </a:lnTo>
                <a:lnTo>
                  <a:pt x="6180" y="1283700"/>
                </a:lnTo>
                <a:lnTo>
                  <a:pt x="12270" y="1232955"/>
                </a:lnTo>
                <a:lnTo>
                  <a:pt x="36948" y="1182850"/>
                </a:lnTo>
                <a:lnTo>
                  <a:pt x="53267" y="1205339"/>
                </a:lnTo>
                <a:lnTo>
                  <a:pt x="63015" y="1228788"/>
                </a:lnTo>
                <a:lnTo>
                  <a:pt x="68918" y="1252559"/>
                </a:lnTo>
                <a:lnTo>
                  <a:pt x="73699" y="1276008"/>
                </a:lnTo>
                <a:lnTo>
                  <a:pt x="84750" y="1324440"/>
                </a:lnTo>
                <a:lnTo>
                  <a:pt x="96125" y="1372732"/>
                </a:lnTo>
                <a:lnTo>
                  <a:pt x="108021" y="1420832"/>
                </a:lnTo>
                <a:lnTo>
                  <a:pt x="120632" y="1468685"/>
                </a:lnTo>
                <a:lnTo>
                  <a:pt x="134157" y="1516238"/>
                </a:lnTo>
                <a:lnTo>
                  <a:pt x="137156" y="1525909"/>
                </a:lnTo>
                <a:close/>
              </a:path>
              <a:path w="2412365" h="1525904">
                <a:moveTo>
                  <a:pt x="695684" y="1525909"/>
                </a:moveTo>
                <a:lnTo>
                  <a:pt x="523123" y="1525909"/>
                </a:lnTo>
                <a:lnTo>
                  <a:pt x="522430" y="1523915"/>
                </a:lnTo>
                <a:lnTo>
                  <a:pt x="507815" y="1476786"/>
                </a:lnTo>
                <a:lnTo>
                  <a:pt x="494841" y="1429294"/>
                </a:lnTo>
                <a:lnTo>
                  <a:pt x="483509" y="1381452"/>
                </a:lnTo>
                <a:lnTo>
                  <a:pt x="473817" y="1333278"/>
                </a:lnTo>
                <a:lnTo>
                  <a:pt x="465766" y="1284785"/>
                </a:lnTo>
                <a:lnTo>
                  <a:pt x="459356" y="1235990"/>
                </a:lnTo>
                <a:lnTo>
                  <a:pt x="454587" y="1186907"/>
                </a:lnTo>
                <a:lnTo>
                  <a:pt x="451459" y="1137553"/>
                </a:lnTo>
                <a:lnTo>
                  <a:pt x="450726" y="1085925"/>
                </a:lnTo>
                <a:lnTo>
                  <a:pt x="452924" y="1034401"/>
                </a:lnTo>
                <a:lnTo>
                  <a:pt x="458052" y="983086"/>
                </a:lnTo>
                <a:lnTo>
                  <a:pt x="466110" y="932086"/>
                </a:lnTo>
                <a:lnTo>
                  <a:pt x="477099" y="881504"/>
                </a:lnTo>
                <a:lnTo>
                  <a:pt x="491017" y="831445"/>
                </a:lnTo>
                <a:lnTo>
                  <a:pt x="507866" y="782014"/>
                </a:lnTo>
                <a:lnTo>
                  <a:pt x="526976" y="749083"/>
                </a:lnTo>
                <a:lnTo>
                  <a:pt x="536925" y="733299"/>
                </a:lnTo>
                <a:lnTo>
                  <a:pt x="548356" y="775631"/>
                </a:lnTo>
                <a:lnTo>
                  <a:pt x="559146" y="814919"/>
                </a:lnTo>
                <a:lnTo>
                  <a:pt x="568654" y="852283"/>
                </a:lnTo>
                <a:lnTo>
                  <a:pt x="584744" y="936880"/>
                </a:lnTo>
                <a:lnTo>
                  <a:pt x="592784" y="985003"/>
                </a:lnTo>
                <a:lnTo>
                  <a:pt x="600526" y="1033200"/>
                </a:lnTo>
                <a:lnTo>
                  <a:pt x="615771" y="1129759"/>
                </a:lnTo>
                <a:lnTo>
                  <a:pt x="623602" y="1178091"/>
                </a:lnTo>
                <a:lnTo>
                  <a:pt x="631792" y="1226438"/>
                </a:lnTo>
                <a:lnTo>
                  <a:pt x="640326" y="1271668"/>
                </a:lnTo>
                <a:lnTo>
                  <a:pt x="650061" y="1316498"/>
                </a:lnTo>
                <a:lnTo>
                  <a:pt x="660277" y="1361168"/>
                </a:lnTo>
                <a:lnTo>
                  <a:pt x="670252" y="1405917"/>
                </a:lnTo>
                <a:lnTo>
                  <a:pt x="692568" y="1511040"/>
                </a:lnTo>
                <a:lnTo>
                  <a:pt x="695684" y="1525909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716" y="0"/>
            <a:ext cx="2882900" cy="2435860"/>
          </a:xfrm>
          <a:custGeom>
            <a:avLst/>
            <a:gdLst/>
            <a:ahLst/>
            <a:cxnLst/>
            <a:rect l="l" t="t" r="r" b="b"/>
            <a:pathLst>
              <a:path w="2882900" h="2435860">
                <a:moveTo>
                  <a:pt x="2088431" y="2434109"/>
                </a:moveTo>
                <a:lnTo>
                  <a:pt x="2088618" y="2435768"/>
                </a:lnTo>
                <a:lnTo>
                  <a:pt x="2090287" y="2435768"/>
                </a:lnTo>
                <a:lnTo>
                  <a:pt x="2088431" y="2434109"/>
                </a:lnTo>
                <a:close/>
              </a:path>
              <a:path w="2882900" h="2435860">
                <a:moveTo>
                  <a:pt x="1688597" y="1127668"/>
                </a:moveTo>
                <a:lnTo>
                  <a:pt x="1568944" y="1127668"/>
                </a:lnTo>
                <a:lnTo>
                  <a:pt x="1603243" y="1165768"/>
                </a:lnTo>
                <a:lnTo>
                  <a:pt x="1776829" y="1356268"/>
                </a:lnTo>
                <a:lnTo>
                  <a:pt x="1810813" y="1394368"/>
                </a:lnTo>
                <a:lnTo>
                  <a:pt x="1835118" y="1419768"/>
                </a:lnTo>
                <a:lnTo>
                  <a:pt x="1856538" y="1457868"/>
                </a:lnTo>
                <a:lnTo>
                  <a:pt x="1876676" y="1495968"/>
                </a:lnTo>
                <a:lnTo>
                  <a:pt x="1897134" y="1534068"/>
                </a:lnTo>
                <a:lnTo>
                  <a:pt x="1899711" y="1534068"/>
                </a:lnTo>
                <a:lnTo>
                  <a:pt x="1901087" y="1546768"/>
                </a:lnTo>
                <a:lnTo>
                  <a:pt x="1901341" y="1546768"/>
                </a:lnTo>
                <a:lnTo>
                  <a:pt x="1900553" y="1559468"/>
                </a:lnTo>
                <a:lnTo>
                  <a:pt x="1893841" y="1597568"/>
                </a:lnTo>
                <a:lnTo>
                  <a:pt x="1889401" y="1648368"/>
                </a:lnTo>
                <a:lnTo>
                  <a:pt x="1886846" y="1699168"/>
                </a:lnTo>
                <a:lnTo>
                  <a:pt x="1885790" y="1749968"/>
                </a:lnTo>
                <a:lnTo>
                  <a:pt x="1885845" y="1800768"/>
                </a:lnTo>
                <a:lnTo>
                  <a:pt x="1886625" y="1851568"/>
                </a:lnTo>
                <a:lnTo>
                  <a:pt x="1887742" y="1902368"/>
                </a:lnTo>
                <a:lnTo>
                  <a:pt x="1888810" y="1953168"/>
                </a:lnTo>
                <a:lnTo>
                  <a:pt x="1889442" y="2003968"/>
                </a:lnTo>
                <a:lnTo>
                  <a:pt x="1891074" y="2054768"/>
                </a:lnTo>
                <a:lnTo>
                  <a:pt x="1895696" y="2092868"/>
                </a:lnTo>
                <a:lnTo>
                  <a:pt x="1903996" y="2143668"/>
                </a:lnTo>
                <a:lnTo>
                  <a:pt x="1916662" y="2181768"/>
                </a:lnTo>
                <a:lnTo>
                  <a:pt x="1934380" y="2232568"/>
                </a:lnTo>
                <a:lnTo>
                  <a:pt x="1957840" y="2270668"/>
                </a:lnTo>
                <a:lnTo>
                  <a:pt x="1987728" y="2308768"/>
                </a:lnTo>
                <a:lnTo>
                  <a:pt x="2012767" y="2346868"/>
                </a:lnTo>
                <a:lnTo>
                  <a:pt x="2036764" y="2372268"/>
                </a:lnTo>
                <a:lnTo>
                  <a:pt x="2061883" y="2410368"/>
                </a:lnTo>
                <a:lnTo>
                  <a:pt x="2088431" y="2434109"/>
                </a:lnTo>
                <a:lnTo>
                  <a:pt x="2087189" y="2423068"/>
                </a:lnTo>
                <a:lnTo>
                  <a:pt x="2085600" y="2410368"/>
                </a:lnTo>
                <a:lnTo>
                  <a:pt x="2083450" y="2397668"/>
                </a:lnTo>
                <a:lnTo>
                  <a:pt x="2072031" y="2346868"/>
                </a:lnTo>
                <a:lnTo>
                  <a:pt x="2062124" y="2296068"/>
                </a:lnTo>
                <a:lnTo>
                  <a:pt x="2053719" y="2245268"/>
                </a:lnTo>
                <a:lnTo>
                  <a:pt x="2046806" y="2194468"/>
                </a:lnTo>
                <a:lnTo>
                  <a:pt x="2041376" y="2143668"/>
                </a:lnTo>
                <a:lnTo>
                  <a:pt x="2037419" y="2092868"/>
                </a:lnTo>
                <a:lnTo>
                  <a:pt x="2034923" y="2042068"/>
                </a:lnTo>
                <a:lnTo>
                  <a:pt x="2033880" y="1978568"/>
                </a:lnTo>
                <a:lnTo>
                  <a:pt x="2030864" y="1927768"/>
                </a:lnTo>
                <a:lnTo>
                  <a:pt x="2014619" y="1838868"/>
                </a:lnTo>
                <a:lnTo>
                  <a:pt x="2004589" y="1788068"/>
                </a:lnTo>
                <a:lnTo>
                  <a:pt x="1995420" y="1737268"/>
                </a:lnTo>
                <a:lnTo>
                  <a:pt x="1992429" y="1724568"/>
                </a:lnTo>
                <a:lnTo>
                  <a:pt x="1989437" y="1699168"/>
                </a:lnTo>
                <a:lnTo>
                  <a:pt x="1987728" y="1686468"/>
                </a:lnTo>
                <a:lnTo>
                  <a:pt x="1988583" y="1673768"/>
                </a:lnTo>
                <a:lnTo>
                  <a:pt x="2118890" y="1673768"/>
                </a:lnTo>
                <a:lnTo>
                  <a:pt x="2108169" y="1661068"/>
                </a:lnTo>
                <a:lnTo>
                  <a:pt x="2075423" y="1635668"/>
                </a:lnTo>
                <a:lnTo>
                  <a:pt x="2042427" y="1597568"/>
                </a:lnTo>
                <a:lnTo>
                  <a:pt x="2303324" y="1597568"/>
                </a:lnTo>
                <a:lnTo>
                  <a:pt x="2258656" y="1584868"/>
                </a:lnTo>
                <a:lnTo>
                  <a:pt x="2211460" y="1559468"/>
                </a:lnTo>
                <a:lnTo>
                  <a:pt x="2163978" y="1546768"/>
                </a:lnTo>
                <a:lnTo>
                  <a:pt x="2068731" y="1495968"/>
                </a:lnTo>
                <a:lnTo>
                  <a:pt x="2021250" y="1483268"/>
                </a:lnTo>
                <a:lnTo>
                  <a:pt x="1974054" y="1457868"/>
                </a:lnTo>
                <a:lnTo>
                  <a:pt x="1938572" y="1445168"/>
                </a:lnTo>
                <a:lnTo>
                  <a:pt x="1908138" y="1419768"/>
                </a:lnTo>
                <a:lnTo>
                  <a:pt x="1881390" y="1381668"/>
                </a:lnTo>
                <a:lnTo>
                  <a:pt x="1856965" y="1343568"/>
                </a:lnTo>
                <a:lnTo>
                  <a:pt x="1825589" y="1305468"/>
                </a:lnTo>
                <a:lnTo>
                  <a:pt x="1792407" y="1267368"/>
                </a:lnTo>
                <a:lnTo>
                  <a:pt x="1758077" y="1216568"/>
                </a:lnTo>
                <a:lnTo>
                  <a:pt x="1723255" y="1178468"/>
                </a:lnTo>
                <a:lnTo>
                  <a:pt x="1688597" y="1127668"/>
                </a:lnTo>
                <a:close/>
              </a:path>
              <a:path w="2882900" h="2435860">
                <a:moveTo>
                  <a:pt x="1324711" y="530768"/>
                </a:moveTo>
                <a:lnTo>
                  <a:pt x="1227934" y="530768"/>
                </a:lnTo>
                <a:lnTo>
                  <a:pt x="1254524" y="581568"/>
                </a:lnTo>
                <a:lnTo>
                  <a:pt x="1331443" y="721268"/>
                </a:lnTo>
                <a:lnTo>
                  <a:pt x="1381773" y="822868"/>
                </a:lnTo>
                <a:lnTo>
                  <a:pt x="1404742" y="860968"/>
                </a:lnTo>
                <a:lnTo>
                  <a:pt x="1451962" y="937168"/>
                </a:lnTo>
                <a:lnTo>
                  <a:pt x="1474931" y="987968"/>
                </a:lnTo>
                <a:lnTo>
                  <a:pt x="1481929" y="1000668"/>
                </a:lnTo>
                <a:lnTo>
                  <a:pt x="1487965" y="1013368"/>
                </a:lnTo>
                <a:lnTo>
                  <a:pt x="1491757" y="1026068"/>
                </a:lnTo>
                <a:lnTo>
                  <a:pt x="1492025" y="1038768"/>
                </a:lnTo>
                <a:lnTo>
                  <a:pt x="1485374" y="1089568"/>
                </a:lnTo>
                <a:lnTo>
                  <a:pt x="1477282" y="1140368"/>
                </a:lnTo>
                <a:lnTo>
                  <a:pt x="1468228" y="1191168"/>
                </a:lnTo>
                <a:lnTo>
                  <a:pt x="1458693" y="1229268"/>
                </a:lnTo>
                <a:lnTo>
                  <a:pt x="1448925" y="1280068"/>
                </a:lnTo>
                <a:lnTo>
                  <a:pt x="1440202" y="1330868"/>
                </a:lnTo>
                <a:lnTo>
                  <a:pt x="1432630" y="1381668"/>
                </a:lnTo>
                <a:lnTo>
                  <a:pt x="1426314" y="1432468"/>
                </a:lnTo>
                <a:lnTo>
                  <a:pt x="1421359" y="1470568"/>
                </a:lnTo>
                <a:lnTo>
                  <a:pt x="1417870" y="1521368"/>
                </a:lnTo>
                <a:lnTo>
                  <a:pt x="1415951" y="1572168"/>
                </a:lnTo>
                <a:lnTo>
                  <a:pt x="1415708" y="1622968"/>
                </a:lnTo>
                <a:lnTo>
                  <a:pt x="1417247" y="1673768"/>
                </a:lnTo>
                <a:lnTo>
                  <a:pt x="1420671" y="1724568"/>
                </a:lnTo>
                <a:lnTo>
                  <a:pt x="1426086" y="1775368"/>
                </a:lnTo>
                <a:lnTo>
                  <a:pt x="1433597" y="1826168"/>
                </a:lnTo>
                <a:lnTo>
                  <a:pt x="1443309" y="1876968"/>
                </a:lnTo>
                <a:lnTo>
                  <a:pt x="1455151" y="1915068"/>
                </a:lnTo>
                <a:lnTo>
                  <a:pt x="1469040" y="1965868"/>
                </a:lnTo>
                <a:lnTo>
                  <a:pt x="1484997" y="2016668"/>
                </a:lnTo>
                <a:lnTo>
                  <a:pt x="1503044" y="2054768"/>
                </a:lnTo>
                <a:lnTo>
                  <a:pt x="1523200" y="2105568"/>
                </a:lnTo>
                <a:lnTo>
                  <a:pt x="1545488" y="2143668"/>
                </a:lnTo>
                <a:lnTo>
                  <a:pt x="1569929" y="2194468"/>
                </a:lnTo>
                <a:lnTo>
                  <a:pt x="1596543" y="2232568"/>
                </a:lnTo>
                <a:lnTo>
                  <a:pt x="1625352" y="2270668"/>
                </a:lnTo>
                <a:lnTo>
                  <a:pt x="1631268" y="2283368"/>
                </a:lnTo>
                <a:lnTo>
                  <a:pt x="1637424" y="2296068"/>
                </a:lnTo>
                <a:lnTo>
                  <a:pt x="1643740" y="2296068"/>
                </a:lnTo>
                <a:lnTo>
                  <a:pt x="1650137" y="2308768"/>
                </a:lnTo>
                <a:lnTo>
                  <a:pt x="1658363" y="2308768"/>
                </a:lnTo>
                <a:lnTo>
                  <a:pt x="1665160" y="2321468"/>
                </a:lnTo>
                <a:lnTo>
                  <a:pt x="1674922" y="2321468"/>
                </a:lnTo>
                <a:lnTo>
                  <a:pt x="1672892" y="2257968"/>
                </a:lnTo>
                <a:lnTo>
                  <a:pt x="1668939" y="2194468"/>
                </a:lnTo>
                <a:lnTo>
                  <a:pt x="1662347" y="2143668"/>
                </a:lnTo>
                <a:lnTo>
                  <a:pt x="1655465" y="2092868"/>
                </a:lnTo>
                <a:lnTo>
                  <a:pt x="1648402" y="2042068"/>
                </a:lnTo>
                <a:lnTo>
                  <a:pt x="1641270" y="1991268"/>
                </a:lnTo>
                <a:lnTo>
                  <a:pt x="1634177" y="1940468"/>
                </a:lnTo>
                <a:lnTo>
                  <a:pt x="1627235" y="1876968"/>
                </a:lnTo>
                <a:lnTo>
                  <a:pt x="1620553" y="1826168"/>
                </a:lnTo>
                <a:lnTo>
                  <a:pt x="1614241" y="1775368"/>
                </a:lnTo>
                <a:lnTo>
                  <a:pt x="1608248" y="1724568"/>
                </a:lnTo>
                <a:lnTo>
                  <a:pt x="1602194" y="1673768"/>
                </a:lnTo>
                <a:lnTo>
                  <a:pt x="1596273" y="1622968"/>
                </a:lnTo>
                <a:lnTo>
                  <a:pt x="1590680" y="1572168"/>
                </a:lnTo>
                <a:lnTo>
                  <a:pt x="1585610" y="1521368"/>
                </a:lnTo>
                <a:lnTo>
                  <a:pt x="1581258" y="1470568"/>
                </a:lnTo>
                <a:lnTo>
                  <a:pt x="1577819" y="1419768"/>
                </a:lnTo>
                <a:lnTo>
                  <a:pt x="1575487" y="1356268"/>
                </a:lnTo>
                <a:lnTo>
                  <a:pt x="1574458" y="1305468"/>
                </a:lnTo>
                <a:lnTo>
                  <a:pt x="1574810" y="1267368"/>
                </a:lnTo>
                <a:lnTo>
                  <a:pt x="1574713" y="1229268"/>
                </a:lnTo>
                <a:lnTo>
                  <a:pt x="1573217" y="1191168"/>
                </a:lnTo>
                <a:lnTo>
                  <a:pt x="1571081" y="1165768"/>
                </a:lnTo>
                <a:lnTo>
                  <a:pt x="1568944" y="1127668"/>
                </a:lnTo>
                <a:lnTo>
                  <a:pt x="1680718" y="1127668"/>
                </a:lnTo>
                <a:lnTo>
                  <a:pt x="1672999" y="1114968"/>
                </a:lnTo>
                <a:lnTo>
                  <a:pt x="1666242" y="1102268"/>
                </a:lnTo>
                <a:lnTo>
                  <a:pt x="1661248" y="1076868"/>
                </a:lnTo>
                <a:lnTo>
                  <a:pt x="1864283" y="1076868"/>
                </a:lnTo>
                <a:lnTo>
                  <a:pt x="1816976" y="1064168"/>
                </a:lnTo>
                <a:lnTo>
                  <a:pt x="1769790" y="1038768"/>
                </a:lnTo>
                <a:lnTo>
                  <a:pt x="1610823" y="987968"/>
                </a:lnTo>
                <a:lnTo>
                  <a:pt x="1591005" y="975268"/>
                </a:lnTo>
                <a:lnTo>
                  <a:pt x="1572149" y="962568"/>
                </a:lnTo>
                <a:lnTo>
                  <a:pt x="1555537" y="949868"/>
                </a:lnTo>
                <a:lnTo>
                  <a:pt x="1542450" y="924468"/>
                </a:lnTo>
                <a:lnTo>
                  <a:pt x="1516960" y="886368"/>
                </a:lnTo>
                <a:lnTo>
                  <a:pt x="1491738" y="835568"/>
                </a:lnTo>
                <a:lnTo>
                  <a:pt x="1466733" y="797468"/>
                </a:lnTo>
                <a:lnTo>
                  <a:pt x="1441898" y="746668"/>
                </a:lnTo>
                <a:lnTo>
                  <a:pt x="1417182" y="708568"/>
                </a:lnTo>
                <a:lnTo>
                  <a:pt x="1392536" y="657768"/>
                </a:lnTo>
                <a:lnTo>
                  <a:pt x="1367911" y="619668"/>
                </a:lnTo>
                <a:lnTo>
                  <a:pt x="1324711" y="530768"/>
                </a:lnTo>
                <a:close/>
              </a:path>
              <a:path w="2882900" h="2435860">
                <a:moveTo>
                  <a:pt x="2118890" y="1673768"/>
                </a:moveTo>
                <a:lnTo>
                  <a:pt x="1988583" y="1673768"/>
                </a:lnTo>
                <a:lnTo>
                  <a:pt x="2015740" y="1711868"/>
                </a:lnTo>
                <a:lnTo>
                  <a:pt x="2043390" y="1749968"/>
                </a:lnTo>
                <a:lnTo>
                  <a:pt x="2070794" y="1788068"/>
                </a:lnTo>
                <a:lnTo>
                  <a:pt x="2097214" y="1838868"/>
                </a:lnTo>
                <a:lnTo>
                  <a:pt x="2121910" y="1876968"/>
                </a:lnTo>
                <a:lnTo>
                  <a:pt x="2149766" y="1927768"/>
                </a:lnTo>
                <a:lnTo>
                  <a:pt x="2180027" y="1978568"/>
                </a:lnTo>
                <a:lnTo>
                  <a:pt x="2213492" y="2016668"/>
                </a:lnTo>
                <a:lnTo>
                  <a:pt x="2288716" y="2092868"/>
                </a:lnTo>
                <a:lnTo>
                  <a:pt x="2325426" y="2143668"/>
                </a:lnTo>
                <a:lnTo>
                  <a:pt x="2397966" y="2219868"/>
                </a:lnTo>
                <a:lnTo>
                  <a:pt x="2404709" y="2219868"/>
                </a:lnTo>
                <a:lnTo>
                  <a:pt x="2412815" y="2232568"/>
                </a:lnTo>
                <a:lnTo>
                  <a:pt x="2423325" y="2245268"/>
                </a:lnTo>
                <a:lnTo>
                  <a:pt x="2437280" y="2257968"/>
                </a:lnTo>
                <a:lnTo>
                  <a:pt x="2425301" y="2207168"/>
                </a:lnTo>
                <a:lnTo>
                  <a:pt x="2409717" y="2156368"/>
                </a:lnTo>
                <a:lnTo>
                  <a:pt x="2391248" y="2105568"/>
                </a:lnTo>
                <a:lnTo>
                  <a:pt x="2370616" y="2067468"/>
                </a:lnTo>
                <a:lnTo>
                  <a:pt x="2348542" y="2016668"/>
                </a:lnTo>
                <a:lnTo>
                  <a:pt x="2302951" y="1940468"/>
                </a:lnTo>
                <a:lnTo>
                  <a:pt x="2280877" y="1889668"/>
                </a:lnTo>
                <a:lnTo>
                  <a:pt x="2256574" y="1851568"/>
                </a:lnTo>
                <a:lnTo>
                  <a:pt x="2230038" y="1813468"/>
                </a:lnTo>
                <a:lnTo>
                  <a:pt x="2201599" y="1775368"/>
                </a:lnTo>
                <a:lnTo>
                  <a:pt x="2171587" y="1737268"/>
                </a:lnTo>
                <a:lnTo>
                  <a:pt x="2140334" y="1699168"/>
                </a:lnTo>
                <a:lnTo>
                  <a:pt x="2118890" y="1673768"/>
                </a:lnTo>
                <a:close/>
              </a:path>
              <a:path w="2882900" h="2435860">
                <a:moveTo>
                  <a:pt x="2303324" y="1597568"/>
                </a:moveTo>
                <a:lnTo>
                  <a:pt x="2042427" y="1597568"/>
                </a:lnTo>
                <a:lnTo>
                  <a:pt x="2088243" y="1610268"/>
                </a:lnTo>
                <a:lnTo>
                  <a:pt x="2224756" y="1686468"/>
                </a:lnTo>
                <a:lnTo>
                  <a:pt x="2270315" y="1699168"/>
                </a:lnTo>
                <a:lnTo>
                  <a:pt x="2362177" y="1749968"/>
                </a:lnTo>
                <a:lnTo>
                  <a:pt x="2408700" y="1762668"/>
                </a:lnTo>
                <a:lnTo>
                  <a:pt x="2455765" y="1788068"/>
                </a:lnTo>
                <a:lnTo>
                  <a:pt x="2503483" y="1800768"/>
                </a:lnTo>
                <a:lnTo>
                  <a:pt x="2703080" y="1851568"/>
                </a:lnTo>
                <a:lnTo>
                  <a:pt x="2684825" y="1813468"/>
                </a:lnTo>
                <a:lnTo>
                  <a:pt x="2661522" y="1800768"/>
                </a:lnTo>
                <a:lnTo>
                  <a:pt x="2636136" y="1788068"/>
                </a:lnTo>
                <a:lnTo>
                  <a:pt x="2611631" y="1762668"/>
                </a:lnTo>
                <a:lnTo>
                  <a:pt x="2590171" y="1749968"/>
                </a:lnTo>
                <a:lnTo>
                  <a:pt x="2568150" y="1737268"/>
                </a:lnTo>
                <a:lnTo>
                  <a:pt x="2522746" y="1711868"/>
                </a:lnTo>
                <a:lnTo>
                  <a:pt x="2435476" y="1661068"/>
                </a:lnTo>
                <a:lnTo>
                  <a:pt x="2391662" y="1648368"/>
                </a:lnTo>
                <a:lnTo>
                  <a:pt x="2303324" y="1597568"/>
                </a:lnTo>
                <a:close/>
              </a:path>
              <a:path w="2882900" h="2435860">
                <a:moveTo>
                  <a:pt x="1129907" y="10068"/>
                </a:moveTo>
                <a:lnTo>
                  <a:pt x="1049497" y="10068"/>
                </a:lnTo>
                <a:lnTo>
                  <a:pt x="1060421" y="48168"/>
                </a:lnTo>
                <a:lnTo>
                  <a:pt x="1074761" y="86268"/>
                </a:lnTo>
                <a:lnTo>
                  <a:pt x="1089220" y="137068"/>
                </a:lnTo>
                <a:lnTo>
                  <a:pt x="1103814" y="187868"/>
                </a:lnTo>
                <a:lnTo>
                  <a:pt x="1118558" y="225968"/>
                </a:lnTo>
                <a:lnTo>
                  <a:pt x="1133466" y="276768"/>
                </a:lnTo>
                <a:lnTo>
                  <a:pt x="1148553" y="327568"/>
                </a:lnTo>
                <a:lnTo>
                  <a:pt x="1163835" y="365668"/>
                </a:lnTo>
                <a:lnTo>
                  <a:pt x="1171580" y="391068"/>
                </a:lnTo>
                <a:lnTo>
                  <a:pt x="1175800" y="416468"/>
                </a:lnTo>
                <a:lnTo>
                  <a:pt x="1174892" y="454568"/>
                </a:lnTo>
                <a:lnTo>
                  <a:pt x="1167253" y="479968"/>
                </a:lnTo>
                <a:lnTo>
                  <a:pt x="1146886" y="530768"/>
                </a:lnTo>
                <a:lnTo>
                  <a:pt x="1126758" y="581568"/>
                </a:lnTo>
                <a:lnTo>
                  <a:pt x="1106794" y="619668"/>
                </a:lnTo>
                <a:lnTo>
                  <a:pt x="1047142" y="772068"/>
                </a:lnTo>
                <a:lnTo>
                  <a:pt x="1027089" y="822868"/>
                </a:lnTo>
                <a:lnTo>
                  <a:pt x="1009192" y="873668"/>
                </a:lnTo>
                <a:lnTo>
                  <a:pt x="992937" y="924468"/>
                </a:lnTo>
                <a:lnTo>
                  <a:pt x="978322" y="962568"/>
                </a:lnTo>
                <a:lnTo>
                  <a:pt x="965348" y="1013368"/>
                </a:lnTo>
                <a:lnTo>
                  <a:pt x="954015" y="1064168"/>
                </a:lnTo>
                <a:lnTo>
                  <a:pt x="944324" y="1114968"/>
                </a:lnTo>
                <a:lnTo>
                  <a:pt x="936273" y="1153068"/>
                </a:lnTo>
                <a:lnTo>
                  <a:pt x="929863" y="1203868"/>
                </a:lnTo>
                <a:lnTo>
                  <a:pt x="925094" y="1254668"/>
                </a:lnTo>
                <a:lnTo>
                  <a:pt x="921966" y="1305468"/>
                </a:lnTo>
                <a:lnTo>
                  <a:pt x="921233" y="1356268"/>
                </a:lnTo>
                <a:lnTo>
                  <a:pt x="923431" y="1407068"/>
                </a:lnTo>
                <a:lnTo>
                  <a:pt x="928559" y="1457868"/>
                </a:lnTo>
                <a:lnTo>
                  <a:pt x="936617" y="1508668"/>
                </a:lnTo>
                <a:lnTo>
                  <a:pt x="947605" y="1559468"/>
                </a:lnTo>
                <a:lnTo>
                  <a:pt x="961524" y="1610268"/>
                </a:lnTo>
                <a:lnTo>
                  <a:pt x="978373" y="1661068"/>
                </a:lnTo>
                <a:lnTo>
                  <a:pt x="997483" y="1699168"/>
                </a:lnTo>
                <a:lnTo>
                  <a:pt x="1007432" y="1711868"/>
                </a:lnTo>
                <a:lnTo>
                  <a:pt x="1018863" y="1661068"/>
                </a:lnTo>
                <a:lnTo>
                  <a:pt x="1029653" y="1622968"/>
                </a:lnTo>
                <a:lnTo>
                  <a:pt x="1039161" y="1584868"/>
                </a:lnTo>
                <a:lnTo>
                  <a:pt x="1046746" y="1559468"/>
                </a:lnTo>
                <a:lnTo>
                  <a:pt x="1055250" y="1508668"/>
                </a:lnTo>
                <a:lnTo>
                  <a:pt x="1063291" y="1457868"/>
                </a:lnTo>
                <a:lnTo>
                  <a:pt x="1071033" y="1407068"/>
                </a:lnTo>
                <a:lnTo>
                  <a:pt x="1086277" y="1318168"/>
                </a:lnTo>
                <a:lnTo>
                  <a:pt x="1094109" y="1267368"/>
                </a:lnTo>
                <a:lnTo>
                  <a:pt x="1102299" y="1216568"/>
                </a:lnTo>
                <a:lnTo>
                  <a:pt x="1110832" y="1165768"/>
                </a:lnTo>
                <a:lnTo>
                  <a:pt x="1120567" y="1127668"/>
                </a:lnTo>
                <a:lnTo>
                  <a:pt x="1130783" y="1076868"/>
                </a:lnTo>
                <a:lnTo>
                  <a:pt x="1140759" y="1038768"/>
                </a:lnTo>
                <a:lnTo>
                  <a:pt x="1163075" y="937168"/>
                </a:lnTo>
                <a:lnTo>
                  <a:pt x="1174091" y="873668"/>
                </a:lnTo>
                <a:lnTo>
                  <a:pt x="1184821" y="822868"/>
                </a:lnTo>
                <a:lnTo>
                  <a:pt x="1195125" y="772068"/>
                </a:lnTo>
                <a:lnTo>
                  <a:pt x="1204858" y="721268"/>
                </a:lnTo>
                <a:lnTo>
                  <a:pt x="1211949" y="670468"/>
                </a:lnTo>
                <a:lnTo>
                  <a:pt x="1217358" y="632368"/>
                </a:lnTo>
                <a:lnTo>
                  <a:pt x="1222285" y="581568"/>
                </a:lnTo>
                <a:lnTo>
                  <a:pt x="1227934" y="530768"/>
                </a:lnTo>
                <a:lnTo>
                  <a:pt x="1324711" y="530768"/>
                </a:lnTo>
                <a:lnTo>
                  <a:pt x="1318529" y="518068"/>
                </a:lnTo>
                <a:lnTo>
                  <a:pt x="1316606" y="518068"/>
                </a:lnTo>
                <a:lnTo>
                  <a:pt x="1316365" y="505368"/>
                </a:lnTo>
                <a:lnTo>
                  <a:pt x="1315965" y="492668"/>
                </a:lnTo>
                <a:lnTo>
                  <a:pt x="1628715" y="492668"/>
                </a:lnTo>
                <a:lnTo>
                  <a:pt x="1578282" y="479968"/>
                </a:lnTo>
                <a:lnTo>
                  <a:pt x="1527996" y="479968"/>
                </a:lnTo>
                <a:lnTo>
                  <a:pt x="1427925" y="454568"/>
                </a:lnTo>
                <a:lnTo>
                  <a:pt x="1396022" y="441868"/>
                </a:lnTo>
                <a:lnTo>
                  <a:pt x="1364360" y="441868"/>
                </a:lnTo>
                <a:lnTo>
                  <a:pt x="1301435" y="416468"/>
                </a:lnTo>
                <a:lnTo>
                  <a:pt x="1282312" y="416468"/>
                </a:lnTo>
                <a:lnTo>
                  <a:pt x="1267035" y="403768"/>
                </a:lnTo>
                <a:lnTo>
                  <a:pt x="1255283" y="391068"/>
                </a:lnTo>
                <a:lnTo>
                  <a:pt x="1246737" y="365668"/>
                </a:lnTo>
                <a:lnTo>
                  <a:pt x="1230088" y="314868"/>
                </a:lnTo>
                <a:lnTo>
                  <a:pt x="1213234" y="276768"/>
                </a:lnTo>
                <a:lnTo>
                  <a:pt x="1196585" y="225968"/>
                </a:lnTo>
                <a:lnTo>
                  <a:pt x="1180552" y="175168"/>
                </a:lnTo>
                <a:lnTo>
                  <a:pt x="1165544" y="137068"/>
                </a:lnTo>
                <a:lnTo>
                  <a:pt x="1150971" y="86268"/>
                </a:lnTo>
                <a:lnTo>
                  <a:pt x="1136992" y="35468"/>
                </a:lnTo>
                <a:lnTo>
                  <a:pt x="1129907" y="10068"/>
                </a:lnTo>
                <a:close/>
              </a:path>
              <a:path w="2882900" h="2435860">
                <a:moveTo>
                  <a:pt x="2882559" y="1457868"/>
                </a:moveTo>
                <a:lnTo>
                  <a:pt x="2705910" y="1457868"/>
                </a:lnTo>
                <a:lnTo>
                  <a:pt x="2754299" y="1470568"/>
                </a:lnTo>
                <a:lnTo>
                  <a:pt x="2872690" y="1470568"/>
                </a:lnTo>
                <a:lnTo>
                  <a:pt x="2882559" y="1457868"/>
                </a:lnTo>
                <a:close/>
              </a:path>
              <a:path w="2882900" h="2435860">
                <a:moveTo>
                  <a:pt x="1864283" y="1076868"/>
                </a:moveTo>
                <a:lnTo>
                  <a:pt x="1661248" y="1076868"/>
                </a:lnTo>
                <a:lnTo>
                  <a:pt x="1669701" y="1089568"/>
                </a:lnTo>
                <a:lnTo>
                  <a:pt x="1678234" y="1089568"/>
                </a:lnTo>
                <a:lnTo>
                  <a:pt x="1686607" y="1102268"/>
                </a:lnTo>
                <a:lnTo>
                  <a:pt x="1694579" y="1102268"/>
                </a:lnTo>
                <a:lnTo>
                  <a:pt x="1735485" y="1127668"/>
                </a:lnTo>
                <a:lnTo>
                  <a:pt x="1776247" y="1165768"/>
                </a:lnTo>
                <a:lnTo>
                  <a:pt x="1817010" y="1191168"/>
                </a:lnTo>
                <a:lnTo>
                  <a:pt x="1857915" y="1229268"/>
                </a:lnTo>
                <a:lnTo>
                  <a:pt x="1899105" y="1254668"/>
                </a:lnTo>
                <a:lnTo>
                  <a:pt x="1940722" y="1292768"/>
                </a:lnTo>
                <a:lnTo>
                  <a:pt x="1984159" y="1318168"/>
                </a:lnTo>
                <a:lnTo>
                  <a:pt x="2029099" y="1343568"/>
                </a:lnTo>
                <a:lnTo>
                  <a:pt x="2075361" y="1356268"/>
                </a:lnTo>
                <a:lnTo>
                  <a:pt x="2122765" y="1381668"/>
                </a:lnTo>
                <a:lnTo>
                  <a:pt x="2320192" y="1432468"/>
                </a:lnTo>
                <a:lnTo>
                  <a:pt x="2368056" y="1432468"/>
                </a:lnTo>
                <a:lnTo>
                  <a:pt x="2416066" y="1445168"/>
                </a:lnTo>
                <a:lnTo>
                  <a:pt x="2464200" y="1445168"/>
                </a:lnTo>
                <a:lnTo>
                  <a:pt x="2512435" y="1457868"/>
                </a:lnTo>
                <a:lnTo>
                  <a:pt x="2871523" y="1457868"/>
                </a:lnTo>
                <a:lnTo>
                  <a:pt x="2844940" y="1445168"/>
                </a:lnTo>
                <a:lnTo>
                  <a:pt x="2805670" y="1419768"/>
                </a:lnTo>
                <a:lnTo>
                  <a:pt x="2756575" y="1394368"/>
                </a:lnTo>
                <a:lnTo>
                  <a:pt x="2700516" y="1368968"/>
                </a:lnTo>
                <a:lnTo>
                  <a:pt x="2519171" y="1292768"/>
                </a:lnTo>
                <a:lnTo>
                  <a:pt x="2463870" y="1267368"/>
                </a:lnTo>
                <a:lnTo>
                  <a:pt x="2415914" y="1241968"/>
                </a:lnTo>
                <a:lnTo>
                  <a:pt x="2372358" y="1229268"/>
                </a:lnTo>
                <a:lnTo>
                  <a:pt x="2328137" y="1203868"/>
                </a:lnTo>
                <a:lnTo>
                  <a:pt x="2148405" y="1153068"/>
                </a:lnTo>
                <a:lnTo>
                  <a:pt x="1864283" y="1076868"/>
                </a:lnTo>
                <a:close/>
              </a:path>
              <a:path w="2882900" h="2435860">
                <a:moveTo>
                  <a:pt x="951732" y="10068"/>
                </a:moveTo>
                <a:lnTo>
                  <a:pt x="733397" y="10068"/>
                </a:lnTo>
                <a:lnTo>
                  <a:pt x="719908" y="22768"/>
                </a:lnTo>
                <a:lnTo>
                  <a:pt x="692916" y="73568"/>
                </a:lnTo>
                <a:lnTo>
                  <a:pt x="667629" y="124368"/>
                </a:lnTo>
                <a:lnTo>
                  <a:pt x="643536" y="162468"/>
                </a:lnTo>
                <a:lnTo>
                  <a:pt x="620724" y="213268"/>
                </a:lnTo>
                <a:lnTo>
                  <a:pt x="599283" y="264068"/>
                </a:lnTo>
                <a:lnTo>
                  <a:pt x="579303" y="302168"/>
                </a:lnTo>
                <a:lnTo>
                  <a:pt x="560871" y="352968"/>
                </a:lnTo>
                <a:lnTo>
                  <a:pt x="544077" y="403768"/>
                </a:lnTo>
                <a:lnTo>
                  <a:pt x="529011" y="454568"/>
                </a:lnTo>
                <a:lnTo>
                  <a:pt x="515761" y="505368"/>
                </a:lnTo>
                <a:lnTo>
                  <a:pt x="504416" y="556168"/>
                </a:lnTo>
                <a:lnTo>
                  <a:pt x="495065" y="606968"/>
                </a:lnTo>
                <a:lnTo>
                  <a:pt x="487797" y="657768"/>
                </a:lnTo>
                <a:lnTo>
                  <a:pt x="482433" y="708568"/>
                </a:lnTo>
                <a:lnTo>
                  <a:pt x="478109" y="759368"/>
                </a:lnTo>
                <a:lnTo>
                  <a:pt x="474791" y="810168"/>
                </a:lnTo>
                <a:lnTo>
                  <a:pt x="472441" y="860968"/>
                </a:lnTo>
                <a:lnTo>
                  <a:pt x="471025" y="911768"/>
                </a:lnTo>
                <a:lnTo>
                  <a:pt x="470636" y="949868"/>
                </a:lnTo>
                <a:lnTo>
                  <a:pt x="470592" y="975268"/>
                </a:lnTo>
                <a:lnTo>
                  <a:pt x="470849" y="1013368"/>
                </a:lnTo>
                <a:lnTo>
                  <a:pt x="472017" y="1064168"/>
                </a:lnTo>
                <a:lnTo>
                  <a:pt x="473975" y="1102268"/>
                </a:lnTo>
                <a:lnTo>
                  <a:pt x="476687" y="1153068"/>
                </a:lnTo>
                <a:lnTo>
                  <a:pt x="482777" y="1203868"/>
                </a:lnTo>
                <a:lnTo>
                  <a:pt x="507455" y="1254668"/>
                </a:lnTo>
                <a:lnTo>
                  <a:pt x="523774" y="1241968"/>
                </a:lnTo>
                <a:lnTo>
                  <a:pt x="533522" y="1216568"/>
                </a:lnTo>
                <a:lnTo>
                  <a:pt x="539425" y="1191168"/>
                </a:lnTo>
                <a:lnTo>
                  <a:pt x="544205" y="1165768"/>
                </a:lnTo>
                <a:lnTo>
                  <a:pt x="555257" y="1114968"/>
                </a:lnTo>
                <a:lnTo>
                  <a:pt x="566632" y="1064168"/>
                </a:lnTo>
                <a:lnTo>
                  <a:pt x="578527" y="1026068"/>
                </a:lnTo>
                <a:lnTo>
                  <a:pt x="591139" y="975268"/>
                </a:lnTo>
                <a:lnTo>
                  <a:pt x="604664" y="924468"/>
                </a:lnTo>
                <a:lnTo>
                  <a:pt x="619299" y="873668"/>
                </a:lnTo>
                <a:lnTo>
                  <a:pt x="635239" y="835568"/>
                </a:lnTo>
                <a:lnTo>
                  <a:pt x="652683" y="784768"/>
                </a:lnTo>
                <a:lnTo>
                  <a:pt x="671825" y="733968"/>
                </a:lnTo>
                <a:lnTo>
                  <a:pt x="692863" y="695868"/>
                </a:lnTo>
                <a:lnTo>
                  <a:pt x="715992" y="645068"/>
                </a:lnTo>
                <a:lnTo>
                  <a:pt x="738922" y="606968"/>
                </a:lnTo>
                <a:lnTo>
                  <a:pt x="760154" y="556168"/>
                </a:lnTo>
                <a:lnTo>
                  <a:pt x="779889" y="518068"/>
                </a:lnTo>
                <a:lnTo>
                  <a:pt x="798327" y="467268"/>
                </a:lnTo>
                <a:lnTo>
                  <a:pt x="815667" y="429168"/>
                </a:lnTo>
                <a:lnTo>
                  <a:pt x="832110" y="378368"/>
                </a:lnTo>
                <a:lnTo>
                  <a:pt x="847855" y="327568"/>
                </a:lnTo>
                <a:lnTo>
                  <a:pt x="863103" y="289468"/>
                </a:lnTo>
                <a:lnTo>
                  <a:pt x="878054" y="238668"/>
                </a:lnTo>
                <a:lnTo>
                  <a:pt x="892907" y="187868"/>
                </a:lnTo>
                <a:lnTo>
                  <a:pt x="925416" y="86268"/>
                </a:lnTo>
                <a:lnTo>
                  <a:pt x="941730" y="35468"/>
                </a:lnTo>
                <a:lnTo>
                  <a:pt x="951732" y="10068"/>
                </a:lnTo>
                <a:close/>
              </a:path>
              <a:path w="2882900" h="2435860">
                <a:moveTo>
                  <a:pt x="1679282" y="492668"/>
                </a:moveTo>
                <a:lnTo>
                  <a:pt x="1315965" y="492668"/>
                </a:lnTo>
                <a:lnTo>
                  <a:pt x="1338813" y="518068"/>
                </a:lnTo>
                <a:lnTo>
                  <a:pt x="1360300" y="530768"/>
                </a:lnTo>
                <a:lnTo>
                  <a:pt x="1401431" y="556168"/>
                </a:lnTo>
                <a:lnTo>
                  <a:pt x="1487270" y="606968"/>
                </a:lnTo>
                <a:lnTo>
                  <a:pt x="1530959" y="619668"/>
                </a:lnTo>
                <a:lnTo>
                  <a:pt x="1620090" y="670468"/>
                </a:lnTo>
                <a:lnTo>
                  <a:pt x="1665616" y="683168"/>
                </a:lnTo>
                <a:lnTo>
                  <a:pt x="1711838" y="708568"/>
                </a:lnTo>
                <a:lnTo>
                  <a:pt x="1951020" y="772068"/>
                </a:lnTo>
                <a:lnTo>
                  <a:pt x="1999587" y="772068"/>
                </a:lnTo>
                <a:lnTo>
                  <a:pt x="2048274" y="784768"/>
                </a:lnTo>
                <a:lnTo>
                  <a:pt x="2097031" y="784768"/>
                </a:lnTo>
                <a:lnTo>
                  <a:pt x="2194556" y="810168"/>
                </a:lnTo>
                <a:lnTo>
                  <a:pt x="2240067" y="810168"/>
                </a:lnTo>
                <a:lnTo>
                  <a:pt x="2331088" y="822868"/>
                </a:lnTo>
                <a:lnTo>
                  <a:pt x="2376599" y="835568"/>
                </a:lnTo>
                <a:lnTo>
                  <a:pt x="2427512" y="848268"/>
                </a:lnTo>
                <a:lnTo>
                  <a:pt x="2478426" y="848268"/>
                </a:lnTo>
                <a:lnTo>
                  <a:pt x="2580253" y="873668"/>
                </a:lnTo>
                <a:lnTo>
                  <a:pt x="2631166" y="873668"/>
                </a:lnTo>
                <a:lnTo>
                  <a:pt x="2732993" y="899068"/>
                </a:lnTo>
                <a:lnTo>
                  <a:pt x="2775726" y="899068"/>
                </a:lnTo>
                <a:lnTo>
                  <a:pt x="2764722" y="860968"/>
                </a:lnTo>
                <a:lnTo>
                  <a:pt x="2731283" y="835568"/>
                </a:lnTo>
                <a:lnTo>
                  <a:pt x="2688582" y="810168"/>
                </a:lnTo>
                <a:lnTo>
                  <a:pt x="2645751" y="797468"/>
                </a:lnTo>
                <a:lnTo>
                  <a:pt x="2602819" y="772068"/>
                </a:lnTo>
                <a:lnTo>
                  <a:pt x="2559817" y="759368"/>
                </a:lnTo>
                <a:lnTo>
                  <a:pt x="2473723" y="708568"/>
                </a:lnTo>
                <a:lnTo>
                  <a:pt x="2387710" y="670468"/>
                </a:lnTo>
                <a:lnTo>
                  <a:pt x="2293964" y="632368"/>
                </a:lnTo>
                <a:lnTo>
                  <a:pt x="2262929" y="606968"/>
                </a:lnTo>
                <a:lnTo>
                  <a:pt x="2217562" y="594268"/>
                </a:lnTo>
                <a:lnTo>
                  <a:pt x="2171293" y="568868"/>
                </a:lnTo>
                <a:lnTo>
                  <a:pt x="2076613" y="543468"/>
                </a:lnTo>
                <a:lnTo>
                  <a:pt x="2028481" y="543468"/>
                </a:lnTo>
                <a:lnTo>
                  <a:pt x="1980009" y="530768"/>
                </a:lnTo>
                <a:lnTo>
                  <a:pt x="1931337" y="530768"/>
                </a:lnTo>
                <a:lnTo>
                  <a:pt x="1882605" y="518068"/>
                </a:lnTo>
                <a:lnTo>
                  <a:pt x="1831644" y="518068"/>
                </a:lnTo>
                <a:lnTo>
                  <a:pt x="1780761" y="505368"/>
                </a:lnTo>
                <a:lnTo>
                  <a:pt x="1729969" y="505368"/>
                </a:lnTo>
                <a:lnTo>
                  <a:pt x="1679282" y="492668"/>
                </a:lnTo>
                <a:close/>
              </a:path>
              <a:path w="2882900" h="2435860">
                <a:moveTo>
                  <a:pt x="2195300" y="10068"/>
                </a:moveTo>
                <a:lnTo>
                  <a:pt x="1380520" y="10068"/>
                </a:lnTo>
                <a:lnTo>
                  <a:pt x="1427925" y="22768"/>
                </a:lnTo>
                <a:lnTo>
                  <a:pt x="1473970" y="48168"/>
                </a:lnTo>
                <a:lnTo>
                  <a:pt x="1613694" y="86268"/>
                </a:lnTo>
                <a:lnTo>
                  <a:pt x="1660713" y="111668"/>
                </a:lnTo>
                <a:lnTo>
                  <a:pt x="1897989" y="175168"/>
                </a:lnTo>
                <a:lnTo>
                  <a:pt x="2251233" y="264068"/>
                </a:lnTo>
                <a:lnTo>
                  <a:pt x="2300534" y="289468"/>
                </a:lnTo>
                <a:lnTo>
                  <a:pt x="2348481" y="302168"/>
                </a:lnTo>
                <a:lnTo>
                  <a:pt x="2395991" y="327568"/>
                </a:lnTo>
                <a:lnTo>
                  <a:pt x="2443009" y="340268"/>
                </a:lnTo>
                <a:lnTo>
                  <a:pt x="2535343" y="391068"/>
                </a:lnTo>
                <a:lnTo>
                  <a:pt x="2580547" y="403768"/>
                </a:lnTo>
                <a:lnTo>
                  <a:pt x="2625032" y="429168"/>
                </a:lnTo>
                <a:lnTo>
                  <a:pt x="2668744" y="467268"/>
                </a:lnTo>
                <a:lnTo>
                  <a:pt x="2711626" y="492668"/>
                </a:lnTo>
                <a:lnTo>
                  <a:pt x="2730616" y="505368"/>
                </a:lnTo>
                <a:lnTo>
                  <a:pt x="2750086" y="518068"/>
                </a:lnTo>
                <a:lnTo>
                  <a:pt x="2769556" y="518068"/>
                </a:lnTo>
                <a:lnTo>
                  <a:pt x="2788546" y="530768"/>
                </a:lnTo>
                <a:lnTo>
                  <a:pt x="2801499" y="518068"/>
                </a:lnTo>
                <a:lnTo>
                  <a:pt x="2803075" y="505368"/>
                </a:lnTo>
                <a:lnTo>
                  <a:pt x="2796959" y="492668"/>
                </a:lnTo>
                <a:lnTo>
                  <a:pt x="2786836" y="479968"/>
                </a:lnTo>
                <a:lnTo>
                  <a:pt x="2667611" y="365668"/>
                </a:lnTo>
                <a:lnTo>
                  <a:pt x="2628724" y="327568"/>
                </a:lnTo>
                <a:lnTo>
                  <a:pt x="2591717" y="289468"/>
                </a:lnTo>
                <a:lnTo>
                  <a:pt x="2553903" y="264068"/>
                </a:lnTo>
                <a:lnTo>
                  <a:pt x="2515206" y="225968"/>
                </a:lnTo>
                <a:lnTo>
                  <a:pt x="2475553" y="187868"/>
                </a:lnTo>
                <a:lnTo>
                  <a:pt x="2434868" y="162468"/>
                </a:lnTo>
                <a:lnTo>
                  <a:pt x="2393077" y="124368"/>
                </a:lnTo>
                <a:lnTo>
                  <a:pt x="2350104" y="98968"/>
                </a:lnTo>
                <a:lnTo>
                  <a:pt x="2222974" y="22768"/>
                </a:lnTo>
                <a:lnTo>
                  <a:pt x="2195300" y="10068"/>
                </a:lnTo>
                <a:close/>
              </a:path>
              <a:path w="2882900" h="2435860">
                <a:moveTo>
                  <a:pt x="357042" y="0"/>
                </a:moveTo>
                <a:lnTo>
                  <a:pt x="169932" y="0"/>
                </a:lnTo>
                <a:lnTo>
                  <a:pt x="155656" y="37980"/>
                </a:lnTo>
                <a:lnTo>
                  <a:pt x="137920" y="87374"/>
                </a:lnTo>
                <a:lnTo>
                  <a:pt x="120866" y="137008"/>
                </a:lnTo>
                <a:lnTo>
                  <a:pt x="104442" y="186862"/>
                </a:lnTo>
                <a:lnTo>
                  <a:pt x="88599" y="236916"/>
                </a:lnTo>
                <a:lnTo>
                  <a:pt x="56981" y="340727"/>
                </a:lnTo>
                <a:lnTo>
                  <a:pt x="40275" y="393983"/>
                </a:lnTo>
                <a:lnTo>
                  <a:pt x="23409" y="447240"/>
                </a:lnTo>
                <a:lnTo>
                  <a:pt x="2109" y="515185"/>
                </a:lnTo>
                <a:lnTo>
                  <a:pt x="0" y="529234"/>
                </a:lnTo>
                <a:lnTo>
                  <a:pt x="3979" y="541680"/>
                </a:lnTo>
                <a:lnTo>
                  <a:pt x="17734" y="551241"/>
                </a:lnTo>
                <a:lnTo>
                  <a:pt x="34213" y="553605"/>
                </a:lnTo>
                <a:lnTo>
                  <a:pt x="47006" y="548357"/>
                </a:lnTo>
                <a:lnTo>
                  <a:pt x="84972" y="486220"/>
                </a:lnTo>
                <a:lnTo>
                  <a:pt x="104802" y="446438"/>
                </a:lnTo>
                <a:lnTo>
                  <a:pt x="124473" y="406496"/>
                </a:lnTo>
                <a:lnTo>
                  <a:pt x="144224" y="366634"/>
                </a:lnTo>
                <a:lnTo>
                  <a:pt x="166450" y="323003"/>
                </a:lnTo>
                <a:lnTo>
                  <a:pt x="189300" y="279745"/>
                </a:lnTo>
                <a:lnTo>
                  <a:pt x="212763" y="236853"/>
                </a:lnTo>
                <a:lnTo>
                  <a:pt x="236828" y="194320"/>
                </a:lnTo>
                <a:lnTo>
                  <a:pt x="261481" y="152137"/>
                </a:lnTo>
                <a:lnTo>
                  <a:pt x="286713" y="110297"/>
                </a:lnTo>
                <a:lnTo>
                  <a:pt x="312510" y="68793"/>
                </a:lnTo>
                <a:lnTo>
                  <a:pt x="338863" y="27616"/>
                </a:lnTo>
                <a:lnTo>
                  <a:pt x="357042" y="0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788" y="3571668"/>
            <a:ext cx="2134577" cy="31242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13119100" cy="8758555"/>
            <a:chOff x="0" y="0"/>
            <a:chExt cx="13119100" cy="87585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205507" cy="26479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3211" y="2071843"/>
              <a:ext cx="8915399" cy="6686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38400" y="2104657"/>
            <a:ext cx="11887200" cy="56701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609215" indent="-457200" algn="just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50" b="1" spc="150" dirty="0" err="1">
                <a:solidFill>
                  <a:srgbClr val="59524E"/>
                </a:solidFill>
                <a:latin typeface="Trebuchet MS"/>
                <a:cs typeface="Trebuchet MS"/>
              </a:rPr>
              <a:t>Demir</a:t>
            </a:r>
            <a:r>
              <a:rPr lang="en-US" sz="3050" b="1" spc="1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0" dirty="0" err="1">
                <a:solidFill>
                  <a:srgbClr val="59524E"/>
                </a:solidFill>
                <a:latin typeface="Trebuchet MS"/>
                <a:cs typeface="Trebuchet MS"/>
              </a:rPr>
              <a:t>eksikliği</a:t>
            </a:r>
            <a:r>
              <a:rPr lang="en-US" sz="3050" b="1" spc="1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0" dirty="0" err="1">
                <a:solidFill>
                  <a:srgbClr val="59524E"/>
                </a:solidFill>
                <a:latin typeface="Trebuchet MS"/>
                <a:cs typeface="Trebuchet MS"/>
              </a:rPr>
              <a:t>anemisi</a:t>
            </a:r>
            <a:r>
              <a:rPr lang="tr-TR" sz="3050" b="1" spc="150" dirty="0">
                <a:solidFill>
                  <a:srgbClr val="59524E"/>
                </a:solidFill>
                <a:latin typeface="Trebuchet MS"/>
                <a:cs typeface="Trebuchet MS"/>
              </a:rPr>
              <a:t>nin </a:t>
            </a:r>
            <a:r>
              <a:rPr lang="en-US" sz="3050" b="1" spc="150" dirty="0" err="1">
                <a:solidFill>
                  <a:srgbClr val="59524E"/>
                </a:solidFill>
                <a:latin typeface="Trebuchet MS"/>
                <a:cs typeface="Trebuchet MS"/>
              </a:rPr>
              <a:t>nörolojik</a:t>
            </a:r>
            <a:r>
              <a:rPr lang="en-US" sz="3050" b="1" spc="1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0" dirty="0" err="1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lang="en-US" sz="3050" b="1" spc="1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0" dirty="0" err="1">
                <a:solidFill>
                  <a:srgbClr val="59524E"/>
                </a:solidFill>
                <a:latin typeface="Trebuchet MS"/>
                <a:cs typeface="Trebuchet MS"/>
              </a:rPr>
              <a:t>psikolojik</a:t>
            </a:r>
            <a:r>
              <a:rPr lang="en-US" sz="3050" b="1" spc="1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0" dirty="0" err="1">
                <a:solidFill>
                  <a:srgbClr val="59524E"/>
                </a:solidFill>
                <a:latin typeface="Trebuchet MS"/>
                <a:cs typeface="Trebuchet MS"/>
              </a:rPr>
              <a:t>etkile</a:t>
            </a:r>
            <a:r>
              <a:rPr lang="tr-TR" sz="3050" b="1" spc="150" dirty="0">
                <a:solidFill>
                  <a:srgbClr val="59524E"/>
                </a:solidFill>
                <a:latin typeface="Trebuchet MS"/>
                <a:cs typeface="Trebuchet MS"/>
              </a:rPr>
              <a:t>rinden biri olan </a:t>
            </a:r>
            <a:r>
              <a:rPr lang="tr-TR" sz="3050" b="1" spc="5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lang="en-US"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lang="en-US"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lang="en-US"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lang="en-US"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lang="en-US"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lang="en-US"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lang="en-US"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lang="en-US"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lang="en-US"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lang="en-US"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azaltmaya</a:t>
            </a:r>
            <a:r>
              <a:rPr lang="en-US"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yardımcı</a:t>
            </a:r>
            <a:r>
              <a:rPr lang="en-US"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olur</a:t>
            </a:r>
            <a:r>
              <a:rPr lang="en-US"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  </a:t>
            </a:r>
          </a:p>
          <a:p>
            <a:pPr marL="469900" marR="2609215" indent="-457200" algn="just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3050" b="1" spc="165" dirty="0" err="1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14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çl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  </a:t>
            </a: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2609215" indent="-457200" algn="just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3050" b="1" spc="195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0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40" dirty="0" err="1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c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60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p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20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endParaRPr sz="3050" dirty="0">
              <a:latin typeface="Trebuchet MS"/>
              <a:cs typeface="Trebuchet MS"/>
            </a:endParaRPr>
          </a:p>
          <a:p>
            <a:pPr marL="469900" marR="508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050" b="1" spc="195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0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5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35" dirty="0" err="1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lang="tr-TR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sini düzenlemeye yardımcı olur</a:t>
            </a:r>
          </a:p>
          <a:p>
            <a:pPr marL="469900" marR="508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050" b="1" spc="445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00" dirty="0" err="1">
                <a:solidFill>
                  <a:srgbClr val="59524E"/>
                </a:solidFill>
                <a:latin typeface="Trebuchet MS"/>
                <a:cs typeface="Trebuchet MS"/>
              </a:rPr>
              <a:t>ç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ö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20" dirty="0" err="1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  </a:t>
            </a: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508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050" b="1" spc="195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5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60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lang="tr-TR"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endParaRPr sz="3050" dirty="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7277100"/>
            <a:ext cx="2895600" cy="3010441"/>
            <a:chOff x="0" y="6827426"/>
            <a:chExt cx="3143250" cy="3460115"/>
          </a:xfrm>
        </p:grpSpPr>
        <p:sp>
          <p:nvSpPr>
            <p:cNvPr id="15" name="object 15"/>
            <p:cNvSpPr/>
            <p:nvPr/>
          </p:nvSpPr>
          <p:spPr>
            <a:xfrm>
              <a:off x="0" y="7053368"/>
              <a:ext cx="2514600" cy="3234055"/>
            </a:xfrm>
            <a:custGeom>
              <a:avLst/>
              <a:gdLst/>
              <a:ahLst/>
              <a:cxnLst/>
              <a:rect l="l" t="t" r="r" b="b"/>
              <a:pathLst>
                <a:path w="2514600" h="3234054">
                  <a:moveTo>
                    <a:pt x="2514378" y="3233631"/>
                  </a:moveTo>
                  <a:lnTo>
                    <a:pt x="0" y="3233631"/>
                  </a:lnTo>
                  <a:lnTo>
                    <a:pt x="0" y="0"/>
                  </a:lnTo>
                  <a:lnTo>
                    <a:pt x="2447" y="717"/>
                  </a:lnTo>
                  <a:lnTo>
                    <a:pt x="45063" y="26117"/>
                  </a:lnTo>
                  <a:lnTo>
                    <a:pt x="129571" y="51517"/>
                  </a:lnTo>
                  <a:lnTo>
                    <a:pt x="171456" y="76917"/>
                  </a:lnTo>
                  <a:lnTo>
                    <a:pt x="213091" y="89617"/>
                  </a:lnTo>
                  <a:lnTo>
                    <a:pt x="254472" y="115017"/>
                  </a:lnTo>
                  <a:lnTo>
                    <a:pt x="295596" y="127717"/>
                  </a:lnTo>
                  <a:lnTo>
                    <a:pt x="336460" y="153117"/>
                  </a:lnTo>
                  <a:lnTo>
                    <a:pt x="377060" y="165817"/>
                  </a:lnTo>
                  <a:lnTo>
                    <a:pt x="457455" y="216617"/>
                  </a:lnTo>
                  <a:lnTo>
                    <a:pt x="497244" y="229317"/>
                  </a:lnTo>
                  <a:lnTo>
                    <a:pt x="575987" y="280117"/>
                  </a:lnTo>
                  <a:lnTo>
                    <a:pt x="614934" y="292817"/>
                  </a:lnTo>
                  <a:lnTo>
                    <a:pt x="691964" y="343617"/>
                  </a:lnTo>
                  <a:lnTo>
                    <a:pt x="805297" y="419817"/>
                  </a:lnTo>
                  <a:lnTo>
                    <a:pt x="915895" y="496017"/>
                  </a:lnTo>
                  <a:lnTo>
                    <a:pt x="1023668" y="572217"/>
                  </a:lnTo>
                  <a:lnTo>
                    <a:pt x="1058949" y="610317"/>
                  </a:lnTo>
                  <a:lnTo>
                    <a:pt x="1162814" y="686517"/>
                  </a:lnTo>
                  <a:lnTo>
                    <a:pt x="1196766" y="724617"/>
                  </a:lnTo>
                  <a:lnTo>
                    <a:pt x="1263644" y="775417"/>
                  </a:lnTo>
                  <a:lnTo>
                    <a:pt x="1296564" y="813517"/>
                  </a:lnTo>
                  <a:lnTo>
                    <a:pt x="1329133" y="838917"/>
                  </a:lnTo>
                  <a:lnTo>
                    <a:pt x="1361348" y="877017"/>
                  </a:lnTo>
                  <a:lnTo>
                    <a:pt x="1393205" y="902417"/>
                  </a:lnTo>
                  <a:lnTo>
                    <a:pt x="1424702" y="940517"/>
                  </a:lnTo>
                  <a:lnTo>
                    <a:pt x="1455835" y="965917"/>
                  </a:lnTo>
                  <a:lnTo>
                    <a:pt x="1486600" y="1004017"/>
                  </a:lnTo>
                  <a:lnTo>
                    <a:pt x="1516995" y="1029417"/>
                  </a:lnTo>
                  <a:lnTo>
                    <a:pt x="1547015" y="1067517"/>
                  </a:lnTo>
                  <a:lnTo>
                    <a:pt x="1576658" y="1092917"/>
                  </a:lnTo>
                  <a:lnTo>
                    <a:pt x="1605920" y="1131017"/>
                  </a:lnTo>
                  <a:lnTo>
                    <a:pt x="1663289" y="1207217"/>
                  </a:lnTo>
                  <a:lnTo>
                    <a:pt x="1691388" y="1232617"/>
                  </a:lnTo>
                  <a:lnTo>
                    <a:pt x="1746402" y="1308817"/>
                  </a:lnTo>
                  <a:lnTo>
                    <a:pt x="1799812" y="1385017"/>
                  </a:lnTo>
                  <a:lnTo>
                    <a:pt x="1825907" y="1410417"/>
                  </a:lnTo>
                  <a:lnTo>
                    <a:pt x="1851591" y="1448517"/>
                  </a:lnTo>
                  <a:lnTo>
                    <a:pt x="1901714" y="1524717"/>
                  </a:lnTo>
                  <a:lnTo>
                    <a:pt x="1950152" y="1600917"/>
                  </a:lnTo>
                  <a:lnTo>
                    <a:pt x="1996881" y="1677117"/>
                  </a:lnTo>
                  <a:lnTo>
                    <a:pt x="2041871" y="1753317"/>
                  </a:lnTo>
                  <a:lnTo>
                    <a:pt x="2063707" y="1804117"/>
                  </a:lnTo>
                  <a:lnTo>
                    <a:pt x="2085098" y="1842217"/>
                  </a:lnTo>
                  <a:lnTo>
                    <a:pt x="2126534" y="1918417"/>
                  </a:lnTo>
                  <a:lnTo>
                    <a:pt x="2166153" y="1994617"/>
                  </a:lnTo>
                  <a:lnTo>
                    <a:pt x="2185272" y="2045417"/>
                  </a:lnTo>
                  <a:lnTo>
                    <a:pt x="2222113" y="2121617"/>
                  </a:lnTo>
                  <a:lnTo>
                    <a:pt x="2239829" y="2172417"/>
                  </a:lnTo>
                  <a:lnTo>
                    <a:pt x="2273834" y="2248617"/>
                  </a:lnTo>
                  <a:lnTo>
                    <a:pt x="2290117" y="2299417"/>
                  </a:lnTo>
                  <a:lnTo>
                    <a:pt x="2321224" y="2375617"/>
                  </a:lnTo>
                  <a:lnTo>
                    <a:pt x="2336043" y="2426417"/>
                  </a:lnTo>
                  <a:lnTo>
                    <a:pt x="2350367" y="2464517"/>
                  </a:lnTo>
                  <a:lnTo>
                    <a:pt x="2364194" y="2515317"/>
                  </a:lnTo>
                  <a:lnTo>
                    <a:pt x="2377519" y="2553417"/>
                  </a:lnTo>
                  <a:lnTo>
                    <a:pt x="2390340" y="2604217"/>
                  </a:lnTo>
                  <a:lnTo>
                    <a:pt x="2402652" y="2642317"/>
                  </a:lnTo>
                  <a:lnTo>
                    <a:pt x="2414454" y="2693117"/>
                  </a:lnTo>
                  <a:lnTo>
                    <a:pt x="2425740" y="2731217"/>
                  </a:lnTo>
                  <a:lnTo>
                    <a:pt x="2436509" y="2782017"/>
                  </a:lnTo>
                  <a:lnTo>
                    <a:pt x="2446756" y="2820117"/>
                  </a:lnTo>
                  <a:lnTo>
                    <a:pt x="2456479" y="2870917"/>
                  </a:lnTo>
                  <a:lnTo>
                    <a:pt x="2465674" y="2909017"/>
                  </a:lnTo>
                  <a:lnTo>
                    <a:pt x="2482466" y="3010617"/>
                  </a:lnTo>
                  <a:lnTo>
                    <a:pt x="2490057" y="3048717"/>
                  </a:lnTo>
                  <a:lnTo>
                    <a:pt x="2503611" y="3150317"/>
                  </a:lnTo>
                  <a:lnTo>
                    <a:pt x="2509568" y="3188417"/>
                  </a:lnTo>
                  <a:lnTo>
                    <a:pt x="2514378" y="323363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27426"/>
              <a:ext cx="3143063" cy="345957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2954000" y="0"/>
            <a:ext cx="6781811" cy="9344659"/>
            <a:chOff x="12283710" y="-1206243"/>
            <a:chExt cx="7221374" cy="10466430"/>
          </a:xfrm>
        </p:grpSpPr>
        <p:sp>
          <p:nvSpPr>
            <p:cNvPr id="18" name="object 18"/>
            <p:cNvSpPr/>
            <p:nvPr/>
          </p:nvSpPr>
          <p:spPr>
            <a:xfrm>
              <a:off x="13906488" y="2304378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3C81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3710" y="1109515"/>
              <a:ext cx="7221374" cy="81506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3696" y="-1206243"/>
              <a:ext cx="3190874" cy="1674158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" y="652"/>
            <a:ext cx="2209598" cy="3237848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200400" y="342900"/>
            <a:ext cx="8469449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6000" spc="380" dirty="0">
                <a:solidFill>
                  <a:srgbClr val="3C8169"/>
                </a:solidFill>
              </a:rPr>
              <a:t>FE+ IRON SUPPORT</a:t>
            </a:r>
            <a:br>
              <a:rPr lang="tr-TR" sz="5000" spc="380" dirty="0">
                <a:solidFill>
                  <a:srgbClr val="3C8169"/>
                </a:solidFill>
              </a:rPr>
            </a:br>
            <a:r>
              <a:rPr sz="4800" spc="380" dirty="0">
                <a:solidFill>
                  <a:srgbClr val="3C8169"/>
                </a:solidFill>
              </a:rPr>
              <a:t>D</a:t>
            </a:r>
            <a:r>
              <a:rPr sz="4800" spc="-40" dirty="0">
                <a:solidFill>
                  <a:srgbClr val="3C8169"/>
                </a:solidFill>
              </a:rPr>
              <a:t>e</a:t>
            </a:r>
            <a:r>
              <a:rPr sz="4800" spc="175" dirty="0">
                <a:solidFill>
                  <a:srgbClr val="3C8169"/>
                </a:solidFill>
              </a:rPr>
              <a:t>m</a:t>
            </a:r>
            <a:r>
              <a:rPr sz="4800" spc="-100" dirty="0">
                <a:solidFill>
                  <a:srgbClr val="3C8169"/>
                </a:solidFill>
              </a:rPr>
              <a:t>i</a:t>
            </a:r>
            <a:r>
              <a:rPr sz="4800" spc="-105" dirty="0">
                <a:solidFill>
                  <a:srgbClr val="3C8169"/>
                </a:solidFill>
              </a:rPr>
              <a:t>r</a:t>
            </a:r>
            <a:r>
              <a:rPr sz="4800" spc="-450" dirty="0">
                <a:solidFill>
                  <a:srgbClr val="3C8169"/>
                </a:solidFill>
              </a:rPr>
              <a:t> </a:t>
            </a:r>
            <a:r>
              <a:rPr sz="4800" spc="380" dirty="0">
                <a:solidFill>
                  <a:srgbClr val="3C8169"/>
                </a:solidFill>
              </a:rPr>
              <a:t>D</a:t>
            </a:r>
            <a:r>
              <a:rPr sz="4800" spc="-40" dirty="0">
                <a:solidFill>
                  <a:srgbClr val="3C8169"/>
                </a:solidFill>
              </a:rPr>
              <a:t>e</a:t>
            </a:r>
            <a:r>
              <a:rPr sz="4800" spc="459" dirty="0">
                <a:solidFill>
                  <a:srgbClr val="3C8169"/>
                </a:solidFill>
              </a:rPr>
              <a:t>s</a:t>
            </a:r>
            <a:r>
              <a:rPr sz="4800" spc="125" dirty="0">
                <a:solidFill>
                  <a:srgbClr val="3C8169"/>
                </a:solidFill>
              </a:rPr>
              <a:t>t</a:t>
            </a:r>
            <a:r>
              <a:rPr sz="4800" spc="-40" dirty="0">
                <a:solidFill>
                  <a:srgbClr val="3C8169"/>
                </a:solidFill>
              </a:rPr>
              <a:t>e</a:t>
            </a:r>
            <a:r>
              <a:rPr sz="4800" spc="625" dirty="0">
                <a:solidFill>
                  <a:srgbClr val="3C8169"/>
                </a:solidFill>
              </a:rPr>
              <a:t>ğ</a:t>
            </a:r>
            <a:r>
              <a:rPr sz="4800" spc="-95" dirty="0">
                <a:solidFill>
                  <a:srgbClr val="3C8169"/>
                </a:solidFill>
              </a:rPr>
              <a:t>i</a:t>
            </a:r>
            <a:endParaRPr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278390" y="1902672"/>
            <a:ext cx="7033895" cy="73297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3140" algn="just">
              <a:lnSpc>
                <a:spcPct val="157800"/>
              </a:lnSpc>
              <a:spcBef>
                <a:spcPts val="95"/>
              </a:spcBef>
            </a:pPr>
            <a:r>
              <a:rPr sz="3050" b="1" spc="160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ö</a:t>
            </a:r>
            <a:r>
              <a:rPr sz="3050" b="1" spc="-95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  </a:t>
            </a:r>
            <a:r>
              <a:rPr lang="tr-TR" sz="3050" b="1" spc="165" dirty="0">
                <a:solidFill>
                  <a:srgbClr val="59524E"/>
                </a:solidFill>
                <a:latin typeface="Trebuchet MS"/>
                <a:cs typeface="Trebuchet MS"/>
              </a:rPr>
              <a:t>Hafızayı kuvvetlendirir</a:t>
            </a:r>
            <a:endParaRPr sz="3050" dirty="0">
              <a:latin typeface="Trebuchet MS"/>
              <a:cs typeface="Trebuchet MS"/>
            </a:endParaRPr>
          </a:p>
          <a:p>
            <a:pPr marL="12700" marR="1690370" algn="just">
              <a:lnSpc>
                <a:spcPct val="157800"/>
              </a:lnSpc>
            </a:pPr>
            <a:r>
              <a:rPr sz="3050" b="1" spc="130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14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p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20" dirty="0">
                <a:solidFill>
                  <a:srgbClr val="59524E"/>
                </a:solidFill>
                <a:latin typeface="Trebuchet MS"/>
                <a:cs typeface="Trebuchet MS"/>
              </a:rPr>
              <a:t>f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r  </a:t>
            </a:r>
            <a:r>
              <a:rPr sz="3050" b="1" spc="165" dirty="0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14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çl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r  </a:t>
            </a:r>
            <a:r>
              <a:rPr sz="3050" b="1" spc="130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40" dirty="0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90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20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endParaRPr sz="3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3050" b="1" spc="15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h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h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20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endParaRPr sz="3050" dirty="0">
              <a:latin typeface="Trebuchet MS"/>
              <a:cs typeface="Trebuchet MS"/>
            </a:endParaRPr>
          </a:p>
          <a:p>
            <a:pPr marL="12700" marR="5080">
              <a:lnSpc>
                <a:spcPct val="157800"/>
              </a:lnSpc>
            </a:pPr>
            <a:r>
              <a:rPr sz="3050" b="1" spc="195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135" dirty="0" err="1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h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14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20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r  </a:t>
            </a:r>
            <a:r>
              <a:rPr sz="3050" b="1" spc="-30" dirty="0">
                <a:solidFill>
                  <a:srgbClr val="59524E"/>
                </a:solidFill>
                <a:latin typeface="Trebuchet MS"/>
                <a:cs typeface="Trebuchet MS"/>
              </a:rPr>
              <a:t>İ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20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endParaRPr sz="3050" dirty="0">
              <a:latin typeface="Trebuchet MS"/>
              <a:cs typeface="Trebuchet MS"/>
            </a:endParaRPr>
          </a:p>
          <a:p>
            <a:pPr marL="12700" marR="2381885">
              <a:lnSpc>
                <a:spcPct val="157800"/>
              </a:lnSpc>
            </a:pPr>
            <a:r>
              <a:rPr sz="3050" b="1" spc="215" dirty="0">
                <a:solidFill>
                  <a:srgbClr val="59524E"/>
                </a:solidFill>
                <a:latin typeface="Trebuchet MS"/>
                <a:cs typeface="Trebuchet MS"/>
              </a:rPr>
              <a:t>Ç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20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r  </a:t>
            </a:r>
            <a:r>
              <a:rPr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h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140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20" dirty="0">
                <a:solidFill>
                  <a:srgbClr val="59524E"/>
                </a:solidFill>
                <a:latin typeface="Trebuchet MS"/>
                <a:cs typeface="Trebuchet MS"/>
              </a:rPr>
              <a:t>f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endParaRPr sz="305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824" y="2329264"/>
            <a:ext cx="123825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824" y="3062689"/>
            <a:ext cx="123825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824" y="3796114"/>
            <a:ext cx="123825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824" y="4529539"/>
            <a:ext cx="123825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824" y="5262964"/>
            <a:ext cx="123825" cy="1238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8824" y="5996389"/>
            <a:ext cx="123825" cy="123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8824" y="6729814"/>
            <a:ext cx="123825" cy="1238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8824" y="7463239"/>
            <a:ext cx="123825" cy="1238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8824" y="8196664"/>
            <a:ext cx="123825" cy="1238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8824" y="8930088"/>
            <a:ext cx="123825" cy="12382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1370318" y="1304584"/>
            <a:ext cx="6917690" cy="8229600"/>
            <a:chOff x="11370318" y="1304584"/>
            <a:chExt cx="6917690" cy="8229600"/>
          </a:xfrm>
        </p:grpSpPr>
        <p:sp>
          <p:nvSpPr>
            <p:cNvPr id="17" name="object 17"/>
            <p:cNvSpPr/>
            <p:nvPr/>
          </p:nvSpPr>
          <p:spPr>
            <a:xfrm>
              <a:off x="12110520" y="2476502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CB5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70318" y="1304584"/>
              <a:ext cx="6917681" cy="8229599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7013268"/>
            <a:ext cx="2880650" cy="3273731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-228600" y="227422"/>
            <a:ext cx="16259174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6000" spc="500" dirty="0">
                <a:solidFill>
                  <a:srgbClr val="000000"/>
                </a:solidFill>
              </a:rPr>
              <a:t>LUTEIN+ EYE CARE</a:t>
            </a:r>
            <a:br>
              <a:rPr lang="tr-TR" sz="5800" spc="500" dirty="0">
                <a:solidFill>
                  <a:srgbClr val="000000"/>
                </a:solidFill>
              </a:rPr>
            </a:br>
            <a:r>
              <a:rPr sz="4800" spc="500" dirty="0" err="1">
                <a:solidFill>
                  <a:srgbClr val="000000"/>
                </a:solidFill>
              </a:rPr>
              <a:t>G</a:t>
            </a:r>
            <a:r>
              <a:rPr sz="4800" spc="10" dirty="0" err="1">
                <a:solidFill>
                  <a:srgbClr val="000000"/>
                </a:solidFill>
              </a:rPr>
              <a:t>ö</a:t>
            </a:r>
            <a:r>
              <a:rPr sz="4800" spc="-204" dirty="0" err="1">
                <a:solidFill>
                  <a:srgbClr val="000000"/>
                </a:solidFill>
              </a:rPr>
              <a:t>z</a:t>
            </a:r>
            <a:r>
              <a:rPr sz="4800" spc="-520" dirty="0">
                <a:solidFill>
                  <a:srgbClr val="000000"/>
                </a:solidFill>
              </a:rPr>
              <a:t> </a:t>
            </a:r>
            <a:r>
              <a:rPr sz="4800" spc="130" dirty="0">
                <a:solidFill>
                  <a:srgbClr val="000000"/>
                </a:solidFill>
              </a:rPr>
              <a:t>b</a:t>
            </a:r>
            <a:r>
              <a:rPr sz="4800" spc="229" dirty="0">
                <a:solidFill>
                  <a:srgbClr val="000000"/>
                </a:solidFill>
              </a:rPr>
              <a:t>a</a:t>
            </a:r>
            <a:r>
              <a:rPr sz="4800" spc="185" dirty="0">
                <a:solidFill>
                  <a:srgbClr val="000000"/>
                </a:solidFill>
              </a:rPr>
              <a:t>k</a:t>
            </a:r>
            <a:r>
              <a:rPr sz="4800" spc="-125" dirty="0">
                <a:solidFill>
                  <a:srgbClr val="000000"/>
                </a:solidFill>
              </a:rPr>
              <a:t>ı</a:t>
            </a:r>
            <a:r>
              <a:rPr sz="4800" spc="200" dirty="0">
                <a:solidFill>
                  <a:srgbClr val="000000"/>
                </a:solidFill>
              </a:rPr>
              <a:t>m</a:t>
            </a:r>
            <a:r>
              <a:rPr sz="4800" spc="-125" dirty="0">
                <a:solidFill>
                  <a:srgbClr val="000000"/>
                </a:solidFill>
              </a:rPr>
              <a:t>ı</a:t>
            </a:r>
            <a:endParaRPr sz="4800" dirty="0"/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69920" y="0"/>
            <a:ext cx="2418079" cy="17292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5298" y="0"/>
            <a:ext cx="4528820" cy="1414145"/>
          </a:xfrm>
          <a:custGeom>
            <a:avLst/>
            <a:gdLst/>
            <a:ahLst/>
            <a:cxnLst/>
            <a:rect l="l" t="t" r="r" b="b"/>
            <a:pathLst>
              <a:path w="4528819" h="1414145">
                <a:moveTo>
                  <a:pt x="2135470" y="151870"/>
                </a:moveTo>
                <a:lnTo>
                  <a:pt x="2100297" y="146145"/>
                </a:lnTo>
                <a:lnTo>
                  <a:pt x="2072112" y="128276"/>
                </a:lnTo>
                <a:lnTo>
                  <a:pt x="2053418" y="100690"/>
                </a:lnTo>
                <a:lnTo>
                  <a:pt x="2046716" y="65813"/>
                </a:lnTo>
                <a:lnTo>
                  <a:pt x="2053232" y="32075"/>
                </a:lnTo>
                <a:lnTo>
                  <a:pt x="2071034" y="5095"/>
                </a:lnTo>
                <a:lnTo>
                  <a:pt x="2078650" y="0"/>
                </a:lnTo>
                <a:lnTo>
                  <a:pt x="2186221" y="0"/>
                </a:lnTo>
                <a:lnTo>
                  <a:pt x="2192565" y="4077"/>
                </a:lnTo>
                <a:lnTo>
                  <a:pt x="2210877" y="30693"/>
                </a:lnTo>
                <a:lnTo>
                  <a:pt x="2217960" y="64181"/>
                </a:lnTo>
                <a:lnTo>
                  <a:pt x="2212215" y="98165"/>
                </a:lnTo>
                <a:lnTo>
                  <a:pt x="2195064" y="125688"/>
                </a:lnTo>
                <a:lnTo>
                  <a:pt x="2168740" y="144380"/>
                </a:lnTo>
                <a:lnTo>
                  <a:pt x="2135470" y="151870"/>
                </a:lnTo>
                <a:close/>
              </a:path>
              <a:path w="4528819" h="1414145">
                <a:moveTo>
                  <a:pt x="2400437" y="151171"/>
                </a:moveTo>
                <a:lnTo>
                  <a:pt x="2366977" y="144208"/>
                </a:lnTo>
                <a:lnTo>
                  <a:pt x="2340360" y="125896"/>
                </a:lnTo>
                <a:lnTo>
                  <a:pt x="2322895" y="98624"/>
                </a:lnTo>
                <a:lnTo>
                  <a:pt x="2316891" y="64779"/>
                </a:lnTo>
                <a:lnTo>
                  <a:pt x="2323847" y="31282"/>
                </a:lnTo>
                <a:lnTo>
                  <a:pt x="2342140" y="4637"/>
                </a:lnTo>
                <a:lnTo>
                  <a:pt x="2349367" y="0"/>
                </a:lnTo>
                <a:lnTo>
                  <a:pt x="2453938" y="0"/>
                </a:lnTo>
                <a:lnTo>
                  <a:pt x="2463270" y="6420"/>
                </a:lnTo>
                <a:lnTo>
                  <a:pt x="2480736" y="33692"/>
                </a:lnTo>
                <a:lnTo>
                  <a:pt x="2486741" y="67538"/>
                </a:lnTo>
                <a:lnTo>
                  <a:pt x="2479785" y="101031"/>
                </a:lnTo>
                <a:lnTo>
                  <a:pt x="2461491" y="127676"/>
                </a:lnTo>
                <a:lnTo>
                  <a:pt x="2434247" y="145160"/>
                </a:lnTo>
                <a:lnTo>
                  <a:pt x="2400437" y="151171"/>
                </a:lnTo>
                <a:close/>
              </a:path>
              <a:path w="4528819" h="1414145">
                <a:moveTo>
                  <a:pt x="2661150" y="149699"/>
                </a:moveTo>
                <a:lnTo>
                  <a:pt x="2628049" y="142376"/>
                </a:lnTo>
                <a:lnTo>
                  <a:pt x="2601307" y="123215"/>
                </a:lnTo>
                <a:lnTo>
                  <a:pt x="2583847" y="95326"/>
                </a:lnTo>
                <a:lnTo>
                  <a:pt x="2578592" y="61821"/>
                </a:lnTo>
                <a:lnTo>
                  <a:pt x="2586756" y="30164"/>
                </a:lnTo>
                <a:lnTo>
                  <a:pt x="2605831" y="4652"/>
                </a:lnTo>
                <a:lnTo>
                  <a:pt x="2613367" y="0"/>
                </a:lnTo>
                <a:lnTo>
                  <a:pt x="2710203" y="0"/>
                </a:lnTo>
                <a:lnTo>
                  <a:pt x="2722660" y="9061"/>
                </a:lnTo>
                <a:lnTo>
                  <a:pt x="2739720" y="35947"/>
                </a:lnTo>
                <a:lnTo>
                  <a:pt x="2745454" y="68171"/>
                </a:lnTo>
                <a:lnTo>
                  <a:pt x="2738185" y="100077"/>
                </a:lnTo>
                <a:lnTo>
                  <a:pt x="2719862" y="126090"/>
                </a:lnTo>
                <a:lnTo>
                  <a:pt x="2693258" y="143525"/>
                </a:lnTo>
                <a:lnTo>
                  <a:pt x="2661150" y="149699"/>
                </a:lnTo>
                <a:close/>
              </a:path>
              <a:path w="4528819" h="1414145">
                <a:moveTo>
                  <a:pt x="1871087" y="150617"/>
                </a:moveTo>
                <a:lnTo>
                  <a:pt x="1838801" y="144047"/>
                </a:lnTo>
                <a:lnTo>
                  <a:pt x="1812590" y="126643"/>
                </a:lnTo>
                <a:lnTo>
                  <a:pt x="1794801" y="100715"/>
                </a:lnTo>
                <a:lnTo>
                  <a:pt x="1787781" y="68576"/>
                </a:lnTo>
                <a:lnTo>
                  <a:pt x="1793545" y="34802"/>
                </a:lnTo>
                <a:lnTo>
                  <a:pt x="1810970" y="7339"/>
                </a:lnTo>
                <a:lnTo>
                  <a:pt x="1821490" y="0"/>
                </a:lnTo>
                <a:lnTo>
                  <a:pt x="1923102" y="0"/>
                </a:lnTo>
                <a:lnTo>
                  <a:pt x="1931716" y="5634"/>
                </a:lnTo>
                <a:lnTo>
                  <a:pt x="1949884" y="32531"/>
                </a:lnTo>
                <a:lnTo>
                  <a:pt x="1956523" y="66063"/>
                </a:lnTo>
                <a:lnTo>
                  <a:pt x="1949954" y="99631"/>
                </a:lnTo>
                <a:lnTo>
                  <a:pt x="1931853" y="126567"/>
                </a:lnTo>
                <a:lnTo>
                  <a:pt x="1904728" y="144390"/>
                </a:lnTo>
                <a:lnTo>
                  <a:pt x="1871087" y="150617"/>
                </a:lnTo>
                <a:close/>
              </a:path>
              <a:path w="4528819" h="1414145">
                <a:moveTo>
                  <a:pt x="1609973" y="148473"/>
                </a:moveTo>
                <a:lnTo>
                  <a:pt x="1579581" y="141333"/>
                </a:lnTo>
                <a:lnTo>
                  <a:pt x="1554205" y="123595"/>
                </a:lnTo>
                <a:lnTo>
                  <a:pt x="1536654" y="98088"/>
                </a:lnTo>
                <a:lnTo>
                  <a:pt x="1529737" y="67639"/>
                </a:lnTo>
                <a:lnTo>
                  <a:pt x="1535907" y="35910"/>
                </a:lnTo>
                <a:lnTo>
                  <a:pt x="1553707" y="9227"/>
                </a:lnTo>
                <a:lnTo>
                  <a:pt x="1566874" y="0"/>
                </a:lnTo>
                <a:lnTo>
                  <a:pt x="1657064" y="0"/>
                </a:lnTo>
                <a:lnTo>
                  <a:pt x="1669732" y="8730"/>
                </a:lnTo>
                <a:lnTo>
                  <a:pt x="1687752" y="35286"/>
                </a:lnTo>
                <a:lnTo>
                  <a:pt x="1694196" y="66995"/>
                </a:lnTo>
                <a:lnTo>
                  <a:pt x="1687015" y="98646"/>
                </a:lnTo>
                <a:lnTo>
                  <a:pt x="1668429" y="124862"/>
                </a:lnTo>
                <a:lnTo>
                  <a:pt x="1641671" y="142513"/>
                </a:lnTo>
                <a:lnTo>
                  <a:pt x="1609973" y="148473"/>
                </a:lnTo>
                <a:close/>
              </a:path>
              <a:path w="4528819" h="1414145">
                <a:moveTo>
                  <a:pt x="2920289" y="145439"/>
                </a:moveTo>
                <a:lnTo>
                  <a:pt x="2889452" y="138259"/>
                </a:lnTo>
                <a:lnTo>
                  <a:pt x="2864525" y="120261"/>
                </a:lnTo>
                <a:lnTo>
                  <a:pt x="2848155" y="94267"/>
                </a:lnTo>
                <a:lnTo>
                  <a:pt x="2842990" y="63097"/>
                </a:lnTo>
                <a:lnTo>
                  <a:pt x="2850097" y="33459"/>
                </a:lnTo>
                <a:lnTo>
                  <a:pt x="2867236" y="9288"/>
                </a:lnTo>
                <a:lnTo>
                  <a:pt x="2881298" y="0"/>
                </a:lnTo>
                <a:lnTo>
                  <a:pt x="2962962" y="0"/>
                </a:lnTo>
                <a:lnTo>
                  <a:pt x="2978192" y="10320"/>
                </a:lnTo>
                <a:lnTo>
                  <a:pt x="2995296" y="35824"/>
                </a:lnTo>
                <a:lnTo>
                  <a:pt x="3001384" y="66893"/>
                </a:lnTo>
                <a:lnTo>
                  <a:pt x="2994687" y="97848"/>
                </a:lnTo>
                <a:lnTo>
                  <a:pt x="2977089" y="123049"/>
                </a:lnTo>
                <a:lnTo>
                  <a:pt x="2951365" y="139808"/>
                </a:lnTo>
                <a:lnTo>
                  <a:pt x="2920289" y="145439"/>
                </a:lnTo>
                <a:close/>
              </a:path>
              <a:path w="4528819" h="1414145">
                <a:moveTo>
                  <a:pt x="1350905" y="142112"/>
                </a:moveTo>
                <a:lnTo>
                  <a:pt x="1320827" y="136048"/>
                </a:lnTo>
                <a:lnTo>
                  <a:pt x="1296976" y="119864"/>
                </a:lnTo>
                <a:lnTo>
                  <a:pt x="1281339" y="95596"/>
                </a:lnTo>
                <a:lnTo>
                  <a:pt x="1275904" y="65281"/>
                </a:lnTo>
                <a:lnTo>
                  <a:pt x="1281965" y="35172"/>
                </a:lnTo>
                <a:lnTo>
                  <a:pt x="1298133" y="11295"/>
                </a:lnTo>
                <a:lnTo>
                  <a:pt x="1315627" y="0"/>
                </a:lnTo>
                <a:lnTo>
                  <a:pt x="1388234" y="0"/>
                </a:lnTo>
                <a:lnTo>
                  <a:pt x="1406586" y="12453"/>
                </a:lnTo>
                <a:lnTo>
                  <a:pt x="1422223" y="36721"/>
                </a:lnTo>
                <a:lnTo>
                  <a:pt x="1427658" y="67035"/>
                </a:lnTo>
                <a:lnTo>
                  <a:pt x="1421599" y="97143"/>
                </a:lnTo>
                <a:lnTo>
                  <a:pt x="1405431" y="121018"/>
                </a:lnTo>
                <a:lnTo>
                  <a:pt x="1381189" y="136670"/>
                </a:lnTo>
                <a:lnTo>
                  <a:pt x="1350905" y="142112"/>
                </a:lnTo>
                <a:close/>
              </a:path>
              <a:path w="4528819" h="1414145">
                <a:moveTo>
                  <a:pt x="1872981" y="410349"/>
                </a:moveTo>
                <a:lnTo>
                  <a:pt x="1843086" y="404490"/>
                </a:lnTo>
                <a:lnTo>
                  <a:pt x="1818886" y="387942"/>
                </a:lnTo>
                <a:lnTo>
                  <a:pt x="1802938" y="363327"/>
                </a:lnTo>
                <a:lnTo>
                  <a:pt x="1797800" y="333267"/>
                </a:lnTo>
                <a:lnTo>
                  <a:pt x="1804527" y="304774"/>
                </a:lnTo>
                <a:lnTo>
                  <a:pt x="1820990" y="281818"/>
                </a:lnTo>
                <a:lnTo>
                  <a:pt x="1844818" y="266641"/>
                </a:lnTo>
                <a:lnTo>
                  <a:pt x="1873642" y="261489"/>
                </a:lnTo>
                <a:lnTo>
                  <a:pt x="1902221" y="267780"/>
                </a:lnTo>
                <a:lnTo>
                  <a:pt x="1925402" y="283888"/>
                </a:lnTo>
                <a:lnTo>
                  <a:pt x="1940918" y="307487"/>
                </a:lnTo>
                <a:lnTo>
                  <a:pt x="1946502" y="336250"/>
                </a:lnTo>
                <a:lnTo>
                  <a:pt x="1940662" y="364958"/>
                </a:lnTo>
                <a:lnTo>
                  <a:pt x="1924939" y="388412"/>
                </a:lnTo>
                <a:lnTo>
                  <a:pt x="1901617" y="404310"/>
                </a:lnTo>
                <a:lnTo>
                  <a:pt x="1872981" y="410349"/>
                </a:lnTo>
                <a:close/>
              </a:path>
              <a:path w="4528819" h="1414145">
                <a:moveTo>
                  <a:pt x="2126355" y="410864"/>
                </a:moveTo>
                <a:lnTo>
                  <a:pt x="2098308" y="403321"/>
                </a:lnTo>
                <a:lnTo>
                  <a:pt x="2076189" y="386473"/>
                </a:lnTo>
                <a:lnTo>
                  <a:pt x="2061896" y="362452"/>
                </a:lnTo>
                <a:lnTo>
                  <a:pt x="2057325" y="333386"/>
                </a:lnTo>
                <a:lnTo>
                  <a:pt x="2064116" y="303779"/>
                </a:lnTo>
                <a:lnTo>
                  <a:pt x="2081034" y="280398"/>
                </a:lnTo>
                <a:lnTo>
                  <a:pt x="2105771" y="265372"/>
                </a:lnTo>
                <a:lnTo>
                  <a:pt x="2136019" y="260829"/>
                </a:lnTo>
                <a:lnTo>
                  <a:pt x="2165438" y="268045"/>
                </a:lnTo>
                <a:lnTo>
                  <a:pt x="2188519" y="285340"/>
                </a:lnTo>
                <a:lnTo>
                  <a:pt x="2203164" y="310361"/>
                </a:lnTo>
                <a:lnTo>
                  <a:pt x="2207276" y="340756"/>
                </a:lnTo>
                <a:lnTo>
                  <a:pt x="2199651" y="370053"/>
                </a:lnTo>
                <a:lnTo>
                  <a:pt x="2182026" y="392886"/>
                </a:lnTo>
                <a:lnTo>
                  <a:pt x="2156795" y="407182"/>
                </a:lnTo>
                <a:lnTo>
                  <a:pt x="2126355" y="410864"/>
                </a:lnTo>
                <a:close/>
              </a:path>
              <a:path w="4528819" h="1414145">
                <a:moveTo>
                  <a:pt x="2398425" y="410657"/>
                </a:moveTo>
                <a:lnTo>
                  <a:pt x="2370010" y="403857"/>
                </a:lnTo>
                <a:lnTo>
                  <a:pt x="2347290" y="387496"/>
                </a:lnTo>
                <a:lnTo>
                  <a:pt x="2332320" y="363762"/>
                </a:lnTo>
                <a:lnTo>
                  <a:pt x="2327155" y="334838"/>
                </a:lnTo>
                <a:lnTo>
                  <a:pt x="2333578" y="305039"/>
                </a:lnTo>
                <a:lnTo>
                  <a:pt x="2350350" y="281299"/>
                </a:lnTo>
                <a:lnTo>
                  <a:pt x="2375037" y="265915"/>
                </a:lnTo>
                <a:lnTo>
                  <a:pt x="2405207" y="261182"/>
                </a:lnTo>
                <a:lnTo>
                  <a:pt x="2433621" y="267981"/>
                </a:lnTo>
                <a:lnTo>
                  <a:pt x="2456339" y="284340"/>
                </a:lnTo>
                <a:lnTo>
                  <a:pt x="2471307" y="308073"/>
                </a:lnTo>
                <a:lnTo>
                  <a:pt x="2476473" y="336998"/>
                </a:lnTo>
                <a:lnTo>
                  <a:pt x="2470052" y="366797"/>
                </a:lnTo>
                <a:lnTo>
                  <a:pt x="2453282" y="390538"/>
                </a:lnTo>
                <a:lnTo>
                  <a:pt x="2428595" y="405923"/>
                </a:lnTo>
                <a:lnTo>
                  <a:pt x="2398425" y="410657"/>
                </a:lnTo>
                <a:close/>
              </a:path>
              <a:path w="4528819" h="1414145">
                <a:moveTo>
                  <a:pt x="3191150" y="139892"/>
                </a:moveTo>
                <a:lnTo>
                  <a:pt x="3162964" y="133723"/>
                </a:lnTo>
                <a:lnTo>
                  <a:pt x="3139604" y="117492"/>
                </a:lnTo>
                <a:lnTo>
                  <a:pt x="3123731" y="93898"/>
                </a:lnTo>
                <a:lnTo>
                  <a:pt x="3118006" y="65643"/>
                </a:lnTo>
                <a:lnTo>
                  <a:pt x="3124168" y="37428"/>
                </a:lnTo>
                <a:lnTo>
                  <a:pt x="3140382" y="14044"/>
                </a:lnTo>
                <a:lnTo>
                  <a:pt x="3161215" y="0"/>
                </a:lnTo>
                <a:lnTo>
                  <a:pt x="3222385" y="0"/>
                </a:lnTo>
                <a:lnTo>
                  <a:pt x="3243718" y="14824"/>
                </a:lnTo>
                <a:lnTo>
                  <a:pt x="3259591" y="38418"/>
                </a:lnTo>
                <a:lnTo>
                  <a:pt x="3265318" y="66674"/>
                </a:lnTo>
                <a:lnTo>
                  <a:pt x="3259158" y="94886"/>
                </a:lnTo>
                <a:lnTo>
                  <a:pt x="3242943" y="118270"/>
                </a:lnTo>
                <a:lnTo>
                  <a:pt x="3219374" y="134160"/>
                </a:lnTo>
                <a:lnTo>
                  <a:pt x="3191150" y="139892"/>
                </a:lnTo>
                <a:close/>
              </a:path>
              <a:path w="4528819" h="1414145">
                <a:moveTo>
                  <a:pt x="2658780" y="409446"/>
                </a:moveTo>
                <a:lnTo>
                  <a:pt x="2631852" y="402531"/>
                </a:lnTo>
                <a:lnTo>
                  <a:pt x="2609523" y="386295"/>
                </a:lnTo>
                <a:lnTo>
                  <a:pt x="2594264" y="363318"/>
                </a:lnTo>
                <a:lnTo>
                  <a:pt x="2588551" y="336179"/>
                </a:lnTo>
                <a:lnTo>
                  <a:pt x="2594532" y="307832"/>
                </a:lnTo>
                <a:lnTo>
                  <a:pt x="2610820" y="284197"/>
                </a:lnTo>
                <a:lnTo>
                  <a:pt x="2634560" y="268106"/>
                </a:lnTo>
                <a:lnTo>
                  <a:pt x="2662900" y="262390"/>
                </a:lnTo>
                <a:lnTo>
                  <a:pt x="2691157" y="268878"/>
                </a:lnTo>
                <a:lnTo>
                  <a:pt x="2714524" y="285574"/>
                </a:lnTo>
                <a:lnTo>
                  <a:pt x="2730218" y="309576"/>
                </a:lnTo>
                <a:lnTo>
                  <a:pt x="2735451" y="337981"/>
                </a:lnTo>
                <a:lnTo>
                  <a:pt x="2728477" y="366182"/>
                </a:lnTo>
                <a:lnTo>
                  <a:pt x="2711395" y="389338"/>
                </a:lnTo>
                <a:lnTo>
                  <a:pt x="2687173" y="404681"/>
                </a:lnTo>
                <a:lnTo>
                  <a:pt x="2658780" y="409446"/>
                </a:lnTo>
                <a:close/>
              </a:path>
              <a:path w="4528819" h="1414145">
                <a:moveTo>
                  <a:pt x="1615259" y="408088"/>
                </a:moveTo>
                <a:lnTo>
                  <a:pt x="1587040" y="403198"/>
                </a:lnTo>
                <a:lnTo>
                  <a:pt x="1562923" y="387449"/>
                </a:lnTo>
                <a:lnTo>
                  <a:pt x="1546128" y="363931"/>
                </a:lnTo>
                <a:lnTo>
                  <a:pt x="1539873" y="335735"/>
                </a:lnTo>
                <a:lnTo>
                  <a:pt x="1545749" y="308727"/>
                </a:lnTo>
                <a:lnTo>
                  <a:pt x="1561383" y="285881"/>
                </a:lnTo>
                <a:lnTo>
                  <a:pt x="1584042" y="269964"/>
                </a:lnTo>
                <a:lnTo>
                  <a:pt x="1610992" y="263745"/>
                </a:lnTo>
                <a:lnTo>
                  <a:pt x="1638002" y="269136"/>
                </a:lnTo>
                <a:lnTo>
                  <a:pt x="1661060" y="284406"/>
                </a:lnTo>
                <a:lnTo>
                  <a:pt x="1677352" y="306854"/>
                </a:lnTo>
                <a:lnTo>
                  <a:pt x="1684060" y="333782"/>
                </a:lnTo>
                <a:lnTo>
                  <a:pt x="1679157" y="360843"/>
                </a:lnTo>
                <a:lnTo>
                  <a:pt x="1664283" y="384163"/>
                </a:lnTo>
                <a:lnTo>
                  <a:pt x="1642098" y="400868"/>
                </a:lnTo>
                <a:lnTo>
                  <a:pt x="1615259" y="408088"/>
                </a:lnTo>
                <a:close/>
              </a:path>
              <a:path w="4528819" h="1414145">
                <a:moveTo>
                  <a:pt x="1082789" y="136697"/>
                </a:moveTo>
                <a:lnTo>
                  <a:pt x="1055386" y="131116"/>
                </a:lnTo>
                <a:lnTo>
                  <a:pt x="1032709" y="115663"/>
                </a:lnTo>
                <a:lnTo>
                  <a:pt x="1017335" y="92923"/>
                </a:lnTo>
                <a:lnTo>
                  <a:pt x="1011839" y="65481"/>
                </a:lnTo>
                <a:lnTo>
                  <a:pt x="1017900" y="38115"/>
                </a:lnTo>
                <a:lnTo>
                  <a:pt x="1033725" y="15654"/>
                </a:lnTo>
                <a:lnTo>
                  <a:pt x="1056682" y="641"/>
                </a:lnTo>
                <a:lnTo>
                  <a:pt x="1060191" y="0"/>
                </a:lnTo>
                <a:lnTo>
                  <a:pt x="1103098" y="0"/>
                </a:lnTo>
                <a:lnTo>
                  <a:pt x="1110240" y="1650"/>
                </a:lnTo>
                <a:lnTo>
                  <a:pt x="1131888" y="16658"/>
                </a:lnTo>
                <a:lnTo>
                  <a:pt x="1146820" y="38370"/>
                </a:lnTo>
                <a:lnTo>
                  <a:pt x="1152770" y="64511"/>
                </a:lnTo>
                <a:lnTo>
                  <a:pt x="1147677" y="91993"/>
                </a:lnTo>
                <a:lnTo>
                  <a:pt x="1132619" y="114935"/>
                </a:lnTo>
                <a:lnTo>
                  <a:pt x="1110142" y="130711"/>
                </a:lnTo>
                <a:lnTo>
                  <a:pt x="1082789" y="136697"/>
                </a:lnTo>
                <a:close/>
              </a:path>
              <a:path w="4528819" h="1414145">
                <a:moveTo>
                  <a:pt x="2917775" y="404224"/>
                </a:moveTo>
                <a:lnTo>
                  <a:pt x="2891742" y="397643"/>
                </a:lnTo>
                <a:lnTo>
                  <a:pt x="2871287" y="382471"/>
                </a:lnTo>
                <a:lnTo>
                  <a:pt x="2858100" y="360569"/>
                </a:lnTo>
                <a:lnTo>
                  <a:pt x="2853868" y="333798"/>
                </a:lnTo>
                <a:lnTo>
                  <a:pt x="2860098" y="306390"/>
                </a:lnTo>
                <a:lnTo>
                  <a:pt x="2875698" y="284947"/>
                </a:lnTo>
                <a:lnTo>
                  <a:pt x="2898566" y="271383"/>
                </a:lnTo>
                <a:lnTo>
                  <a:pt x="2926599" y="267612"/>
                </a:lnTo>
                <a:lnTo>
                  <a:pt x="2952636" y="274192"/>
                </a:lnTo>
                <a:lnTo>
                  <a:pt x="2973088" y="289360"/>
                </a:lnTo>
                <a:lnTo>
                  <a:pt x="2986270" y="311261"/>
                </a:lnTo>
                <a:lnTo>
                  <a:pt x="2990500" y="338039"/>
                </a:lnTo>
                <a:lnTo>
                  <a:pt x="2984272" y="365447"/>
                </a:lnTo>
                <a:lnTo>
                  <a:pt x="2968674" y="386889"/>
                </a:lnTo>
                <a:lnTo>
                  <a:pt x="2945808" y="400452"/>
                </a:lnTo>
                <a:lnTo>
                  <a:pt x="2917775" y="404224"/>
                </a:lnTo>
                <a:close/>
              </a:path>
              <a:path w="4528819" h="1414145">
                <a:moveTo>
                  <a:pt x="3454119" y="132094"/>
                </a:moveTo>
                <a:lnTo>
                  <a:pt x="3427320" y="127666"/>
                </a:lnTo>
                <a:lnTo>
                  <a:pt x="3405688" y="113892"/>
                </a:lnTo>
                <a:lnTo>
                  <a:pt x="3391237" y="92723"/>
                </a:lnTo>
                <a:lnTo>
                  <a:pt x="3385983" y="66110"/>
                </a:lnTo>
                <a:lnTo>
                  <a:pt x="3390832" y="40604"/>
                </a:lnTo>
                <a:lnTo>
                  <a:pt x="3404200" y="19927"/>
                </a:lnTo>
                <a:lnTo>
                  <a:pt x="3424357" y="5869"/>
                </a:lnTo>
                <a:lnTo>
                  <a:pt x="3449577" y="221"/>
                </a:lnTo>
                <a:lnTo>
                  <a:pt x="3476375" y="4650"/>
                </a:lnTo>
                <a:lnTo>
                  <a:pt x="3498009" y="18426"/>
                </a:lnTo>
                <a:lnTo>
                  <a:pt x="3512461" y="39595"/>
                </a:lnTo>
                <a:lnTo>
                  <a:pt x="3517715" y="66204"/>
                </a:lnTo>
                <a:lnTo>
                  <a:pt x="3512865" y="91713"/>
                </a:lnTo>
                <a:lnTo>
                  <a:pt x="3499498" y="112390"/>
                </a:lnTo>
                <a:lnTo>
                  <a:pt x="3479340" y="126446"/>
                </a:lnTo>
                <a:lnTo>
                  <a:pt x="3454119" y="132094"/>
                </a:lnTo>
                <a:close/>
              </a:path>
              <a:path w="4528819" h="1414145">
                <a:moveTo>
                  <a:pt x="1352614" y="402327"/>
                </a:moveTo>
                <a:lnTo>
                  <a:pt x="1325821" y="397511"/>
                </a:lnTo>
                <a:lnTo>
                  <a:pt x="1304501" y="383597"/>
                </a:lnTo>
                <a:lnTo>
                  <a:pt x="1290445" y="362365"/>
                </a:lnTo>
                <a:lnTo>
                  <a:pt x="1285443" y="335594"/>
                </a:lnTo>
                <a:lnTo>
                  <a:pt x="1290263" y="309985"/>
                </a:lnTo>
                <a:lnTo>
                  <a:pt x="1303445" y="289344"/>
                </a:lnTo>
                <a:lnTo>
                  <a:pt x="1323425" y="275307"/>
                </a:lnTo>
                <a:lnTo>
                  <a:pt x="1348637" y="269511"/>
                </a:lnTo>
                <a:lnTo>
                  <a:pt x="1375637" y="273513"/>
                </a:lnTo>
                <a:lnTo>
                  <a:pt x="1397476" y="286750"/>
                </a:lnTo>
                <a:lnTo>
                  <a:pt x="1412266" y="307471"/>
                </a:lnTo>
                <a:lnTo>
                  <a:pt x="1418120" y="333928"/>
                </a:lnTo>
                <a:lnTo>
                  <a:pt x="1413723" y="360864"/>
                </a:lnTo>
                <a:lnTo>
                  <a:pt x="1400171" y="382463"/>
                </a:lnTo>
                <a:lnTo>
                  <a:pt x="1379217" y="396894"/>
                </a:lnTo>
                <a:lnTo>
                  <a:pt x="1352614" y="402327"/>
                </a:lnTo>
                <a:close/>
              </a:path>
              <a:path w="4528819" h="1414145">
                <a:moveTo>
                  <a:pt x="2133337" y="661114"/>
                </a:moveTo>
                <a:lnTo>
                  <a:pt x="2108471" y="656303"/>
                </a:lnTo>
                <a:lnTo>
                  <a:pt x="2087663" y="642548"/>
                </a:lnTo>
                <a:lnTo>
                  <a:pt x="2073276" y="622142"/>
                </a:lnTo>
                <a:lnTo>
                  <a:pt x="2067671" y="597378"/>
                </a:lnTo>
                <a:lnTo>
                  <a:pt x="2072477" y="572484"/>
                </a:lnTo>
                <a:lnTo>
                  <a:pt x="2086216" y="551654"/>
                </a:lnTo>
                <a:lnTo>
                  <a:pt x="2106600" y="537253"/>
                </a:lnTo>
                <a:lnTo>
                  <a:pt x="2131338" y="531643"/>
                </a:lnTo>
                <a:lnTo>
                  <a:pt x="2156206" y="536454"/>
                </a:lnTo>
                <a:lnTo>
                  <a:pt x="2177013" y="550208"/>
                </a:lnTo>
                <a:lnTo>
                  <a:pt x="2191400" y="570613"/>
                </a:lnTo>
                <a:lnTo>
                  <a:pt x="2197004" y="595378"/>
                </a:lnTo>
                <a:lnTo>
                  <a:pt x="2192199" y="620274"/>
                </a:lnTo>
                <a:lnTo>
                  <a:pt x="2178461" y="641103"/>
                </a:lnTo>
                <a:lnTo>
                  <a:pt x="2158077" y="655504"/>
                </a:lnTo>
                <a:lnTo>
                  <a:pt x="2133337" y="661114"/>
                </a:lnTo>
                <a:close/>
              </a:path>
              <a:path w="4528819" h="1414145">
                <a:moveTo>
                  <a:pt x="2662321" y="659282"/>
                </a:moveTo>
                <a:lnTo>
                  <a:pt x="2637608" y="653865"/>
                </a:lnTo>
                <a:lnTo>
                  <a:pt x="2617056" y="639181"/>
                </a:lnTo>
                <a:lnTo>
                  <a:pt x="2603346" y="618036"/>
                </a:lnTo>
                <a:lnTo>
                  <a:pt x="2599163" y="593236"/>
                </a:lnTo>
                <a:lnTo>
                  <a:pt x="2605526" y="569890"/>
                </a:lnTo>
                <a:lnTo>
                  <a:pt x="2620119" y="550609"/>
                </a:lnTo>
                <a:lnTo>
                  <a:pt x="2640441" y="537701"/>
                </a:lnTo>
                <a:lnTo>
                  <a:pt x="2663987" y="533473"/>
                </a:lnTo>
                <a:lnTo>
                  <a:pt x="2687471" y="539323"/>
                </a:lnTo>
                <a:lnTo>
                  <a:pt x="2706963" y="553490"/>
                </a:lnTo>
                <a:lnTo>
                  <a:pt x="2720182" y="573583"/>
                </a:lnTo>
                <a:lnTo>
                  <a:pt x="2724846" y="597212"/>
                </a:lnTo>
                <a:lnTo>
                  <a:pt x="2719491" y="620790"/>
                </a:lnTo>
                <a:lnTo>
                  <a:pt x="2705733" y="640536"/>
                </a:lnTo>
                <a:lnTo>
                  <a:pt x="2685900" y="654137"/>
                </a:lnTo>
                <a:lnTo>
                  <a:pt x="2662321" y="659282"/>
                </a:lnTo>
                <a:close/>
              </a:path>
              <a:path w="4528819" h="1414145">
                <a:moveTo>
                  <a:pt x="2401468" y="660995"/>
                </a:moveTo>
                <a:lnTo>
                  <a:pt x="2376783" y="655633"/>
                </a:lnTo>
                <a:lnTo>
                  <a:pt x="2356292" y="641438"/>
                </a:lnTo>
                <a:lnTo>
                  <a:pt x="2342341" y="620780"/>
                </a:lnTo>
                <a:lnTo>
                  <a:pt x="2337271" y="596031"/>
                </a:lnTo>
                <a:lnTo>
                  <a:pt x="2342626" y="571319"/>
                </a:lnTo>
                <a:lnTo>
                  <a:pt x="2356805" y="550807"/>
                </a:lnTo>
                <a:lnTo>
                  <a:pt x="2377439" y="536840"/>
                </a:lnTo>
                <a:lnTo>
                  <a:pt x="2402161" y="531765"/>
                </a:lnTo>
                <a:lnTo>
                  <a:pt x="2426848" y="537125"/>
                </a:lnTo>
                <a:lnTo>
                  <a:pt x="2447338" y="551320"/>
                </a:lnTo>
                <a:lnTo>
                  <a:pt x="2461289" y="571976"/>
                </a:lnTo>
                <a:lnTo>
                  <a:pt x="2466359" y="596725"/>
                </a:lnTo>
                <a:lnTo>
                  <a:pt x="2461003" y="621436"/>
                </a:lnTo>
                <a:lnTo>
                  <a:pt x="2446822" y="641950"/>
                </a:lnTo>
                <a:lnTo>
                  <a:pt x="2426187" y="655919"/>
                </a:lnTo>
                <a:lnTo>
                  <a:pt x="2401468" y="660995"/>
                </a:lnTo>
                <a:close/>
              </a:path>
              <a:path w="4528819" h="1414145">
                <a:moveTo>
                  <a:pt x="822847" y="129273"/>
                </a:moveTo>
                <a:lnTo>
                  <a:pt x="798041" y="124018"/>
                </a:lnTo>
                <a:lnTo>
                  <a:pt x="777337" y="109425"/>
                </a:lnTo>
                <a:lnTo>
                  <a:pt x="763444" y="88291"/>
                </a:lnTo>
                <a:lnTo>
                  <a:pt x="759070" y="63412"/>
                </a:lnTo>
                <a:lnTo>
                  <a:pt x="765276" y="39954"/>
                </a:lnTo>
                <a:lnTo>
                  <a:pt x="779773" y="20525"/>
                </a:lnTo>
                <a:lnTo>
                  <a:pt x="800078" y="7446"/>
                </a:lnTo>
                <a:lnTo>
                  <a:pt x="823705" y="3038"/>
                </a:lnTo>
                <a:lnTo>
                  <a:pt x="847270" y="8738"/>
                </a:lnTo>
                <a:lnTo>
                  <a:pt x="866912" y="22824"/>
                </a:lnTo>
                <a:lnTo>
                  <a:pt x="880316" y="42904"/>
                </a:lnTo>
                <a:lnTo>
                  <a:pt x="885170" y="66585"/>
                </a:lnTo>
                <a:lnTo>
                  <a:pt x="879962" y="90240"/>
                </a:lnTo>
                <a:lnTo>
                  <a:pt x="866283" y="110139"/>
                </a:lnTo>
                <a:lnTo>
                  <a:pt x="846466" y="123933"/>
                </a:lnTo>
                <a:lnTo>
                  <a:pt x="822847" y="129273"/>
                </a:lnTo>
                <a:close/>
              </a:path>
              <a:path w="4528819" h="1414145">
                <a:moveTo>
                  <a:pt x="3192524" y="400225"/>
                </a:moveTo>
                <a:lnTo>
                  <a:pt x="3167542" y="395219"/>
                </a:lnTo>
                <a:lnTo>
                  <a:pt x="3146482" y="381107"/>
                </a:lnTo>
                <a:lnTo>
                  <a:pt x="3132254" y="360409"/>
                </a:lnTo>
                <a:lnTo>
                  <a:pt x="3127770" y="335643"/>
                </a:lnTo>
                <a:lnTo>
                  <a:pt x="3132888" y="310413"/>
                </a:lnTo>
                <a:lnTo>
                  <a:pt x="3145007" y="291211"/>
                </a:lnTo>
                <a:lnTo>
                  <a:pt x="3163698" y="278309"/>
                </a:lnTo>
                <a:lnTo>
                  <a:pt x="3188532" y="271982"/>
                </a:lnTo>
                <a:lnTo>
                  <a:pt x="3213282" y="275255"/>
                </a:lnTo>
                <a:lnTo>
                  <a:pt x="3234563" y="288587"/>
                </a:lnTo>
                <a:lnTo>
                  <a:pt x="3249671" y="309095"/>
                </a:lnTo>
                <a:lnTo>
                  <a:pt x="3255901" y="333900"/>
                </a:lnTo>
                <a:lnTo>
                  <a:pt x="3251369" y="358746"/>
                </a:lnTo>
                <a:lnTo>
                  <a:pt x="3237646" y="379807"/>
                </a:lnTo>
                <a:lnTo>
                  <a:pt x="3217207" y="394496"/>
                </a:lnTo>
                <a:lnTo>
                  <a:pt x="3192524" y="400225"/>
                </a:lnTo>
                <a:close/>
              </a:path>
              <a:path w="4528819" h="1414145">
                <a:moveTo>
                  <a:pt x="1872428" y="660305"/>
                </a:moveTo>
                <a:lnTo>
                  <a:pt x="1847655" y="654914"/>
                </a:lnTo>
                <a:lnTo>
                  <a:pt x="1826938" y="640300"/>
                </a:lnTo>
                <a:lnTo>
                  <a:pt x="1812933" y="619196"/>
                </a:lnTo>
                <a:lnTo>
                  <a:pt x="1808295" y="594333"/>
                </a:lnTo>
                <a:lnTo>
                  <a:pt x="1814126" y="570830"/>
                </a:lnTo>
                <a:lnTo>
                  <a:pt x="1828255" y="551137"/>
                </a:lnTo>
                <a:lnTo>
                  <a:pt x="1848299" y="537572"/>
                </a:lnTo>
                <a:lnTo>
                  <a:pt x="1871878" y="532454"/>
                </a:lnTo>
                <a:lnTo>
                  <a:pt x="1896653" y="537845"/>
                </a:lnTo>
                <a:lnTo>
                  <a:pt x="1917370" y="552458"/>
                </a:lnTo>
                <a:lnTo>
                  <a:pt x="1931376" y="573562"/>
                </a:lnTo>
                <a:lnTo>
                  <a:pt x="1936014" y="598424"/>
                </a:lnTo>
                <a:lnTo>
                  <a:pt x="1930182" y="621923"/>
                </a:lnTo>
                <a:lnTo>
                  <a:pt x="1916050" y="641616"/>
                </a:lnTo>
                <a:lnTo>
                  <a:pt x="1896004" y="655184"/>
                </a:lnTo>
                <a:lnTo>
                  <a:pt x="1872428" y="660305"/>
                </a:lnTo>
                <a:close/>
              </a:path>
              <a:path w="4528819" h="1414145">
                <a:moveTo>
                  <a:pt x="1082965" y="397331"/>
                </a:moveTo>
                <a:lnTo>
                  <a:pt x="1059085" y="392548"/>
                </a:lnTo>
                <a:lnTo>
                  <a:pt x="1039275" y="379121"/>
                </a:lnTo>
                <a:lnTo>
                  <a:pt x="1025809" y="359323"/>
                </a:lnTo>
                <a:lnTo>
                  <a:pt x="1020961" y="335424"/>
                </a:lnTo>
                <a:lnTo>
                  <a:pt x="1026235" y="311417"/>
                </a:lnTo>
                <a:lnTo>
                  <a:pt x="1040053" y="291573"/>
                </a:lnTo>
                <a:lnTo>
                  <a:pt x="1060066" y="278510"/>
                </a:lnTo>
                <a:lnTo>
                  <a:pt x="1083930" y="274846"/>
                </a:lnTo>
                <a:lnTo>
                  <a:pt x="1107837" y="280243"/>
                </a:lnTo>
                <a:lnTo>
                  <a:pt x="1125920" y="292142"/>
                </a:lnTo>
                <a:lnTo>
                  <a:pt x="1137853" y="310214"/>
                </a:lnTo>
                <a:lnTo>
                  <a:pt x="1143313" y="334128"/>
                </a:lnTo>
                <a:lnTo>
                  <a:pt x="1139721" y="358020"/>
                </a:lnTo>
                <a:lnTo>
                  <a:pt x="1126724" y="378091"/>
                </a:lnTo>
                <a:lnTo>
                  <a:pt x="1106935" y="391980"/>
                </a:lnTo>
                <a:lnTo>
                  <a:pt x="1082965" y="397331"/>
                </a:lnTo>
                <a:close/>
              </a:path>
              <a:path w="4528819" h="1414145">
                <a:moveTo>
                  <a:pt x="1606296" y="656753"/>
                </a:moveTo>
                <a:lnTo>
                  <a:pt x="1582727" y="649918"/>
                </a:lnTo>
                <a:lnTo>
                  <a:pt x="1565583" y="636927"/>
                </a:lnTo>
                <a:lnTo>
                  <a:pt x="1555054" y="618181"/>
                </a:lnTo>
                <a:lnTo>
                  <a:pt x="1551334" y="594080"/>
                </a:lnTo>
                <a:lnTo>
                  <a:pt x="1556518" y="570438"/>
                </a:lnTo>
                <a:lnTo>
                  <a:pt x="1570739" y="551349"/>
                </a:lnTo>
                <a:lnTo>
                  <a:pt x="1591276" y="538936"/>
                </a:lnTo>
                <a:lnTo>
                  <a:pt x="1615410" y="535318"/>
                </a:lnTo>
                <a:lnTo>
                  <a:pt x="1638899" y="541719"/>
                </a:lnTo>
                <a:lnTo>
                  <a:pt x="1657656" y="556359"/>
                </a:lnTo>
                <a:lnTo>
                  <a:pt x="1669624" y="576889"/>
                </a:lnTo>
                <a:lnTo>
                  <a:pt x="1672750" y="600956"/>
                </a:lnTo>
                <a:lnTo>
                  <a:pt x="1665926" y="624569"/>
                </a:lnTo>
                <a:lnTo>
                  <a:pt x="1651018" y="643225"/>
                </a:lnTo>
                <a:lnTo>
                  <a:pt x="1630362" y="654695"/>
                </a:lnTo>
                <a:lnTo>
                  <a:pt x="1606296" y="656753"/>
                </a:lnTo>
                <a:close/>
              </a:path>
              <a:path w="4528819" h="1414145">
                <a:moveTo>
                  <a:pt x="2919969" y="653978"/>
                </a:moveTo>
                <a:lnTo>
                  <a:pt x="2895733" y="649144"/>
                </a:lnTo>
                <a:lnTo>
                  <a:pt x="2878144" y="637159"/>
                </a:lnTo>
                <a:lnTo>
                  <a:pt x="2867644" y="618628"/>
                </a:lnTo>
                <a:lnTo>
                  <a:pt x="2864677" y="594158"/>
                </a:lnTo>
                <a:lnTo>
                  <a:pt x="2869441" y="569931"/>
                </a:lnTo>
                <a:lnTo>
                  <a:pt x="2881403" y="552368"/>
                </a:lnTo>
                <a:lnTo>
                  <a:pt x="2899935" y="541846"/>
                </a:lnTo>
                <a:lnTo>
                  <a:pt x="2924407" y="538740"/>
                </a:lnTo>
                <a:lnTo>
                  <a:pt x="2948512" y="543513"/>
                </a:lnTo>
                <a:lnTo>
                  <a:pt x="2965520" y="555548"/>
                </a:lnTo>
                <a:lnTo>
                  <a:pt x="2976091" y="573655"/>
                </a:lnTo>
                <a:lnTo>
                  <a:pt x="2980885" y="596646"/>
                </a:lnTo>
                <a:lnTo>
                  <a:pt x="2974495" y="621785"/>
                </a:lnTo>
                <a:lnTo>
                  <a:pt x="2962343" y="640046"/>
                </a:lnTo>
                <a:lnTo>
                  <a:pt x="2944234" y="650941"/>
                </a:lnTo>
                <a:lnTo>
                  <a:pt x="2919969" y="653978"/>
                </a:lnTo>
                <a:close/>
              </a:path>
              <a:path w="4528819" h="1414145">
                <a:moveTo>
                  <a:pt x="3450445" y="392451"/>
                </a:moveTo>
                <a:lnTo>
                  <a:pt x="3427507" y="387853"/>
                </a:lnTo>
                <a:lnTo>
                  <a:pt x="3410538" y="376900"/>
                </a:lnTo>
                <a:lnTo>
                  <a:pt x="3399754" y="359810"/>
                </a:lnTo>
                <a:lnTo>
                  <a:pt x="3395369" y="336800"/>
                </a:lnTo>
                <a:lnTo>
                  <a:pt x="3399137" y="313576"/>
                </a:lnTo>
                <a:lnTo>
                  <a:pt x="3411312" y="295021"/>
                </a:lnTo>
                <a:lnTo>
                  <a:pt x="3429988" y="282991"/>
                </a:lnTo>
                <a:lnTo>
                  <a:pt x="3453257" y="279340"/>
                </a:lnTo>
                <a:lnTo>
                  <a:pt x="3476140" y="283882"/>
                </a:lnTo>
                <a:lnTo>
                  <a:pt x="3492753" y="294358"/>
                </a:lnTo>
                <a:lnTo>
                  <a:pt x="3503416" y="309682"/>
                </a:lnTo>
                <a:lnTo>
                  <a:pt x="3508449" y="328764"/>
                </a:lnTo>
                <a:lnTo>
                  <a:pt x="3504292" y="355647"/>
                </a:lnTo>
                <a:lnTo>
                  <a:pt x="3492114" y="376092"/>
                </a:lnTo>
                <a:lnTo>
                  <a:pt x="3473603" y="388794"/>
                </a:lnTo>
                <a:lnTo>
                  <a:pt x="3450445" y="392451"/>
                </a:lnTo>
                <a:close/>
              </a:path>
              <a:path w="4528819" h="1414145">
                <a:moveTo>
                  <a:pt x="1348037" y="652338"/>
                </a:moveTo>
                <a:lnTo>
                  <a:pt x="1325234" y="646572"/>
                </a:lnTo>
                <a:lnTo>
                  <a:pt x="1308646" y="634689"/>
                </a:lnTo>
                <a:lnTo>
                  <a:pt x="1298764" y="616991"/>
                </a:lnTo>
                <a:lnTo>
                  <a:pt x="1296078" y="593779"/>
                </a:lnTo>
                <a:lnTo>
                  <a:pt x="1300861" y="570991"/>
                </a:lnTo>
                <a:lnTo>
                  <a:pt x="1312549" y="554608"/>
                </a:lnTo>
                <a:lnTo>
                  <a:pt x="1330397" y="544256"/>
                </a:lnTo>
                <a:lnTo>
                  <a:pt x="1353664" y="539562"/>
                </a:lnTo>
                <a:lnTo>
                  <a:pt x="1376017" y="545472"/>
                </a:lnTo>
                <a:lnTo>
                  <a:pt x="1392875" y="556701"/>
                </a:lnTo>
                <a:lnTo>
                  <a:pt x="1403651" y="573642"/>
                </a:lnTo>
                <a:lnTo>
                  <a:pt x="1407758" y="596690"/>
                </a:lnTo>
                <a:lnTo>
                  <a:pt x="1403346" y="619750"/>
                </a:lnTo>
                <a:lnTo>
                  <a:pt x="1390473" y="638113"/>
                </a:lnTo>
                <a:lnTo>
                  <a:pt x="1371312" y="649677"/>
                </a:lnTo>
                <a:lnTo>
                  <a:pt x="1348037" y="652338"/>
                </a:lnTo>
                <a:close/>
              </a:path>
              <a:path w="4528819" h="1414145">
                <a:moveTo>
                  <a:pt x="3707780" y="122977"/>
                </a:moveTo>
                <a:lnTo>
                  <a:pt x="3685008" y="117924"/>
                </a:lnTo>
                <a:lnTo>
                  <a:pt x="3668378" y="106258"/>
                </a:lnTo>
                <a:lnTo>
                  <a:pt x="3658289" y="88541"/>
                </a:lnTo>
                <a:lnTo>
                  <a:pt x="3655138" y="65334"/>
                </a:lnTo>
                <a:lnTo>
                  <a:pt x="3659560" y="41088"/>
                </a:lnTo>
                <a:lnTo>
                  <a:pt x="3671376" y="23766"/>
                </a:lnTo>
                <a:lnTo>
                  <a:pt x="3689874" y="12964"/>
                </a:lnTo>
                <a:lnTo>
                  <a:pt x="3714341" y="8280"/>
                </a:lnTo>
                <a:lnTo>
                  <a:pt x="3738165" y="14596"/>
                </a:lnTo>
                <a:lnTo>
                  <a:pt x="3755691" y="26727"/>
                </a:lnTo>
                <a:lnTo>
                  <a:pt x="3766166" y="44882"/>
                </a:lnTo>
                <a:lnTo>
                  <a:pt x="3768839" y="69267"/>
                </a:lnTo>
                <a:lnTo>
                  <a:pt x="3763570" y="93508"/>
                </a:lnTo>
                <a:lnTo>
                  <a:pt x="3751181" y="110761"/>
                </a:lnTo>
                <a:lnTo>
                  <a:pt x="3732356" y="120695"/>
                </a:lnTo>
                <a:lnTo>
                  <a:pt x="3707780" y="122977"/>
                </a:lnTo>
                <a:close/>
              </a:path>
              <a:path w="4528819" h="1414145">
                <a:moveTo>
                  <a:pt x="3190461" y="650375"/>
                </a:moveTo>
                <a:lnTo>
                  <a:pt x="3168778" y="645314"/>
                </a:lnTo>
                <a:lnTo>
                  <a:pt x="3152291" y="634388"/>
                </a:lnTo>
                <a:lnTo>
                  <a:pt x="3141796" y="617938"/>
                </a:lnTo>
                <a:lnTo>
                  <a:pt x="3138093" y="596304"/>
                </a:lnTo>
                <a:lnTo>
                  <a:pt x="3141849" y="574823"/>
                </a:lnTo>
                <a:lnTo>
                  <a:pt x="3152535" y="558718"/>
                </a:lnTo>
                <a:lnTo>
                  <a:pt x="3169156" y="547734"/>
                </a:lnTo>
                <a:lnTo>
                  <a:pt x="3190717" y="541620"/>
                </a:lnTo>
                <a:lnTo>
                  <a:pt x="3212184" y="546828"/>
                </a:lnTo>
                <a:lnTo>
                  <a:pt x="3228804" y="557198"/>
                </a:lnTo>
                <a:lnTo>
                  <a:pt x="3240105" y="572916"/>
                </a:lnTo>
                <a:lnTo>
                  <a:pt x="3245616" y="594166"/>
                </a:lnTo>
                <a:lnTo>
                  <a:pt x="3242361" y="615577"/>
                </a:lnTo>
                <a:lnTo>
                  <a:pt x="3230109" y="634109"/>
                </a:lnTo>
                <a:lnTo>
                  <a:pt x="3211822" y="646721"/>
                </a:lnTo>
                <a:lnTo>
                  <a:pt x="3190461" y="650375"/>
                </a:lnTo>
                <a:close/>
              </a:path>
              <a:path w="4528819" h="1414145">
                <a:moveTo>
                  <a:pt x="821299" y="390679"/>
                </a:moveTo>
                <a:lnTo>
                  <a:pt x="799931" y="384634"/>
                </a:lnTo>
                <a:lnTo>
                  <a:pt x="783585" y="373706"/>
                </a:lnTo>
                <a:lnTo>
                  <a:pt x="772810" y="357626"/>
                </a:lnTo>
                <a:lnTo>
                  <a:pt x="768156" y="336122"/>
                </a:lnTo>
                <a:lnTo>
                  <a:pt x="772314" y="314753"/>
                </a:lnTo>
                <a:lnTo>
                  <a:pt x="785284" y="296627"/>
                </a:lnTo>
                <a:lnTo>
                  <a:pt x="803983" y="284702"/>
                </a:lnTo>
                <a:lnTo>
                  <a:pt x="825326" y="281940"/>
                </a:lnTo>
                <a:lnTo>
                  <a:pt x="846735" y="287892"/>
                </a:lnTo>
                <a:lnTo>
                  <a:pt x="862868" y="299405"/>
                </a:lnTo>
                <a:lnTo>
                  <a:pt x="872818" y="316197"/>
                </a:lnTo>
                <a:lnTo>
                  <a:pt x="875677" y="337989"/>
                </a:lnTo>
                <a:lnTo>
                  <a:pt x="871078" y="359255"/>
                </a:lnTo>
                <a:lnTo>
                  <a:pt x="859866" y="375002"/>
                </a:lnTo>
                <a:lnTo>
                  <a:pt x="842964" y="385414"/>
                </a:lnTo>
                <a:lnTo>
                  <a:pt x="821299" y="390679"/>
                </a:lnTo>
                <a:close/>
              </a:path>
              <a:path w="4528819" h="1414145">
                <a:moveTo>
                  <a:pt x="2400738" y="909384"/>
                </a:moveTo>
                <a:lnTo>
                  <a:pt x="2379150" y="905174"/>
                </a:lnTo>
                <a:lnTo>
                  <a:pt x="2362805" y="894284"/>
                </a:lnTo>
                <a:lnTo>
                  <a:pt x="2352575" y="877538"/>
                </a:lnTo>
                <a:lnTo>
                  <a:pt x="2349333" y="855758"/>
                </a:lnTo>
                <a:lnTo>
                  <a:pt x="2353501" y="834178"/>
                </a:lnTo>
                <a:lnTo>
                  <a:pt x="2364371" y="817848"/>
                </a:lnTo>
                <a:lnTo>
                  <a:pt x="2381113" y="807597"/>
                </a:lnTo>
                <a:lnTo>
                  <a:pt x="2402897" y="804258"/>
                </a:lnTo>
                <a:lnTo>
                  <a:pt x="2424159" y="808449"/>
                </a:lnTo>
                <a:lnTo>
                  <a:pt x="2439760" y="819372"/>
                </a:lnTo>
                <a:lnTo>
                  <a:pt x="2450107" y="835747"/>
                </a:lnTo>
                <a:lnTo>
                  <a:pt x="2455608" y="856289"/>
                </a:lnTo>
                <a:lnTo>
                  <a:pt x="2449384" y="878676"/>
                </a:lnTo>
                <a:lnTo>
                  <a:pt x="2438303" y="895564"/>
                </a:lnTo>
                <a:lnTo>
                  <a:pt x="2422156" y="906087"/>
                </a:lnTo>
                <a:lnTo>
                  <a:pt x="2400738" y="909384"/>
                </a:lnTo>
                <a:close/>
              </a:path>
              <a:path w="4528819" h="1414145">
                <a:moveTo>
                  <a:pt x="2131472" y="910685"/>
                </a:moveTo>
                <a:lnTo>
                  <a:pt x="2109835" y="904492"/>
                </a:lnTo>
                <a:lnTo>
                  <a:pt x="2093315" y="893396"/>
                </a:lnTo>
                <a:lnTo>
                  <a:pt x="2082923" y="877194"/>
                </a:lnTo>
                <a:lnTo>
                  <a:pt x="2079668" y="855685"/>
                </a:lnTo>
                <a:lnTo>
                  <a:pt x="2083924" y="834021"/>
                </a:lnTo>
                <a:lnTo>
                  <a:pt x="2094860" y="817615"/>
                </a:lnTo>
                <a:lnTo>
                  <a:pt x="2111655" y="807357"/>
                </a:lnTo>
                <a:lnTo>
                  <a:pt x="2133490" y="804131"/>
                </a:lnTo>
                <a:lnTo>
                  <a:pt x="2155117" y="808354"/>
                </a:lnTo>
                <a:lnTo>
                  <a:pt x="2171489" y="819296"/>
                </a:lnTo>
                <a:lnTo>
                  <a:pt x="2181741" y="836123"/>
                </a:lnTo>
                <a:lnTo>
                  <a:pt x="2185013" y="857995"/>
                </a:lnTo>
                <a:lnTo>
                  <a:pt x="2180782" y="879307"/>
                </a:lnTo>
                <a:lnTo>
                  <a:pt x="2169777" y="895059"/>
                </a:lnTo>
                <a:lnTo>
                  <a:pt x="2153005" y="905452"/>
                </a:lnTo>
                <a:lnTo>
                  <a:pt x="2131472" y="910685"/>
                </a:lnTo>
                <a:close/>
              </a:path>
              <a:path w="4528819" h="1414145">
                <a:moveTo>
                  <a:pt x="560964" y="119988"/>
                </a:moveTo>
                <a:lnTo>
                  <a:pt x="538125" y="115593"/>
                </a:lnTo>
                <a:lnTo>
                  <a:pt x="521139" y="104007"/>
                </a:lnTo>
                <a:lnTo>
                  <a:pt x="510847" y="86141"/>
                </a:lnTo>
                <a:lnTo>
                  <a:pt x="508091" y="62904"/>
                </a:lnTo>
                <a:lnTo>
                  <a:pt x="512887" y="41882"/>
                </a:lnTo>
                <a:lnTo>
                  <a:pt x="524245" y="26340"/>
                </a:lnTo>
                <a:lnTo>
                  <a:pt x="541223" y="16119"/>
                </a:lnTo>
                <a:lnTo>
                  <a:pt x="562877" y="11061"/>
                </a:lnTo>
                <a:lnTo>
                  <a:pt x="584313" y="16946"/>
                </a:lnTo>
                <a:lnTo>
                  <a:pt x="600964" y="27703"/>
                </a:lnTo>
                <a:lnTo>
                  <a:pt x="611803" y="43584"/>
                </a:lnTo>
                <a:lnTo>
                  <a:pt x="615805" y="64843"/>
                </a:lnTo>
                <a:lnTo>
                  <a:pt x="612173" y="87966"/>
                </a:lnTo>
                <a:lnTo>
                  <a:pt x="601292" y="105476"/>
                </a:lnTo>
                <a:lnTo>
                  <a:pt x="583957" y="116456"/>
                </a:lnTo>
                <a:lnTo>
                  <a:pt x="560964" y="119988"/>
                </a:lnTo>
                <a:close/>
              </a:path>
              <a:path w="4528819" h="1414145">
                <a:moveTo>
                  <a:pt x="1082443" y="646708"/>
                </a:moveTo>
                <a:lnTo>
                  <a:pt x="1060352" y="642825"/>
                </a:lnTo>
                <a:lnTo>
                  <a:pt x="1044200" y="632100"/>
                </a:lnTo>
                <a:lnTo>
                  <a:pt x="1034581" y="615268"/>
                </a:lnTo>
                <a:lnTo>
                  <a:pt x="1032089" y="593065"/>
                </a:lnTo>
                <a:lnTo>
                  <a:pt x="1036630" y="572613"/>
                </a:lnTo>
                <a:lnTo>
                  <a:pt x="1047381" y="557584"/>
                </a:lnTo>
                <a:lnTo>
                  <a:pt x="1063579" y="548531"/>
                </a:lnTo>
                <a:lnTo>
                  <a:pt x="1084462" y="546007"/>
                </a:lnTo>
                <a:lnTo>
                  <a:pt x="1104761" y="550258"/>
                </a:lnTo>
                <a:lnTo>
                  <a:pt x="1119577" y="560661"/>
                </a:lnTo>
                <a:lnTo>
                  <a:pt x="1129050" y="576482"/>
                </a:lnTo>
                <a:lnTo>
                  <a:pt x="1133321" y="596986"/>
                </a:lnTo>
                <a:lnTo>
                  <a:pt x="1128265" y="617861"/>
                </a:lnTo>
                <a:lnTo>
                  <a:pt x="1118144" y="633564"/>
                </a:lnTo>
                <a:lnTo>
                  <a:pt x="1102892" y="643409"/>
                </a:lnTo>
                <a:lnTo>
                  <a:pt x="1082443" y="646708"/>
                </a:lnTo>
                <a:close/>
              </a:path>
              <a:path w="4528819" h="1414145">
                <a:moveTo>
                  <a:pt x="1869198" y="908376"/>
                </a:moveTo>
                <a:lnTo>
                  <a:pt x="1849107" y="903995"/>
                </a:lnTo>
                <a:lnTo>
                  <a:pt x="1833782" y="893516"/>
                </a:lnTo>
                <a:lnTo>
                  <a:pt x="1824019" y="877695"/>
                </a:lnTo>
                <a:lnTo>
                  <a:pt x="1820614" y="857293"/>
                </a:lnTo>
                <a:lnTo>
                  <a:pt x="1824329" y="835920"/>
                </a:lnTo>
                <a:lnTo>
                  <a:pt x="1834806" y="820074"/>
                </a:lnTo>
                <a:lnTo>
                  <a:pt x="1851168" y="809599"/>
                </a:lnTo>
                <a:lnTo>
                  <a:pt x="1872540" y="804338"/>
                </a:lnTo>
                <a:lnTo>
                  <a:pt x="1894206" y="810150"/>
                </a:lnTo>
                <a:lnTo>
                  <a:pt x="1910548" y="821076"/>
                </a:lnTo>
                <a:lnTo>
                  <a:pt x="1920653" y="837212"/>
                </a:lnTo>
                <a:lnTo>
                  <a:pt x="1923605" y="858650"/>
                </a:lnTo>
                <a:lnTo>
                  <a:pt x="1919093" y="880122"/>
                </a:lnTo>
                <a:lnTo>
                  <a:pt x="1907961" y="896081"/>
                </a:lnTo>
                <a:lnTo>
                  <a:pt x="1891049" y="905756"/>
                </a:lnTo>
                <a:lnTo>
                  <a:pt x="1869198" y="908376"/>
                </a:lnTo>
                <a:close/>
              </a:path>
              <a:path w="4528819" h="1414145">
                <a:moveTo>
                  <a:pt x="2661941" y="907316"/>
                </a:moveTo>
                <a:lnTo>
                  <a:pt x="2641356" y="902742"/>
                </a:lnTo>
                <a:lnTo>
                  <a:pt x="2625772" y="893060"/>
                </a:lnTo>
                <a:lnTo>
                  <a:pt x="2615867" y="878124"/>
                </a:lnTo>
                <a:lnTo>
                  <a:pt x="2612321" y="857789"/>
                </a:lnTo>
                <a:lnTo>
                  <a:pt x="2615772" y="835768"/>
                </a:lnTo>
                <a:lnTo>
                  <a:pt x="2626020" y="819634"/>
                </a:lnTo>
                <a:lnTo>
                  <a:pt x="2642458" y="809916"/>
                </a:lnTo>
                <a:lnTo>
                  <a:pt x="2664474" y="807145"/>
                </a:lnTo>
                <a:lnTo>
                  <a:pt x="2684868" y="811279"/>
                </a:lnTo>
                <a:lnTo>
                  <a:pt x="2699845" y="821600"/>
                </a:lnTo>
                <a:lnTo>
                  <a:pt x="2708953" y="837450"/>
                </a:lnTo>
                <a:lnTo>
                  <a:pt x="2711739" y="858169"/>
                </a:lnTo>
                <a:lnTo>
                  <a:pt x="2707907" y="878481"/>
                </a:lnTo>
                <a:lnTo>
                  <a:pt x="2697901" y="893333"/>
                </a:lnTo>
                <a:lnTo>
                  <a:pt x="2682364" y="902889"/>
                </a:lnTo>
                <a:lnTo>
                  <a:pt x="2661941" y="907316"/>
                </a:lnTo>
                <a:close/>
              </a:path>
              <a:path w="4528819" h="1414145">
                <a:moveTo>
                  <a:pt x="3451629" y="642999"/>
                </a:moveTo>
                <a:lnTo>
                  <a:pt x="3432261" y="640005"/>
                </a:lnTo>
                <a:lnTo>
                  <a:pt x="3417819" y="631081"/>
                </a:lnTo>
                <a:lnTo>
                  <a:pt x="3408676" y="616692"/>
                </a:lnTo>
                <a:lnTo>
                  <a:pt x="3405205" y="597302"/>
                </a:lnTo>
                <a:lnTo>
                  <a:pt x="3407895" y="577982"/>
                </a:lnTo>
                <a:lnTo>
                  <a:pt x="3416559" y="563646"/>
                </a:lnTo>
                <a:lnTo>
                  <a:pt x="3430548" y="554053"/>
                </a:lnTo>
                <a:lnTo>
                  <a:pt x="3449213" y="548964"/>
                </a:lnTo>
                <a:lnTo>
                  <a:pt x="3468947" y="552355"/>
                </a:lnTo>
                <a:lnTo>
                  <a:pt x="3484149" y="560668"/>
                </a:lnTo>
                <a:lnTo>
                  <a:pt x="3494175" y="574181"/>
                </a:lnTo>
                <a:lnTo>
                  <a:pt x="3498385" y="593175"/>
                </a:lnTo>
                <a:lnTo>
                  <a:pt x="3496148" y="614038"/>
                </a:lnTo>
                <a:lnTo>
                  <a:pt x="3487365" y="629667"/>
                </a:lnTo>
                <a:lnTo>
                  <a:pt x="3472403" y="639506"/>
                </a:lnTo>
                <a:lnTo>
                  <a:pt x="3451629" y="642999"/>
                </a:lnTo>
                <a:close/>
              </a:path>
              <a:path w="4528819" h="1414145">
                <a:moveTo>
                  <a:pt x="3970640" y="114243"/>
                </a:moveTo>
                <a:lnTo>
                  <a:pt x="3949919" y="110257"/>
                </a:lnTo>
                <a:lnTo>
                  <a:pt x="3935138" y="100100"/>
                </a:lnTo>
                <a:lnTo>
                  <a:pt x="3926495" y="84310"/>
                </a:lnTo>
                <a:lnTo>
                  <a:pt x="3924188" y="63427"/>
                </a:lnTo>
                <a:lnTo>
                  <a:pt x="3927998" y="44155"/>
                </a:lnTo>
                <a:lnTo>
                  <a:pt x="3937425" y="29989"/>
                </a:lnTo>
                <a:lnTo>
                  <a:pt x="3952065" y="21175"/>
                </a:lnTo>
                <a:lnTo>
                  <a:pt x="3971516" y="17959"/>
                </a:lnTo>
                <a:lnTo>
                  <a:pt x="3992341" y="21055"/>
                </a:lnTo>
                <a:lnTo>
                  <a:pt x="4007203" y="30460"/>
                </a:lnTo>
                <a:lnTo>
                  <a:pt x="4016622" y="45243"/>
                </a:lnTo>
                <a:lnTo>
                  <a:pt x="4021121" y="64473"/>
                </a:lnTo>
                <a:lnTo>
                  <a:pt x="4016450" y="86347"/>
                </a:lnTo>
                <a:lnTo>
                  <a:pt x="4006575" y="102127"/>
                </a:lnTo>
                <a:lnTo>
                  <a:pt x="3991353" y="111523"/>
                </a:lnTo>
                <a:lnTo>
                  <a:pt x="3970640" y="114243"/>
                </a:lnTo>
                <a:close/>
              </a:path>
              <a:path w="4528819" h="1414145">
                <a:moveTo>
                  <a:pt x="2921313" y="904311"/>
                </a:moveTo>
                <a:lnTo>
                  <a:pt x="2902263" y="899746"/>
                </a:lnTo>
                <a:lnTo>
                  <a:pt x="2887871" y="890567"/>
                </a:lnTo>
                <a:lnTo>
                  <a:pt x="2878756" y="876489"/>
                </a:lnTo>
                <a:lnTo>
                  <a:pt x="2875539" y="857227"/>
                </a:lnTo>
                <a:lnTo>
                  <a:pt x="2878484" y="837749"/>
                </a:lnTo>
                <a:lnTo>
                  <a:pt x="2887214" y="823089"/>
                </a:lnTo>
                <a:lnTo>
                  <a:pt x="2901386" y="813751"/>
                </a:lnTo>
                <a:lnTo>
                  <a:pt x="2920658" y="810237"/>
                </a:lnTo>
                <a:lnTo>
                  <a:pt x="2941464" y="813157"/>
                </a:lnTo>
                <a:lnTo>
                  <a:pt x="2956705" y="822531"/>
                </a:lnTo>
                <a:lnTo>
                  <a:pt x="2965949" y="837881"/>
                </a:lnTo>
                <a:lnTo>
                  <a:pt x="2968765" y="858730"/>
                </a:lnTo>
                <a:lnTo>
                  <a:pt x="2965079" y="877860"/>
                </a:lnTo>
                <a:lnTo>
                  <a:pt x="2955485" y="891635"/>
                </a:lnTo>
                <a:lnTo>
                  <a:pt x="2940669" y="900354"/>
                </a:lnTo>
                <a:lnTo>
                  <a:pt x="2921313" y="904311"/>
                </a:lnTo>
                <a:close/>
              </a:path>
              <a:path w="4528819" h="1414145">
                <a:moveTo>
                  <a:pt x="3710486" y="384169"/>
                </a:moveTo>
                <a:lnTo>
                  <a:pt x="3689703" y="380183"/>
                </a:lnTo>
                <a:lnTo>
                  <a:pt x="3674862" y="369997"/>
                </a:lnTo>
                <a:lnTo>
                  <a:pt x="3666170" y="354158"/>
                </a:lnTo>
                <a:lnTo>
                  <a:pt x="3663836" y="333215"/>
                </a:lnTo>
                <a:lnTo>
                  <a:pt x="3667648" y="313856"/>
                </a:lnTo>
                <a:lnTo>
                  <a:pt x="3677103" y="299592"/>
                </a:lnTo>
                <a:lnTo>
                  <a:pt x="3691788" y="290736"/>
                </a:lnTo>
                <a:lnTo>
                  <a:pt x="3711291" y="287602"/>
                </a:lnTo>
                <a:lnTo>
                  <a:pt x="3732050" y="290750"/>
                </a:lnTo>
                <a:lnTo>
                  <a:pt x="3747111" y="300237"/>
                </a:lnTo>
                <a:lnTo>
                  <a:pt x="3756669" y="315572"/>
                </a:lnTo>
                <a:lnTo>
                  <a:pt x="3760919" y="336267"/>
                </a:lnTo>
                <a:lnTo>
                  <a:pt x="3756346" y="357015"/>
                </a:lnTo>
                <a:lnTo>
                  <a:pt x="3746498" y="372241"/>
                </a:lnTo>
                <a:lnTo>
                  <a:pt x="3731251" y="381456"/>
                </a:lnTo>
                <a:lnTo>
                  <a:pt x="3710486" y="384169"/>
                </a:lnTo>
                <a:close/>
              </a:path>
              <a:path w="4528819" h="1414145">
                <a:moveTo>
                  <a:pt x="1611566" y="904933"/>
                </a:moveTo>
                <a:lnTo>
                  <a:pt x="1590791" y="901425"/>
                </a:lnTo>
                <a:lnTo>
                  <a:pt x="1575745" y="891683"/>
                </a:lnTo>
                <a:lnTo>
                  <a:pt x="1566697" y="876155"/>
                </a:lnTo>
                <a:lnTo>
                  <a:pt x="1563913" y="855285"/>
                </a:lnTo>
                <a:lnTo>
                  <a:pt x="1567283" y="835908"/>
                </a:lnTo>
                <a:lnTo>
                  <a:pt x="1576341" y="821479"/>
                </a:lnTo>
                <a:lnTo>
                  <a:pt x="1590728" y="812300"/>
                </a:lnTo>
                <a:lnTo>
                  <a:pt x="1610087" y="808676"/>
                </a:lnTo>
                <a:lnTo>
                  <a:pt x="1630894" y="811307"/>
                </a:lnTo>
                <a:lnTo>
                  <a:pt x="1646058" y="820311"/>
                </a:lnTo>
                <a:lnTo>
                  <a:pt x="1655921" y="834914"/>
                </a:lnTo>
                <a:lnTo>
                  <a:pt x="1660821" y="854337"/>
                </a:lnTo>
                <a:lnTo>
                  <a:pt x="1656644" y="876054"/>
                </a:lnTo>
                <a:lnTo>
                  <a:pt x="1647202" y="891993"/>
                </a:lnTo>
                <a:lnTo>
                  <a:pt x="1632255" y="901753"/>
                </a:lnTo>
                <a:lnTo>
                  <a:pt x="1611566" y="904933"/>
                </a:lnTo>
                <a:close/>
              </a:path>
              <a:path w="4528819" h="1414145">
                <a:moveTo>
                  <a:pt x="1351412" y="902213"/>
                </a:moveTo>
                <a:lnTo>
                  <a:pt x="1331971" y="898485"/>
                </a:lnTo>
                <a:lnTo>
                  <a:pt x="1317590" y="888824"/>
                </a:lnTo>
                <a:lnTo>
                  <a:pt x="1308876" y="873843"/>
                </a:lnTo>
                <a:lnTo>
                  <a:pt x="1306439" y="854155"/>
                </a:lnTo>
                <a:lnTo>
                  <a:pt x="1310402" y="836448"/>
                </a:lnTo>
                <a:lnTo>
                  <a:pt x="1319830" y="823521"/>
                </a:lnTo>
                <a:lnTo>
                  <a:pt x="1333550" y="814875"/>
                </a:lnTo>
                <a:lnTo>
                  <a:pt x="1350389" y="810013"/>
                </a:lnTo>
                <a:lnTo>
                  <a:pt x="1370578" y="815656"/>
                </a:lnTo>
                <a:lnTo>
                  <a:pt x="1385613" y="825548"/>
                </a:lnTo>
                <a:lnTo>
                  <a:pt x="1394710" y="840047"/>
                </a:lnTo>
                <a:lnTo>
                  <a:pt x="1397088" y="859508"/>
                </a:lnTo>
                <a:lnTo>
                  <a:pt x="1393106" y="877455"/>
                </a:lnTo>
                <a:lnTo>
                  <a:pt x="1383784" y="891055"/>
                </a:lnTo>
                <a:lnTo>
                  <a:pt x="1369695" y="899557"/>
                </a:lnTo>
                <a:lnTo>
                  <a:pt x="1351412" y="902213"/>
                </a:lnTo>
                <a:close/>
              </a:path>
              <a:path w="4528819" h="1414145">
                <a:moveTo>
                  <a:pt x="562541" y="381287"/>
                </a:moveTo>
                <a:lnTo>
                  <a:pt x="543005" y="378020"/>
                </a:lnTo>
                <a:lnTo>
                  <a:pt x="528435" y="368661"/>
                </a:lnTo>
                <a:lnTo>
                  <a:pt x="519434" y="353847"/>
                </a:lnTo>
                <a:lnTo>
                  <a:pt x="516605" y="334218"/>
                </a:lnTo>
                <a:lnTo>
                  <a:pt x="520148" y="316399"/>
                </a:lnTo>
                <a:lnTo>
                  <a:pt x="529389" y="303169"/>
                </a:lnTo>
                <a:lnTo>
                  <a:pt x="543521" y="294268"/>
                </a:lnTo>
                <a:lnTo>
                  <a:pt x="561735" y="289433"/>
                </a:lnTo>
                <a:lnTo>
                  <a:pt x="580770" y="294450"/>
                </a:lnTo>
                <a:lnTo>
                  <a:pt x="595328" y="303935"/>
                </a:lnTo>
                <a:lnTo>
                  <a:pt x="604471" y="318215"/>
                </a:lnTo>
                <a:lnTo>
                  <a:pt x="607264" y="337616"/>
                </a:lnTo>
                <a:lnTo>
                  <a:pt x="603688" y="355700"/>
                </a:lnTo>
                <a:lnTo>
                  <a:pt x="594630" y="369464"/>
                </a:lnTo>
                <a:lnTo>
                  <a:pt x="580709" y="378221"/>
                </a:lnTo>
                <a:lnTo>
                  <a:pt x="562541" y="381287"/>
                </a:lnTo>
                <a:close/>
              </a:path>
              <a:path w="4528819" h="1414145">
                <a:moveTo>
                  <a:pt x="823167" y="640351"/>
                </a:moveTo>
                <a:lnTo>
                  <a:pt x="805014" y="637628"/>
                </a:lnTo>
                <a:lnTo>
                  <a:pt x="790979" y="629042"/>
                </a:lnTo>
                <a:lnTo>
                  <a:pt x="781801" y="615377"/>
                </a:lnTo>
                <a:lnTo>
                  <a:pt x="778217" y="597421"/>
                </a:lnTo>
                <a:lnTo>
                  <a:pt x="780888" y="579266"/>
                </a:lnTo>
                <a:lnTo>
                  <a:pt x="789456" y="565233"/>
                </a:lnTo>
                <a:lnTo>
                  <a:pt x="803120" y="556040"/>
                </a:lnTo>
                <a:lnTo>
                  <a:pt x="821079" y="552409"/>
                </a:lnTo>
                <a:lnTo>
                  <a:pt x="838918" y="555116"/>
                </a:lnTo>
                <a:lnTo>
                  <a:pt x="852379" y="563841"/>
                </a:lnTo>
                <a:lnTo>
                  <a:pt x="861692" y="577631"/>
                </a:lnTo>
                <a:lnTo>
                  <a:pt x="867090" y="595536"/>
                </a:lnTo>
                <a:lnTo>
                  <a:pt x="862575" y="613441"/>
                </a:lnTo>
                <a:lnTo>
                  <a:pt x="853876" y="627478"/>
                </a:lnTo>
                <a:lnTo>
                  <a:pt x="840802" y="636748"/>
                </a:lnTo>
                <a:lnTo>
                  <a:pt x="823167" y="640351"/>
                </a:lnTo>
                <a:close/>
              </a:path>
              <a:path w="4528819" h="1414145">
                <a:moveTo>
                  <a:pt x="293632" y="110105"/>
                </a:moveTo>
                <a:lnTo>
                  <a:pt x="275476" y="107487"/>
                </a:lnTo>
                <a:lnTo>
                  <a:pt x="261432" y="98945"/>
                </a:lnTo>
                <a:lnTo>
                  <a:pt x="252214" y="85291"/>
                </a:lnTo>
                <a:lnTo>
                  <a:pt x="248534" y="67335"/>
                </a:lnTo>
                <a:lnTo>
                  <a:pt x="251182" y="49474"/>
                </a:lnTo>
                <a:lnTo>
                  <a:pt x="259860" y="35969"/>
                </a:lnTo>
                <a:lnTo>
                  <a:pt x="273622" y="26599"/>
                </a:lnTo>
                <a:lnTo>
                  <a:pt x="291520" y="21141"/>
                </a:lnTo>
                <a:lnTo>
                  <a:pt x="309400" y="25605"/>
                </a:lnTo>
                <a:lnTo>
                  <a:pt x="323436" y="34274"/>
                </a:lnTo>
                <a:lnTo>
                  <a:pt x="332730" y="47337"/>
                </a:lnTo>
                <a:lnTo>
                  <a:pt x="336383" y="64979"/>
                </a:lnTo>
                <a:lnTo>
                  <a:pt x="333720" y="83159"/>
                </a:lnTo>
                <a:lnTo>
                  <a:pt x="325186" y="97231"/>
                </a:lnTo>
                <a:lnTo>
                  <a:pt x="311562" y="106459"/>
                </a:lnTo>
                <a:lnTo>
                  <a:pt x="293632" y="110105"/>
                </a:lnTo>
                <a:close/>
              </a:path>
              <a:path w="4528819" h="1414145">
                <a:moveTo>
                  <a:pt x="3190336" y="899414"/>
                </a:moveTo>
                <a:lnTo>
                  <a:pt x="3173477" y="896197"/>
                </a:lnTo>
                <a:lnTo>
                  <a:pt x="3160521" y="887741"/>
                </a:lnTo>
                <a:lnTo>
                  <a:pt x="3152173" y="874721"/>
                </a:lnTo>
                <a:lnTo>
                  <a:pt x="3149140" y="857810"/>
                </a:lnTo>
                <a:lnTo>
                  <a:pt x="3152089" y="839501"/>
                </a:lnTo>
                <a:lnTo>
                  <a:pt x="3160812" y="825703"/>
                </a:lnTo>
                <a:lnTo>
                  <a:pt x="3174663" y="817073"/>
                </a:lnTo>
                <a:lnTo>
                  <a:pt x="3192995" y="814270"/>
                </a:lnTo>
                <a:lnTo>
                  <a:pt x="3209556" y="817478"/>
                </a:lnTo>
                <a:lnTo>
                  <a:pt x="3222020" y="826028"/>
                </a:lnTo>
                <a:lnTo>
                  <a:pt x="3230472" y="839219"/>
                </a:lnTo>
                <a:lnTo>
                  <a:pt x="3234998" y="856347"/>
                </a:lnTo>
                <a:lnTo>
                  <a:pt x="3230588" y="874275"/>
                </a:lnTo>
                <a:lnTo>
                  <a:pt x="3221764" y="887971"/>
                </a:lnTo>
                <a:lnTo>
                  <a:pt x="3208391" y="896623"/>
                </a:lnTo>
                <a:lnTo>
                  <a:pt x="3190336" y="899414"/>
                </a:lnTo>
                <a:close/>
              </a:path>
              <a:path w="4528819" h="1414145">
                <a:moveTo>
                  <a:pt x="3971189" y="375650"/>
                </a:moveTo>
                <a:lnTo>
                  <a:pt x="3954041" y="372445"/>
                </a:lnTo>
                <a:lnTo>
                  <a:pt x="3941749" y="364070"/>
                </a:lnTo>
                <a:lnTo>
                  <a:pt x="3934508" y="351005"/>
                </a:lnTo>
                <a:lnTo>
                  <a:pt x="3932513" y="333729"/>
                </a:lnTo>
                <a:lnTo>
                  <a:pt x="3935571" y="317984"/>
                </a:lnTo>
                <a:lnTo>
                  <a:pt x="3943235" y="306264"/>
                </a:lnTo>
                <a:lnTo>
                  <a:pt x="3955147" y="298876"/>
                </a:lnTo>
                <a:lnTo>
                  <a:pt x="3970953" y="296126"/>
                </a:lnTo>
                <a:lnTo>
                  <a:pt x="3988059" y="298509"/>
                </a:lnTo>
                <a:lnTo>
                  <a:pt x="4000638" y="306155"/>
                </a:lnTo>
                <a:lnTo>
                  <a:pt x="4008744" y="318730"/>
                </a:lnTo>
                <a:lnTo>
                  <a:pt x="4012430" y="335902"/>
                </a:lnTo>
                <a:lnTo>
                  <a:pt x="4008830" y="352984"/>
                </a:lnTo>
                <a:lnTo>
                  <a:pt x="4000809" y="365592"/>
                </a:lnTo>
                <a:lnTo>
                  <a:pt x="3988288" y="373292"/>
                </a:lnTo>
                <a:lnTo>
                  <a:pt x="3971189" y="375650"/>
                </a:lnTo>
                <a:close/>
              </a:path>
              <a:path w="4528819" h="1414145">
                <a:moveTo>
                  <a:pt x="2403768" y="1165922"/>
                </a:moveTo>
                <a:lnTo>
                  <a:pt x="2386692" y="1162568"/>
                </a:lnTo>
                <a:lnTo>
                  <a:pt x="2374103" y="1155325"/>
                </a:lnTo>
                <a:lnTo>
                  <a:pt x="2366210" y="1144000"/>
                </a:lnTo>
                <a:lnTo>
                  <a:pt x="2363223" y="1128401"/>
                </a:lnTo>
                <a:lnTo>
                  <a:pt x="2365395" y="1111180"/>
                </a:lnTo>
                <a:lnTo>
                  <a:pt x="2372776" y="1098441"/>
                </a:lnTo>
                <a:lnTo>
                  <a:pt x="2385150" y="1090583"/>
                </a:lnTo>
                <a:lnTo>
                  <a:pt x="2402300" y="1088007"/>
                </a:lnTo>
                <a:lnTo>
                  <a:pt x="2419417" y="1090984"/>
                </a:lnTo>
                <a:lnTo>
                  <a:pt x="2431553" y="1099195"/>
                </a:lnTo>
                <a:lnTo>
                  <a:pt x="2438592" y="1112153"/>
                </a:lnTo>
                <a:lnTo>
                  <a:pt x="2440413" y="1129375"/>
                </a:lnTo>
                <a:lnTo>
                  <a:pt x="2437107" y="1144915"/>
                </a:lnTo>
                <a:lnTo>
                  <a:pt x="2429317" y="1155899"/>
                </a:lnTo>
                <a:lnTo>
                  <a:pt x="2417914" y="1162758"/>
                </a:lnTo>
                <a:lnTo>
                  <a:pt x="2403768" y="1165922"/>
                </a:lnTo>
                <a:close/>
              </a:path>
              <a:path w="4528819" h="1414145">
                <a:moveTo>
                  <a:pt x="2132379" y="1165236"/>
                </a:moveTo>
                <a:lnTo>
                  <a:pt x="2115246" y="1162364"/>
                </a:lnTo>
                <a:lnTo>
                  <a:pt x="2102987" y="1154342"/>
                </a:lnTo>
                <a:lnTo>
                  <a:pt x="2095759" y="1141545"/>
                </a:lnTo>
                <a:lnTo>
                  <a:pt x="2093715" y="1124349"/>
                </a:lnTo>
                <a:lnTo>
                  <a:pt x="2096832" y="1108760"/>
                </a:lnTo>
                <a:lnTo>
                  <a:pt x="2104518" y="1097664"/>
                </a:lnTo>
                <a:lnTo>
                  <a:pt x="2115957" y="1090634"/>
                </a:lnTo>
                <a:lnTo>
                  <a:pt x="2130332" y="1087242"/>
                </a:lnTo>
                <a:lnTo>
                  <a:pt x="2148456" y="1091033"/>
                </a:lnTo>
                <a:lnTo>
                  <a:pt x="2161375" y="1099161"/>
                </a:lnTo>
                <a:lnTo>
                  <a:pt x="2168921" y="1111729"/>
                </a:lnTo>
                <a:lnTo>
                  <a:pt x="2170924" y="1128840"/>
                </a:lnTo>
                <a:lnTo>
                  <a:pt x="2167779" y="1144514"/>
                </a:lnTo>
                <a:lnTo>
                  <a:pt x="2160078" y="1155968"/>
                </a:lnTo>
                <a:lnTo>
                  <a:pt x="2148164" y="1162956"/>
                </a:lnTo>
                <a:lnTo>
                  <a:pt x="2132379" y="1165236"/>
                </a:lnTo>
                <a:close/>
              </a:path>
              <a:path w="4528819" h="1414145">
                <a:moveTo>
                  <a:pt x="3711081" y="635020"/>
                </a:moveTo>
                <a:lnTo>
                  <a:pt x="3695334" y="632407"/>
                </a:lnTo>
                <a:lnTo>
                  <a:pt x="3683616" y="625123"/>
                </a:lnTo>
                <a:lnTo>
                  <a:pt x="3676216" y="613463"/>
                </a:lnTo>
                <a:lnTo>
                  <a:pt x="3673424" y="597717"/>
                </a:lnTo>
                <a:lnTo>
                  <a:pt x="3675766" y="580626"/>
                </a:lnTo>
                <a:lnTo>
                  <a:pt x="3683366" y="568281"/>
                </a:lnTo>
                <a:lnTo>
                  <a:pt x="3695784" y="560529"/>
                </a:lnTo>
                <a:lnTo>
                  <a:pt x="3712584" y="557216"/>
                </a:lnTo>
                <a:lnTo>
                  <a:pt x="3728454" y="560655"/>
                </a:lnTo>
                <a:lnTo>
                  <a:pt x="3740338" y="568000"/>
                </a:lnTo>
                <a:lnTo>
                  <a:pt x="3747857" y="579410"/>
                </a:lnTo>
                <a:lnTo>
                  <a:pt x="3750635" y="595043"/>
                </a:lnTo>
                <a:lnTo>
                  <a:pt x="3748268" y="612235"/>
                </a:lnTo>
                <a:lnTo>
                  <a:pt x="3740718" y="624827"/>
                </a:lnTo>
                <a:lnTo>
                  <a:pt x="3728239" y="632521"/>
                </a:lnTo>
                <a:lnTo>
                  <a:pt x="3711081" y="635020"/>
                </a:lnTo>
                <a:close/>
              </a:path>
              <a:path w="4528819" h="1414145">
                <a:moveTo>
                  <a:pt x="1082772" y="895488"/>
                </a:moveTo>
                <a:lnTo>
                  <a:pt x="1065582" y="892758"/>
                </a:lnTo>
                <a:lnTo>
                  <a:pt x="1053162" y="884883"/>
                </a:lnTo>
                <a:lnTo>
                  <a:pt x="1045796" y="872193"/>
                </a:lnTo>
                <a:lnTo>
                  <a:pt x="1043767" y="855017"/>
                </a:lnTo>
                <a:lnTo>
                  <a:pt x="1047297" y="837935"/>
                </a:lnTo>
                <a:lnTo>
                  <a:pt x="1055985" y="826082"/>
                </a:lnTo>
                <a:lnTo>
                  <a:pt x="1069223" y="819515"/>
                </a:lnTo>
                <a:lnTo>
                  <a:pt x="1086401" y="818291"/>
                </a:lnTo>
                <a:lnTo>
                  <a:pt x="1101761" y="822113"/>
                </a:lnTo>
                <a:lnTo>
                  <a:pt x="1112552" y="830508"/>
                </a:lnTo>
                <a:lnTo>
                  <a:pt x="1119006" y="842985"/>
                </a:lnTo>
                <a:lnTo>
                  <a:pt x="1121351" y="859053"/>
                </a:lnTo>
                <a:lnTo>
                  <a:pt x="1117602" y="874401"/>
                </a:lnTo>
                <a:lnTo>
                  <a:pt x="1110001" y="885868"/>
                </a:lnTo>
                <a:lnTo>
                  <a:pt x="1098430" y="893036"/>
                </a:lnTo>
                <a:lnTo>
                  <a:pt x="1082772" y="895488"/>
                </a:lnTo>
                <a:close/>
              </a:path>
              <a:path w="4528819" h="1414145">
                <a:moveTo>
                  <a:pt x="1611834" y="1162828"/>
                </a:moveTo>
                <a:lnTo>
                  <a:pt x="1597379" y="1160551"/>
                </a:lnTo>
                <a:lnTo>
                  <a:pt x="1586223" y="1153755"/>
                </a:lnTo>
                <a:lnTo>
                  <a:pt x="1578870" y="1142974"/>
                </a:lnTo>
                <a:lnTo>
                  <a:pt x="1575825" y="1128742"/>
                </a:lnTo>
                <a:lnTo>
                  <a:pt x="1577740" y="1112898"/>
                </a:lnTo>
                <a:lnTo>
                  <a:pt x="1584765" y="1100910"/>
                </a:lnTo>
                <a:lnTo>
                  <a:pt x="1596391" y="1093245"/>
                </a:lnTo>
                <a:lnTo>
                  <a:pt x="1612110" y="1090368"/>
                </a:lnTo>
                <a:lnTo>
                  <a:pt x="1626343" y="1092634"/>
                </a:lnTo>
                <a:lnTo>
                  <a:pt x="1637073" y="1099566"/>
                </a:lnTo>
                <a:lnTo>
                  <a:pt x="1644531" y="1110474"/>
                </a:lnTo>
                <a:lnTo>
                  <a:pt x="1648949" y="1124669"/>
                </a:lnTo>
                <a:lnTo>
                  <a:pt x="1645695" y="1140259"/>
                </a:lnTo>
                <a:lnTo>
                  <a:pt x="1638571" y="1152247"/>
                </a:lnTo>
                <a:lnTo>
                  <a:pt x="1627358" y="1159986"/>
                </a:lnTo>
                <a:lnTo>
                  <a:pt x="1611834" y="1162828"/>
                </a:lnTo>
                <a:close/>
              </a:path>
              <a:path w="4528819" h="1414145">
                <a:moveTo>
                  <a:pt x="1873743" y="1165188"/>
                </a:moveTo>
                <a:lnTo>
                  <a:pt x="1856804" y="1161384"/>
                </a:lnTo>
                <a:lnTo>
                  <a:pt x="1844446" y="1153856"/>
                </a:lnTo>
                <a:lnTo>
                  <a:pt x="1836915" y="1142403"/>
                </a:lnTo>
                <a:lnTo>
                  <a:pt x="1834453" y="1126830"/>
                </a:lnTo>
                <a:lnTo>
                  <a:pt x="1837365" y="1109732"/>
                </a:lnTo>
                <a:lnTo>
                  <a:pt x="1845455" y="1097552"/>
                </a:lnTo>
                <a:lnTo>
                  <a:pt x="1858261" y="1090542"/>
                </a:lnTo>
                <a:lnTo>
                  <a:pt x="1875323" y="1088949"/>
                </a:lnTo>
                <a:lnTo>
                  <a:pt x="1890701" y="1092495"/>
                </a:lnTo>
                <a:lnTo>
                  <a:pt x="1901717" y="1100608"/>
                </a:lnTo>
                <a:lnTo>
                  <a:pt x="1908183" y="1112816"/>
                </a:lnTo>
                <a:lnTo>
                  <a:pt x="1909910" y="1128648"/>
                </a:lnTo>
                <a:lnTo>
                  <a:pt x="1906653" y="1144127"/>
                </a:lnTo>
                <a:lnTo>
                  <a:pt x="1898932" y="1155024"/>
                </a:lnTo>
                <a:lnTo>
                  <a:pt x="1887659" y="1161867"/>
                </a:lnTo>
                <a:lnTo>
                  <a:pt x="1873743" y="1165188"/>
                </a:lnTo>
                <a:close/>
              </a:path>
              <a:path w="4528819" h="1414145">
                <a:moveTo>
                  <a:pt x="3450787" y="893105"/>
                </a:moveTo>
                <a:lnTo>
                  <a:pt x="3436586" y="890447"/>
                </a:lnTo>
                <a:lnTo>
                  <a:pt x="3426230" y="883309"/>
                </a:lnTo>
                <a:lnTo>
                  <a:pt x="3419081" y="872931"/>
                </a:lnTo>
                <a:lnTo>
                  <a:pt x="3414505" y="860555"/>
                </a:lnTo>
                <a:lnTo>
                  <a:pt x="3418378" y="843501"/>
                </a:lnTo>
                <a:lnTo>
                  <a:pt x="3425879" y="830861"/>
                </a:lnTo>
                <a:lnTo>
                  <a:pt x="3437293" y="823082"/>
                </a:lnTo>
                <a:lnTo>
                  <a:pt x="3452899" y="820613"/>
                </a:lnTo>
                <a:lnTo>
                  <a:pt x="3467254" y="823274"/>
                </a:lnTo>
                <a:lnTo>
                  <a:pt x="3478242" y="830327"/>
                </a:lnTo>
                <a:lnTo>
                  <a:pt x="3485335" y="841272"/>
                </a:lnTo>
                <a:lnTo>
                  <a:pt x="3488006" y="855609"/>
                </a:lnTo>
                <a:lnTo>
                  <a:pt x="3485675" y="871378"/>
                </a:lnTo>
                <a:lnTo>
                  <a:pt x="3478376" y="883168"/>
                </a:lnTo>
                <a:lnTo>
                  <a:pt x="3466587" y="890552"/>
                </a:lnTo>
                <a:lnTo>
                  <a:pt x="3450787" y="893105"/>
                </a:lnTo>
                <a:close/>
              </a:path>
              <a:path w="4528819" h="1414145">
                <a:moveTo>
                  <a:pt x="4241932" y="103744"/>
                </a:moveTo>
                <a:lnTo>
                  <a:pt x="4225999" y="101280"/>
                </a:lnTo>
                <a:lnTo>
                  <a:pt x="4214166" y="94033"/>
                </a:lnTo>
                <a:lnTo>
                  <a:pt x="4206776" y="82302"/>
                </a:lnTo>
                <a:lnTo>
                  <a:pt x="4204173" y="66388"/>
                </a:lnTo>
                <a:lnTo>
                  <a:pt x="4206590" y="50486"/>
                </a:lnTo>
                <a:lnTo>
                  <a:pt x="4213823" y="38706"/>
                </a:lnTo>
                <a:lnTo>
                  <a:pt x="4225556" y="31295"/>
                </a:lnTo>
                <a:lnTo>
                  <a:pt x="4241473" y="28500"/>
                </a:lnTo>
                <a:lnTo>
                  <a:pt x="4257399" y="30926"/>
                </a:lnTo>
                <a:lnTo>
                  <a:pt x="4268666" y="38217"/>
                </a:lnTo>
                <a:lnTo>
                  <a:pt x="4276003" y="49134"/>
                </a:lnTo>
                <a:lnTo>
                  <a:pt x="4280141" y="62440"/>
                </a:lnTo>
                <a:lnTo>
                  <a:pt x="4276594" y="80255"/>
                </a:lnTo>
                <a:lnTo>
                  <a:pt x="4269201" y="93181"/>
                </a:lnTo>
                <a:lnTo>
                  <a:pt x="4257725" y="101063"/>
                </a:lnTo>
                <a:lnTo>
                  <a:pt x="4241932" y="103744"/>
                </a:lnTo>
                <a:close/>
              </a:path>
              <a:path w="4528819" h="1414145">
                <a:moveTo>
                  <a:pt x="2660731" y="1163549"/>
                </a:moveTo>
                <a:lnTo>
                  <a:pt x="2644952" y="1160348"/>
                </a:lnTo>
                <a:lnTo>
                  <a:pt x="2633529" y="1152416"/>
                </a:lnTo>
                <a:lnTo>
                  <a:pt x="2626792" y="1140205"/>
                </a:lnTo>
                <a:lnTo>
                  <a:pt x="2625073" y="1124169"/>
                </a:lnTo>
                <a:lnTo>
                  <a:pt x="2628112" y="1109820"/>
                </a:lnTo>
                <a:lnTo>
                  <a:pt x="2635359" y="1099074"/>
                </a:lnTo>
                <a:lnTo>
                  <a:pt x="2646441" y="1092210"/>
                </a:lnTo>
                <a:lnTo>
                  <a:pt x="2660986" y="1089505"/>
                </a:lnTo>
                <a:lnTo>
                  <a:pt x="2676932" y="1091829"/>
                </a:lnTo>
                <a:lnTo>
                  <a:pt x="2688208" y="1099135"/>
                </a:lnTo>
                <a:lnTo>
                  <a:pt x="2695642" y="1110087"/>
                </a:lnTo>
                <a:lnTo>
                  <a:pt x="2700065" y="1123351"/>
                </a:lnTo>
                <a:lnTo>
                  <a:pt x="2695987" y="1141040"/>
                </a:lnTo>
                <a:lnTo>
                  <a:pt x="2688231" y="1153821"/>
                </a:lnTo>
                <a:lnTo>
                  <a:pt x="2676558" y="1161416"/>
                </a:lnTo>
                <a:lnTo>
                  <a:pt x="2660731" y="1163549"/>
                </a:lnTo>
                <a:close/>
              </a:path>
              <a:path w="4528819" h="1414145">
                <a:moveTo>
                  <a:pt x="560889" y="632425"/>
                </a:moveTo>
                <a:lnTo>
                  <a:pt x="546636" y="629767"/>
                </a:lnTo>
                <a:lnTo>
                  <a:pt x="535697" y="622729"/>
                </a:lnTo>
                <a:lnTo>
                  <a:pt x="528620" y="611833"/>
                </a:lnTo>
                <a:lnTo>
                  <a:pt x="525953" y="597598"/>
                </a:lnTo>
                <a:lnTo>
                  <a:pt x="528286" y="581918"/>
                </a:lnTo>
                <a:lnTo>
                  <a:pt x="535571" y="570152"/>
                </a:lnTo>
                <a:lnTo>
                  <a:pt x="547305" y="562793"/>
                </a:lnTo>
                <a:lnTo>
                  <a:pt x="562984" y="560337"/>
                </a:lnTo>
                <a:lnTo>
                  <a:pt x="577022" y="562974"/>
                </a:lnTo>
                <a:lnTo>
                  <a:pt x="587528" y="570158"/>
                </a:lnTo>
                <a:lnTo>
                  <a:pt x="594714" y="581235"/>
                </a:lnTo>
                <a:lnTo>
                  <a:pt x="598793" y="595549"/>
                </a:lnTo>
                <a:lnTo>
                  <a:pt x="595071" y="610826"/>
                </a:lnTo>
                <a:lnTo>
                  <a:pt x="587680" y="622555"/>
                </a:lnTo>
                <a:lnTo>
                  <a:pt x="576369" y="630000"/>
                </a:lnTo>
                <a:lnTo>
                  <a:pt x="560889" y="632425"/>
                </a:lnTo>
                <a:close/>
              </a:path>
              <a:path w="4528819" h="1414145">
                <a:moveTo>
                  <a:pt x="293754" y="372491"/>
                </a:moveTo>
                <a:lnTo>
                  <a:pt x="279184" y="369321"/>
                </a:lnTo>
                <a:lnTo>
                  <a:pt x="267734" y="362623"/>
                </a:lnTo>
                <a:lnTo>
                  <a:pt x="260055" y="352322"/>
                </a:lnTo>
                <a:lnTo>
                  <a:pt x="256797" y="338341"/>
                </a:lnTo>
                <a:lnTo>
                  <a:pt x="258691" y="322395"/>
                </a:lnTo>
                <a:lnTo>
                  <a:pt x="265828" y="310330"/>
                </a:lnTo>
                <a:lnTo>
                  <a:pt x="277618" y="302738"/>
                </a:lnTo>
                <a:lnTo>
                  <a:pt x="293468" y="300212"/>
                </a:lnTo>
                <a:lnTo>
                  <a:pt x="307812" y="302874"/>
                </a:lnTo>
                <a:lnTo>
                  <a:pt x="318724" y="310092"/>
                </a:lnTo>
                <a:lnTo>
                  <a:pt x="325695" y="321264"/>
                </a:lnTo>
                <a:lnTo>
                  <a:pt x="328219" y="335790"/>
                </a:lnTo>
                <a:lnTo>
                  <a:pt x="325826" y="350084"/>
                </a:lnTo>
                <a:lnTo>
                  <a:pt x="318835" y="360830"/>
                </a:lnTo>
                <a:lnTo>
                  <a:pt x="307919" y="368231"/>
                </a:lnTo>
                <a:lnTo>
                  <a:pt x="293754" y="372491"/>
                </a:lnTo>
                <a:close/>
              </a:path>
              <a:path w="4528819" h="1414145">
                <a:moveTo>
                  <a:pt x="2920998" y="1161612"/>
                </a:moveTo>
                <a:lnTo>
                  <a:pt x="2906736" y="1158613"/>
                </a:lnTo>
                <a:lnTo>
                  <a:pt x="2895962" y="1151217"/>
                </a:lnTo>
                <a:lnTo>
                  <a:pt x="2889240" y="1139966"/>
                </a:lnTo>
                <a:lnTo>
                  <a:pt x="2887136" y="1125403"/>
                </a:lnTo>
                <a:lnTo>
                  <a:pt x="2890157" y="1111252"/>
                </a:lnTo>
                <a:lnTo>
                  <a:pt x="2897636" y="1101082"/>
                </a:lnTo>
                <a:lnTo>
                  <a:pt x="2908396" y="1094311"/>
                </a:lnTo>
                <a:lnTo>
                  <a:pt x="2921261" y="1090360"/>
                </a:lnTo>
                <a:lnTo>
                  <a:pt x="2936617" y="1095003"/>
                </a:lnTo>
                <a:lnTo>
                  <a:pt x="2948109" y="1102634"/>
                </a:lnTo>
                <a:lnTo>
                  <a:pt x="2955157" y="1113482"/>
                </a:lnTo>
                <a:lnTo>
                  <a:pt x="2957180" y="1127780"/>
                </a:lnTo>
                <a:lnTo>
                  <a:pt x="2954146" y="1142091"/>
                </a:lnTo>
                <a:lnTo>
                  <a:pt x="2946744" y="1152926"/>
                </a:lnTo>
                <a:lnTo>
                  <a:pt x="2935514" y="1159647"/>
                </a:lnTo>
                <a:lnTo>
                  <a:pt x="2920998" y="1161612"/>
                </a:lnTo>
                <a:close/>
              </a:path>
              <a:path w="4528819" h="1414145">
                <a:moveTo>
                  <a:pt x="821784" y="890662"/>
                </a:moveTo>
                <a:lnTo>
                  <a:pt x="807855" y="886805"/>
                </a:lnTo>
                <a:lnTo>
                  <a:pt x="797276" y="879579"/>
                </a:lnTo>
                <a:lnTo>
                  <a:pt x="790751" y="868906"/>
                </a:lnTo>
                <a:lnTo>
                  <a:pt x="788981" y="854706"/>
                </a:lnTo>
                <a:lnTo>
                  <a:pt x="791875" y="841883"/>
                </a:lnTo>
                <a:lnTo>
                  <a:pt x="798710" y="831999"/>
                </a:lnTo>
                <a:lnTo>
                  <a:pt x="808933" y="825701"/>
                </a:lnTo>
                <a:lnTo>
                  <a:pt x="821993" y="823636"/>
                </a:lnTo>
                <a:lnTo>
                  <a:pt x="836274" y="826338"/>
                </a:lnTo>
                <a:lnTo>
                  <a:pt x="846960" y="833488"/>
                </a:lnTo>
                <a:lnTo>
                  <a:pt x="853477" y="844548"/>
                </a:lnTo>
                <a:lnTo>
                  <a:pt x="855246" y="858976"/>
                </a:lnTo>
                <a:lnTo>
                  <a:pt x="852366" y="871543"/>
                </a:lnTo>
                <a:lnTo>
                  <a:pt x="845480" y="881030"/>
                </a:lnTo>
                <a:lnTo>
                  <a:pt x="835111" y="887411"/>
                </a:lnTo>
                <a:lnTo>
                  <a:pt x="821784" y="890662"/>
                </a:lnTo>
                <a:close/>
              </a:path>
              <a:path w="4528819" h="1414145">
                <a:moveTo>
                  <a:pt x="28142" y="98168"/>
                </a:moveTo>
                <a:lnTo>
                  <a:pt x="15399" y="94464"/>
                </a:lnTo>
                <a:lnTo>
                  <a:pt x="6218" y="86982"/>
                </a:lnTo>
                <a:lnTo>
                  <a:pt x="964" y="76329"/>
                </a:lnTo>
                <a:lnTo>
                  <a:pt x="0" y="63117"/>
                </a:lnTo>
                <a:lnTo>
                  <a:pt x="3380" y="50551"/>
                </a:lnTo>
                <a:lnTo>
                  <a:pt x="10411" y="41480"/>
                </a:lnTo>
                <a:lnTo>
                  <a:pt x="20349" y="35738"/>
                </a:lnTo>
                <a:lnTo>
                  <a:pt x="32451" y="33157"/>
                </a:lnTo>
                <a:lnTo>
                  <a:pt x="46357" y="37158"/>
                </a:lnTo>
                <a:lnTo>
                  <a:pt x="56616" y="44107"/>
                </a:lnTo>
                <a:lnTo>
                  <a:pt x="62807" y="54029"/>
                </a:lnTo>
                <a:lnTo>
                  <a:pt x="64512" y="66946"/>
                </a:lnTo>
                <a:lnTo>
                  <a:pt x="61434" y="81179"/>
                </a:lnTo>
                <a:lnTo>
                  <a:pt x="54028" y="91474"/>
                </a:lnTo>
                <a:lnTo>
                  <a:pt x="42771" y="97311"/>
                </a:lnTo>
                <a:lnTo>
                  <a:pt x="28142" y="98168"/>
                </a:lnTo>
                <a:close/>
              </a:path>
              <a:path w="4528819" h="1414145">
                <a:moveTo>
                  <a:pt x="1350993" y="1158873"/>
                </a:moveTo>
                <a:lnTo>
                  <a:pt x="1336775" y="1155791"/>
                </a:lnTo>
                <a:lnTo>
                  <a:pt x="1326491" y="1148377"/>
                </a:lnTo>
                <a:lnTo>
                  <a:pt x="1320661" y="1137109"/>
                </a:lnTo>
                <a:lnTo>
                  <a:pt x="1319805" y="1122464"/>
                </a:lnTo>
                <a:lnTo>
                  <a:pt x="1323506" y="1109701"/>
                </a:lnTo>
                <a:lnTo>
                  <a:pt x="1330983" y="1100500"/>
                </a:lnTo>
                <a:lnTo>
                  <a:pt x="1341623" y="1095243"/>
                </a:lnTo>
                <a:lnTo>
                  <a:pt x="1354816" y="1094310"/>
                </a:lnTo>
                <a:lnTo>
                  <a:pt x="1367351" y="1097692"/>
                </a:lnTo>
                <a:lnTo>
                  <a:pt x="1376480" y="1104766"/>
                </a:lnTo>
                <a:lnTo>
                  <a:pt x="1382219" y="1114983"/>
                </a:lnTo>
                <a:lnTo>
                  <a:pt x="1384583" y="1127794"/>
                </a:lnTo>
                <a:lnTo>
                  <a:pt x="1380682" y="1141127"/>
                </a:lnTo>
                <a:lnTo>
                  <a:pt x="1373788" y="1151095"/>
                </a:lnTo>
                <a:lnTo>
                  <a:pt x="1363894" y="1157182"/>
                </a:lnTo>
                <a:lnTo>
                  <a:pt x="1350993" y="1158873"/>
                </a:lnTo>
                <a:close/>
              </a:path>
              <a:path w="4528819" h="1414145">
                <a:moveTo>
                  <a:pt x="3712747" y="885490"/>
                </a:moveTo>
                <a:lnTo>
                  <a:pt x="3700487" y="883869"/>
                </a:lnTo>
                <a:lnTo>
                  <a:pt x="3691351" y="878585"/>
                </a:lnTo>
                <a:lnTo>
                  <a:pt x="3685581" y="869767"/>
                </a:lnTo>
                <a:lnTo>
                  <a:pt x="3683416" y="857544"/>
                </a:lnTo>
                <a:lnTo>
                  <a:pt x="3685016" y="845280"/>
                </a:lnTo>
                <a:lnTo>
                  <a:pt x="3690283" y="836142"/>
                </a:lnTo>
                <a:lnTo>
                  <a:pt x="3699092" y="830364"/>
                </a:lnTo>
                <a:lnTo>
                  <a:pt x="3711315" y="828178"/>
                </a:lnTo>
                <a:lnTo>
                  <a:pt x="3723513" y="829797"/>
                </a:lnTo>
                <a:lnTo>
                  <a:pt x="3732495" y="835151"/>
                </a:lnTo>
                <a:lnTo>
                  <a:pt x="3738300" y="844060"/>
                </a:lnTo>
                <a:lnTo>
                  <a:pt x="3740965" y="856343"/>
                </a:lnTo>
                <a:lnTo>
                  <a:pt x="3738852" y="868423"/>
                </a:lnTo>
                <a:lnTo>
                  <a:pt x="3733537" y="877521"/>
                </a:lnTo>
                <a:lnTo>
                  <a:pt x="3724881" y="883317"/>
                </a:lnTo>
                <a:lnTo>
                  <a:pt x="3712747" y="885490"/>
                </a:lnTo>
                <a:close/>
              </a:path>
              <a:path w="4528819" h="1414145">
                <a:moveTo>
                  <a:pt x="1085657" y="1153243"/>
                </a:moveTo>
                <a:lnTo>
                  <a:pt x="1073443" y="1152469"/>
                </a:lnTo>
                <a:lnTo>
                  <a:pt x="1064048" y="1147451"/>
                </a:lnTo>
                <a:lnTo>
                  <a:pt x="1057942" y="1138654"/>
                </a:lnTo>
                <a:lnTo>
                  <a:pt x="1055596" y="1126542"/>
                </a:lnTo>
                <a:lnTo>
                  <a:pt x="1057222" y="1115818"/>
                </a:lnTo>
                <a:lnTo>
                  <a:pt x="1062336" y="1107586"/>
                </a:lnTo>
                <a:lnTo>
                  <a:pt x="1070484" y="1102129"/>
                </a:lnTo>
                <a:lnTo>
                  <a:pt x="1081213" y="1099727"/>
                </a:lnTo>
                <a:lnTo>
                  <a:pt x="1092022" y="1101079"/>
                </a:lnTo>
                <a:lnTo>
                  <a:pt x="1099966" y="1105994"/>
                </a:lnTo>
                <a:lnTo>
                  <a:pt x="1105628" y="1113308"/>
                </a:lnTo>
                <a:lnTo>
                  <a:pt x="1109587" y="1121856"/>
                </a:lnTo>
                <a:lnTo>
                  <a:pt x="1107883" y="1134357"/>
                </a:lnTo>
                <a:lnTo>
                  <a:pt x="1103256" y="1143875"/>
                </a:lnTo>
                <a:lnTo>
                  <a:pt x="1095812" y="1150230"/>
                </a:lnTo>
                <a:lnTo>
                  <a:pt x="1085657" y="1153243"/>
                </a:lnTo>
                <a:close/>
              </a:path>
              <a:path w="4528819" h="1414145">
                <a:moveTo>
                  <a:pt x="294603" y="623886"/>
                </a:moveTo>
                <a:lnTo>
                  <a:pt x="282662" y="620789"/>
                </a:lnTo>
                <a:lnTo>
                  <a:pt x="273685" y="615415"/>
                </a:lnTo>
                <a:lnTo>
                  <a:pt x="268015" y="607613"/>
                </a:lnTo>
                <a:lnTo>
                  <a:pt x="265997" y="597237"/>
                </a:lnTo>
                <a:lnTo>
                  <a:pt x="267974" y="585227"/>
                </a:lnTo>
                <a:lnTo>
                  <a:pt x="273772" y="576345"/>
                </a:lnTo>
                <a:lnTo>
                  <a:pt x="282925" y="571090"/>
                </a:lnTo>
                <a:lnTo>
                  <a:pt x="294968" y="569963"/>
                </a:lnTo>
                <a:lnTo>
                  <a:pt x="305194" y="572594"/>
                </a:lnTo>
                <a:lnTo>
                  <a:pt x="312940" y="578363"/>
                </a:lnTo>
                <a:lnTo>
                  <a:pt x="317723" y="586887"/>
                </a:lnTo>
                <a:lnTo>
                  <a:pt x="319055" y="597782"/>
                </a:lnTo>
                <a:lnTo>
                  <a:pt x="316608" y="608185"/>
                </a:lnTo>
                <a:lnTo>
                  <a:pt x="311054" y="615617"/>
                </a:lnTo>
                <a:lnTo>
                  <a:pt x="303388" y="620658"/>
                </a:lnTo>
                <a:lnTo>
                  <a:pt x="294603" y="623886"/>
                </a:lnTo>
                <a:close/>
              </a:path>
              <a:path w="4528819" h="1414145">
                <a:moveTo>
                  <a:pt x="3971608" y="626529"/>
                </a:moveTo>
                <a:lnTo>
                  <a:pt x="3959496" y="624568"/>
                </a:lnTo>
                <a:lnTo>
                  <a:pt x="3950345" y="619010"/>
                </a:lnTo>
                <a:lnTo>
                  <a:pt x="3944455" y="610091"/>
                </a:lnTo>
                <a:lnTo>
                  <a:pt x="3942126" y="598047"/>
                </a:lnTo>
                <a:lnTo>
                  <a:pt x="3943772" y="584525"/>
                </a:lnTo>
                <a:lnTo>
                  <a:pt x="3949580" y="574519"/>
                </a:lnTo>
                <a:lnTo>
                  <a:pt x="3959341" y="568323"/>
                </a:lnTo>
                <a:lnTo>
                  <a:pt x="3972847" y="566231"/>
                </a:lnTo>
                <a:lnTo>
                  <a:pt x="3984834" y="568192"/>
                </a:lnTo>
                <a:lnTo>
                  <a:pt x="3993798" y="573845"/>
                </a:lnTo>
                <a:lnTo>
                  <a:pt x="3999747" y="583004"/>
                </a:lnTo>
                <a:lnTo>
                  <a:pt x="4002691" y="595483"/>
                </a:lnTo>
                <a:lnTo>
                  <a:pt x="4000417" y="608504"/>
                </a:lnTo>
                <a:lnTo>
                  <a:pt x="3994567" y="618301"/>
                </a:lnTo>
                <a:lnTo>
                  <a:pt x="3985008" y="624449"/>
                </a:lnTo>
                <a:lnTo>
                  <a:pt x="3971608" y="626529"/>
                </a:lnTo>
                <a:close/>
              </a:path>
              <a:path w="4528819" h="1414145">
                <a:moveTo>
                  <a:pt x="3189386" y="1155454"/>
                </a:moveTo>
                <a:lnTo>
                  <a:pt x="3177172" y="1152631"/>
                </a:lnTo>
                <a:lnTo>
                  <a:pt x="3168654" y="1146249"/>
                </a:lnTo>
                <a:lnTo>
                  <a:pt x="3163866" y="1136683"/>
                </a:lnTo>
                <a:lnTo>
                  <a:pt x="3162843" y="1124308"/>
                </a:lnTo>
                <a:lnTo>
                  <a:pt x="3165647" y="1112086"/>
                </a:lnTo>
                <a:lnTo>
                  <a:pt x="3172015" y="1103566"/>
                </a:lnTo>
                <a:lnTo>
                  <a:pt x="3181573" y="1098775"/>
                </a:lnTo>
                <a:lnTo>
                  <a:pt x="3193949" y="1097736"/>
                </a:lnTo>
                <a:lnTo>
                  <a:pt x="3206090" y="1100542"/>
                </a:lnTo>
                <a:lnTo>
                  <a:pt x="3214434" y="1106941"/>
                </a:lnTo>
                <a:lnTo>
                  <a:pt x="3219243" y="1116526"/>
                </a:lnTo>
                <a:lnTo>
                  <a:pt x="3220779" y="1128892"/>
                </a:lnTo>
                <a:lnTo>
                  <a:pt x="3217473" y="1141048"/>
                </a:lnTo>
                <a:lnTo>
                  <a:pt x="3211062" y="1149586"/>
                </a:lnTo>
                <a:lnTo>
                  <a:pt x="3201662" y="1154418"/>
                </a:lnTo>
                <a:lnTo>
                  <a:pt x="3189386" y="1155454"/>
                </a:lnTo>
                <a:close/>
              </a:path>
              <a:path w="4528819" h="1414145">
                <a:moveTo>
                  <a:pt x="2130921" y="1413777"/>
                </a:moveTo>
                <a:lnTo>
                  <a:pt x="2120318" y="1411594"/>
                </a:lnTo>
                <a:lnTo>
                  <a:pt x="2112338" y="1406079"/>
                </a:lnTo>
                <a:lnTo>
                  <a:pt x="2107294" y="1397665"/>
                </a:lnTo>
                <a:lnTo>
                  <a:pt x="2105499" y="1386783"/>
                </a:lnTo>
                <a:lnTo>
                  <a:pt x="2107435" y="1376103"/>
                </a:lnTo>
                <a:lnTo>
                  <a:pt x="2112699" y="1368360"/>
                </a:lnTo>
                <a:lnTo>
                  <a:pt x="2120268" y="1363004"/>
                </a:lnTo>
                <a:lnTo>
                  <a:pt x="2129122" y="1359485"/>
                </a:lnTo>
                <a:lnTo>
                  <a:pt x="2141336" y="1361933"/>
                </a:lnTo>
                <a:lnTo>
                  <a:pt x="2150571" y="1366967"/>
                </a:lnTo>
                <a:lnTo>
                  <a:pt x="2156556" y="1374653"/>
                </a:lnTo>
                <a:lnTo>
                  <a:pt x="2159023" y="1385061"/>
                </a:lnTo>
                <a:lnTo>
                  <a:pt x="2157589" y="1397271"/>
                </a:lnTo>
                <a:lnTo>
                  <a:pt x="2152146" y="1406428"/>
                </a:lnTo>
                <a:lnTo>
                  <a:pt x="2143116" y="1412081"/>
                </a:lnTo>
                <a:lnTo>
                  <a:pt x="2130921" y="1413777"/>
                </a:lnTo>
                <a:close/>
              </a:path>
              <a:path w="4528819" h="1414145">
                <a:moveTo>
                  <a:pt x="4499644" y="92841"/>
                </a:moveTo>
                <a:lnTo>
                  <a:pt x="4489175" y="90325"/>
                </a:lnTo>
                <a:lnTo>
                  <a:pt x="4481286" y="84600"/>
                </a:lnTo>
                <a:lnTo>
                  <a:pt x="4476437" y="76048"/>
                </a:lnTo>
                <a:lnTo>
                  <a:pt x="4475085" y="65055"/>
                </a:lnTo>
                <a:lnTo>
                  <a:pt x="4477380" y="54501"/>
                </a:lnTo>
                <a:lnTo>
                  <a:pt x="4482887" y="46703"/>
                </a:lnTo>
                <a:lnTo>
                  <a:pt x="4491179" y="41513"/>
                </a:lnTo>
                <a:lnTo>
                  <a:pt x="4501824" y="38782"/>
                </a:lnTo>
                <a:lnTo>
                  <a:pt x="4512566" y="41481"/>
                </a:lnTo>
                <a:lnTo>
                  <a:pt x="4520962" y="46671"/>
                </a:lnTo>
                <a:lnTo>
                  <a:pt x="4526483" y="54466"/>
                </a:lnTo>
                <a:lnTo>
                  <a:pt x="4528597" y="64979"/>
                </a:lnTo>
                <a:lnTo>
                  <a:pt x="4526765" y="77182"/>
                </a:lnTo>
                <a:lnTo>
                  <a:pt x="4521031" y="86192"/>
                </a:lnTo>
                <a:lnTo>
                  <a:pt x="4511842" y="91560"/>
                </a:lnTo>
                <a:lnTo>
                  <a:pt x="4499644" y="92841"/>
                </a:lnTo>
                <a:close/>
              </a:path>
              <a:path w="4528819" h="1414145">
                <a:moveTo>
                  <a:pt x="4243956" y="364774"/>
                </a:moveTo>
                <a:lnTo>
                  <a:pt x="4231592" y="363731"/>
                </a:lnTo>
                <a:lnTo>
                  <a:pt x="4222036" y="358931"/>
                </a:lnTo>
                <a:lnTo>
                  <a:pt x="4215671" y="350402"/>
                </a:lnTo>
                <a:lnTo>
                  <a:pt x="4212876" y="338172"/>
                </a:lnTo>
                <a:lnTo>
                  <a:pt x="4213904" y="325812"/>
                </a:lnTo>
                <a:lnTo>
                  <a:pt x="4218686" y="316268"/>
                </a:lnTo>
                <a:lnTo>
                  <a:pt x="4227204" y="309892"/>
                </a:lnTo>
                <a:lnTo>
                  <a:pt x="4239438" y="307038"/>
                </a:lnTo>
                <a:lnTo>
                  <a:pt x="4251734" y="308078"/>
                </a:lnTo>
                <a:lnTo>
                  <a:pt x="4261006" y="312749"/>
                </a:lnTo>
                <a:lnTo>
                  <a:pt x="4267338" y="320505"/>
                </a:lnTo>
                <a:lnTo>
                  <a:pt x="4270811" y="330802"/>
                </a:lnTo>
                <a:lnTo>
                  <a:pt x="4269265" y="344807"/>
                </a:lnTo>
                <a:lnTo>
                  <a:pt x="4264436" y="355228"/>
                </a:lnTo>
                <a:lnTo>
                  <a:pt x="4256081" y="361929"/>
                </a:lnTo>
                <a:lnTo>
                  <a:pt x="4243956" y="364774"/>
                </a:lnTo>
                <a:close/>
              </a:path>
              <a:path w="4528819" h="1414145">
                <a:moveTo>
                  <a:pt x="565564" y="882008"/>
                </a:moveTo>
                <a:lnTo>
                  <a:pt x="554607" y="881655"/>
                </a:lnTo>
                <a:lnTo>
                  <a:pt x="545927" y="877256"/>
                </a:lnTo>
                <a:lnTo>
                  <a:pt x="539849" y="869573"/>
                </a:lnTo>
                <a:lnTo>
                  <a:pt x="536697" y="859369"/>
                </a:lnTo>
                <a:lnTo>
                  <a:pt x="537458" y="848724"/>
                </a:lnTo>
                <a:lnTo>
                  <a:pt x="542294" y="840746"/>
                </a:lnTo>
                <a:lnTo>
                  <a:pt x="549893" y="834895"/>
                </a:lnTo>
                <a:lnTo>
                  <a:pt x="558941" y="830632"/>
                </a:lnTo>
                <a:lnTo>
                  <a:pt x="570477" y="833294"/>
                </a:lnTo>
                <a:lnTo>
                  <a:pt x="579232" y="838409"/>
                </a:lnTo>
                <a:lnTo>
                  <a:pt x="584926" y="846114"/>
                </a:lnTo>
                <a:lnTo>
                  <a:pt x="587278" y="856549"/>
                </a:lnTo>
                <a:lnTo>
                  <a:pt x="585970" y="866138"/>
                </a:lnTo>
                <a:lnTo>
                  <a:pt x="581461" y="873755"/>
                </a:lnTo>
                <a:lnTo>
                  <a:pt x="574432" y="879134"/>
                </a:lnTo>
                <a:lnTo>
                  <a:pt x="565564" y="882008"/>
                </a:lnTo>
                <a:close/>
              </a:path>
              <a:path w="4528819" h="1414145">
                <a:moveTo>
                  <a:pt x="29344" y="361191"/>
                </a:moveTo>
                <a:lnTo>
                  <a:pt x="20387" y="358620"/>
                </a:lnTo>
                <a:lnTo>
                  <a:pt x="13286" y="353406"/>
                </a:lnTo>
                <a:lnTo>
                  <a:pt x="8590" y="345879"/>
                </a:lnTo>
                <a:lnTo>
                  <a:pt x="6849" y="336370"/>
                </a:lnTo>
                <a:lnTo>
                  <a:pt x="8831" y="325779"/>
                </a:lnTo>
                <a:lnTo>
                  <a:pt x="14216" y="318218"/>
                </a:lnTo>
                <a:lnTo>
                  <a:pt x="21871" y="312998"/>
                </a:lnTo>
                <a:lnTo>
                  <a:pt x="30667" y="309428"/>
                </a:lnTo>
                <a:lnTo>
                  <a:pt x="42404" y="313213"/>
                </a:lnTo>
                <a:lnTo>
                  <a:pt x="51146" y="319032"/>
                </a:lnTo>
                <a:lnTo>
                  <a:pt x="56348" y="327121"/>
                </a:lnTo>
                <a:lnTo>
                  <a:pt x="57467" y="337714"/>
                </a:lnTo>
                <a:lnTo>
                  <a:pt x="54705" y="348073"/>
                </a:lnTo>
                <a:lnTo>
                  <a:pt x="48818" y="355864"/>
                </a:lnTo>
                <a:lnTo>
                  <a:pt x="40224" y="360450"/>
                </a:lnTo>
                <a:lnTo>
                  <a:pt x="29344" y="361191"/>
                </a:lnTo>
                <a:close/>
              </a:path>
              <a:path w="4528819" h="1414145">
                <a:moveTo>
                  <a:pt x="3451857" y="1149815"/>
                </a:moveTo>
                <a:lnTo>
                  <a:pt x="3442261" y="1148167"/>
                </a:lnTo>
                <a:lnTo>
                  <a:pt x="3434953" y="1143506"/>
                </a:lnTo>
                <a:lnTo>
                  <a:pt x="3430297" y="1136194"/>
                </a:lnTo>
                <a:lnTo>
                  <a:pt x="3428659" y="1126594"/>
                </a:lnTo>
                <a:lnTo>
                  <a:pt x="3430293" y="1116986"/>
                </a:lnTo>
                <a:lnTo>
                  <a:pt x="3434956" y="1109671"/>
                </a:lnTo>
                <a:lnTo>
                  <a:pt x="3442269" y="1105008"/>
                </a:lnTo>
                <a:lnTo>
                  <a:pt x="3451853" y="1103356"/>
                </a:lnTo>
                <a:lnTo>
                  <a:pt x="3461302" y="1105008"/>
                </a:lnTo>
                <a:lnTo>
                  <a:pt x="3468334" y="1109696"/>
                </a:lnTo>
                <a:lnTo>
                  <a:pt x="3473053" y="1117040"/>
                </a:lnTo>
                <a:lnTo>
                  <a:pt x="3475498" y="1126615"/>
                </a:lnTo>
                <a:lnTo>
                  <a:pt x="3473052" y="1136150"/>
                </a:lnTo>
                <a:lnTo>
                  <a:pt x="3468340" y="1143476"/>
                </a:lnTo>
                <a:lnTo>
                  <a:pt x="3461297" y="1148170"/>
                </a:lnTo>
                <a:lnTo>
                  <a:pt x="3451857" y="1149815"/>
                </a:lnTo>
                <a:close/>
              </a:path>
              <a:path w="4528819" h="1414145">
                <a:moveTo>
                  <a:pt x="1610947" y="1410761"/>
                </a:moveTo>
                <a:lnTo>
                  <a:pt x="1601283" y="1407626"/>
                </a:lnTo>
                <a:lnTo>
                  <a:pt x="1594074" y="1402433"/>
                </a:lnTo>
                <a:lnTo>
                  <a:pt x="1589762" y="1395094"/>
                </a:lnTo>
                <a:lnTo>
                  <a:pt x="1588785" y="1385521"/>
                </a:lnTo>
                <a:lnTo>
                  <a:pt x="1591104" y="1376085"/>
                </a:lnTo>
                <a:lnTo>
                  <a:pt x="1596211" y="1369033"/>
                </a:lnTo>
                <a:lnTo>
                  <a:pt x="1603786" y="1364808"/>
                </a:lnTo>
                <a:lnTo>
                  <a:pt x="1613511" y="1363854"/>
                </a:lnTo>
                <a:lnTo>
                  <a:pt x="1622936" y="1366172"/>
                </a:lnTo>
                <a:lnTo>
                  <a:pt x="1629978" y="1371288"/>
                </a:lnTo>
                <a:lnTo>
                  <a:pt x="1634203" y="1378874"/>
                </a:lnTo>
                <a:lnTo>
                  <a:pt x="1635177" y="1388606"/>
                </a:lnTo>
                <a:lnTo>
                  <a:pt x="1632871" y="1397882"/>
                </a:lnTo>
                <a:lnTo>
                  <a:pt x="1627792" y="1404654"/>
                </a:lnTo>
                <a:lnTo>
                  <a:pt x="1620349" y="1408940"/>
                </a:lnTo>
                <a:lnTo>
                  <a:pt x="1610947" y="1410761"/>
                </a:lnTo>
                <a:close/>
              </a:path>
              <a:path w="4528819" h="1414145">
                <a:moveTo>
                  <a:pt x="1871467" y="1412420"/>
                </a:moveTo>
                <a:lnTo>
                  <a:pt x="1862009" y="1410694"/>
                </a:lnTo>
                <a:lnTo>
                  <a:pt x="1854543" y="1405947"/>
                </a:lnTo>
                <a:lnTo>
                  <a:pt x="1849404" y="1398764"/>
                </a:lnTo>
                <a:lnTo>
                  <a:pt x="1846928" y="1389732"/>
                </a:lnTo>
                <a:lnTo>
                  <a:pt x="1847773" y="1378845"/>
                </a:lnTo>
                <a:lnTo>
                  <a:pt x="1852416" y="1370283"/>
                </a:lnTo>
                <a:lnTo>
                  <a:pt x="1860235" y="1364463"/>
                </a:lnTo>
                <a:lnTo>
                  <a:pt x="1870613" y="1361800"/>
                </a:lnTo>
                <a:lnTo>
                  <a:pt x="1881183" y="1362994"/>
                </a:lnTo>
                <a:lnTo>
                  <a:pt x="1889163" y="1368045"/>
                </a:lnTo>
                <a:lnTo>
                  <a:pt x="1894759" y="1376204"/>
                </a:lnTo>
                <a:lnTo>
                  <a:pt x="1898175" y="1386724"/>
                </a:lnTo>
                <a:lnTo>
                  <a:pt x="1895155" y="1397152"/>
                </a:lnTo>
                <a:lnTo>
                  <a:pt x="1889837" y="1405281"/>
                </a:lnTo>
                <a:lnTo>
                  <a:pt x="1882011" y="1410556"/>
                </a:lnTo>
                <a:lnTo>
                  <a:pt x="1871467" y="1412420"/>
                </a:lnTo>
                <a:close/>
              </a:path>
              <a:path w="4528819" h="1414145">
                <a:moveTo>
                  <a:pt x="2402925" y="1413133"/>
                </a:moveTo>
                <a:lnTo>
                  <a:pt x="2392089" y="1411743"/>
                </a:lnTo>
                <a:lnTo>
                  <a:pt x="2383705" y="1406777"/>
                </a:lnTo>
                <a:lnTo>
                  <a:pt x="2378149" y="1398745"/>
                </a:lnTo>
                <a:lnTo>
                  <a:pt x="2375799" y="1388154"/>
                </a:lnTo>
                <a:lnTo>
                  <a:pt x="2377146" y="1377314"/>
                </a:lnTo>
                <a:lnTo>
                  <a:pt x="2382105" y="1368932"/>
                </a:lnTo>
                <a:lnTo>
                  <a:pt x="2390142" y="1363367"/>
                </a:lnTo>
                <a:lnTo>
                  <a:pt x="2400726" y="1360979"/>
                </a:lnTo>
                <a:lnTo>
                  <a:pt x="2411383" y="1362357"/>
                </a:lnTo>
                <a:lnTo>
                  <a:pt x="2419423" y="1367442"/>
                </a:lnTo>
                <a:lnTo>
                  <a:pt x="2425082" y="1375567"/>
                </a:lnTo>
                <a:lnTo>
                  <a:pt x="2428595" y="1386062"/>
                </a:lnTo>
                <a:lnTo>
                  <a:pt x="2426065" y="1396734"/>
                </a:lnTo>
                <a:lnTo>
                  <a:pt x="2421016" y="1405135"/>
                </a:lnTo>
                <a:lnTo>
                  <a:pt x="2413339" y="1410768"/>
                </a:lnTo>
                <a:lnTo>
                  <a:pt x="2402925" y="1413133"/>
                </a:lnTo>
                <a:close/>
              </a:path>
              <a:path w="4528819" h="1414145">
                <a:moveTo>
                  <a:pt x="2662000" y="1410282"/>
                </a:moveTo>
                <a:lnTo>
                  <a:pt x="2652410" y="1408627"/>
                </a:lnTo>
                <a:lnTo>
                  <a:pt x="2645089" y="1403944"/>
                </a:lnTo>
                <a:lnTo>
                  <a:pt x="2640446" y="1396651"/>
                </a:lnTo>
                <a:lnTo>
                  <a:pt x="2638815" y="1387046"/>
                </a:lnTo>
                <a:lnTo>
                  <a:pt x="2640455" y="1377443"/>
                </a:lnTo>
                <a:lnTo>
                  <a:pt x="2645115" y="1370132"/>
                </a:lnTo>
                <a:lnTo>
                  <a:pt x="2652426" y="1365472"/>
                </a:lnTo>
                <a:lnTo>
                  <a:pt x="2662017" y="1363826"/>
                </a:lnTo>
                <a:lnTo>
                  <a:pt x="2671454" y="1365473"/>
                </a:lnTo>
                <a:lnTo>
                  <a:pt x="2678498" y="1370174"/>
                </a:lnTo>
                <a:lnTo>
                  <a:pt x="2683213" y="1377509"/>
                </a:lnTo>
                <a:lnTo>
                  <a:pt x="2685661" y="1387058"/>
                </a:lnTo>
                <a:lnTo>
                  <a:pt x="2683203" y="1396608"/>
                </a:lnTo>
                <a:lnTo>
                  <a:pt x="2678486" y="1403944"/>
                </a:lnTo>
                <a:lnTo>
                  <a:pt x="2671442" y="1408643"/>
                </a:lnTo>
                <a:lnTo>
                  <a:pt x="2662000" y="1410282"/>
                </a:lnTo>
                <a:close/>
              </a:path>
            </a:pathLst>
          </a:custGeom>
          <a:solidFill>
            <a:srgbClr val="A35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1790700"/>
            <a:ext cx="15544800" cy="85632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464175" indent="-45720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tr-TR" sz="3050" b="1" spc="445" dirty="0">
                <a:solidFill>
                  <a:srgbClr val="59524E"/>
                </a:solidFill>
                <a:latin typeface="Trebuchet MS"/>
                <a:cs typeface="Trebuchet MS"/>
              </a:rPr>
              <a:t>Vücudun ikinci beyniolarak tanımlanan bağırsaklar, hayati fonksiyonların işlemesi konusunda önemli bir role sahiptir.</a:t>
            </a:r>
          </a:p>
          <a:p>
            <a:pPr marL="12700" marR="5464175" algn="just">
              <a:spcBef>
                <a:spcPts val="95"/>
              </a:spcBef>
            </a:pPr>
            <a:endParaRPr lang="tr-TR" sz="3050" b="1" spc="4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5464175" indent="-45720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tr-TR" sz="3050" b="1" spc="445" dirty="0">
                <a:solidFill>
                  <a:srgbClr val="59524E"/>
                </a:solidFill>
                <a:latin typeface="Trebuchet MS"/>
                <a:cs typeface="Trebuchet MS"/>
              </a:rPr>
              <a:t>Prebiyotikler, aktif halde olmayan yararlı bakterilerin aktif hale gelmesini sağlayarak; </a:t>
            </a:r>
          </a:p>
          <a:p>
            <a:pPr marL="469900" marR="5464175" indent="-457200" algn="just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tr-TR" sz="3050" b="1" spc="4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5464175" indent="-457200" algn="just"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tr-TR" sz="3050" b="1" spc="445" dirty="0">
                <a:solidFill>
                  <a:srgbClr val="59524E"/>
                </a:solidFill>
                <a:latin typeface="Trebuchet MS"/>
                <a:cs typeface="Trebuchet MS"/>
              </a:rPr>
              <a:t>Sindirim ve bağışıklık sistemini düzenlemeye yardımcı olurlar.</a:t>
            </a:r>
          </a:p>
          <a:p>
            <a:pPr marL="469900" marR="5464175" indent="-457200" algn="just"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tr-TR" sz="3050" b="1" spc="445" dirty="0">
                <a:solidFill>
                  <a:srgbClr val="59524E"/>
                </a:solidFill>
                <a:latin typeface="Trebuchet MS"/>
                <a:cs typeface="Trebuchet MS"/>
              </a:rPr>
              <a:t>Bağırsaklar için enerji kaynağıdırlar.</a:t>
            </a:r>
          </a:p>
          <a:p>
            <a:pPr marL="469900" marR="5464175" indent="-457200" algn="just"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tr-TR" sz="3050" b="1" spc="445" dirty="0">
                <a:solidFill>
                  <a:srgbClr val="59524E"/>
                </a:solidFill>
                <a:latin typeface="Trebuchet MS"/>
                <a:cs typeface="Trebuchet MS"/>
              </a:rPr>
              <a:t>Yararlı bakterilerin çoğalmasına ve zararlı bakterilerin azalmasına yardımcı olurlar</a:t>
            </a:r>
          </a:p>
          <a:p>
            <a:pPr marL="469900" marR="5464175" indent="-457200" algn="just"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tr-TR" sz="3050" b="1" spc="445" dirty="0">
                <a:solidFill>
                  <a:srgbClr val="59524E"/>
                </a:solidFill>
                <a:latin typeface="Trebuchet MS"/>
                <a:cs typeface="Trebuchet MS"/>
              </a:rPr>
              <a:t>Bağırsak sağlığını desteklerler.</a:t>
            </a:r>
          </a:p>
          <a:p>
            <a:pPr marL="469900" marR="5464175" indent="-457200" algn="just"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tr-TR" sz="3050" b="1" spc="445" dirty="0">
                <a:solidFill>
                  <a:srgbClr val="59524E"/>
                </a:solidFill>
                <a:latin typeface="Trebuchet MS"/>
                <a:cs typeface="Trebuchet MS"/>
              </a:rPr>
              <a:t>Metabolizma hızının artmasına yardımcı olurlar</a:t>
            </a:r>
          </a:p>
        </p:txBody>
      </p:sp>
      <p:sp>
        <p:nvSpPr>
          <p:cNvPr id="13" name="object 13"/>
          <p:cNvSpPr/>
          <p:nvPr/>
        </p:nvSpPr>
        <p:spPr>
          <a:xfrm flipH="1">
            <a:off x="12110520" y="2476502"/>
            <a:ext cx="1529280" cy="5754370"/>
          </a:xfrm>
          <a:custGeom>
            <a:avLst/>
            <a:gdLst/>
            <a:ahLst/>
            <a:cxnLst/>
            <a:rect l="l" t="t" r="r" b="b"/>
            <a:pathLst>
              <a:path h="5754370">
                <a:moveTo>
                  <a:pt x="0" y="5753805"/>
                </a:moveTo>
                <a:lnTo>
                  <a:pt x="0" y="0"/>
                </a:lnTo>
              </a:path>
            </a:pathLst>
          </a:custGeom>
          <a:ln w="47624">
            <a:solidFill>
              <a:srgbClr val="CB58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2222515" y="0"/>
            <a:ext cx="6065520" cy="9592310"/>
            <a:chOff x="12222515" y="0"/>
            <a:chExt cx="6065520" cy="959231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2515" y="2048449"/>
              <a:ext cx="6065483" cy="75437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13382" y="0"/>
              <a:ext cx="2956127" cy="2480642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648596" y="371800"/>
            <a:ext cx="447738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spc="330" dirty="0">
                <a:solidFill>
                  <a:srgbClr val="000000"/>
                </a:solidFill>
              </a:rPr>
              <a:t>PREBİYOTİK</a:t>
            </a:r>
            <a:endParaRPr sz="5800" dirty="0"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954" y="188646"/>
            <a:ext cx="2060863" cy="14577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5298" y="0"/>
            <a:ext cx="4528820" cy="1414145"/>
          </a:xfrm>
          <a:custGeom>
            <a:avLst/>
            <a:gdLst/>
            <a:ahLst/>
            <a:cxnLst/>
            <a:rect l="l" t="t" r="r" b="b"/>
            <a:pathLst>
              <a:path w="4528819" h="1414145">
                <a:moveTo>
                  <a:pt x="2135470" y="151870"/>
                </a:moveTo>
                <a:lnTo>
                  <a:pt x="2100297" y="146145"/>
                </a:lnTo>
                <a:lnTo>
                  <a:pt x="2072112" y="128276"/>
                </a:lnTo>
                <a:lnTo>
                  <a:pt x="2053418" y="100690"/>
                </a:lnTo>
                <a:lnTo>
                  <a:pt x="2046716" y="65813"/>
                </a:lnTo>
                <a:lnTo>
                  <a:pt x="2053232" y="32075"/>
                </a:lnTo>
                <a:lnTo>
                  <a:pt x="2071034" y="5095"/>
                </a:lnTo>
                <a:lnTo>
                  <a:pt x="2078650" y="0"/>
                </a:lnTo>
                <a:lnTo>
                  <a:pt x="2186221" y="0"/>
                </a:lnTo>
                <a:lnTo>
                  <a:pt x="2192565" y="4077"/>
                </a:lnTo>
                <a:lnTo>
                  <a:pt x="2210877" y="30693"/>
                </a:lnTo>
                <a:lnTo>
                  <a:pt x="2217960" y="64181"/>
                </a:lnTo>
                <a:lnTo>
                  <a:pt x="2212215" y="98165"/>
                </a:lnTo>
                <a:lnTo>
                  <a:pt x="2195064" y="125688"/>
                </a:lnTo>
                <a:lnTo>
                  <a:pt x="2168740" y="144380"/>
                </a:lnTo>
                <a:lnTo>
                  <a:pt x="2135470" y="151870"/>
                </a:lnTo>
                <a:close/>
              </a:path>
              <a:path w="4528819" h="1414145">
                <a:moveTo>
                  <a:pt x="2400437" y="151171"/>
                </a:moveTo>
                <a:lnTo>
                  <a:pt x="2366977" y="144208"/>
                </a:lnTo>
                <a:lnTo>
                  <a:pt x="2340360" y="125896"/>
                </a:lnTo>
                <a:lnTo>
                  <a:pt x="2322895" y="98624"/>
                </a:lnTo>
                <a:lnTo>
                  <a:pt x="2316891" y="64779"/>
                </a:lnTo>
                <a:lnTo>
                  <a:pt x="2323847" y="31282"/>
                </a:lnTo>
                <a:lnTo>
                  <a:pt x="2342140" y="4637"/>
                </a:lnTo>
                <a:lnTo>
                  <a:pt x="2349367" y="0"/>
                </a:lnTo>
                <a:lnTo>
                  <a:pt x="2453938" y="0"/>
                </a:lnTo>
                <a:lnTo>
                  <a:pt x="2463270" y="6420"/>
                </a:lnTo>
                <a:lnTo>
                  <a:pt x="2480736" y="33692"/>
                </a:lnTo>
                <a:lnTo>
                  <a:pt x="2486741" y="67538"/>
                </a:lnTo>
                <a:lnTo>
                  <a:pt x="2479785" y="101031"/>
                </a:lnTo>
                <a:lnTo>
                  <a:pt x="2461491" y="127676"/>
                </a:lnTo>
                <a:lnTo>
                  <a:pt x="2434247" y="145160"/>
                </a:lnTo>
                <a:lnTo>
                  <a:pt x="2400437" y="151171"/>
                </a:lnTo>
                <a:close/>
              </a:path>
              <a:path w="4528819" h="1414145">
                <a:moveTo>
                  <a:pt x="2661150" y="149699"/>
                </a:moveTo>
                <a:lnTo>
                  <a:pt x="2628049" y="142376"/>
                </a:lnTo>
                <a:lnTo>
                  <a:pt x="2601307" y="123215"/>
                </a:lnTo>
                <a:lnTo>
                  <a:pt x="2583847" y="95326"/>
                </a:lnTo>
                <a:lnTo>
                  <a:pt x="2578592" y="61821"/>
                </a:lnTo>
                <a:lnTo>
                  <a:pt x="2586756" y="30164"/>
                </a:lnTo>
                <a:lnTo>
                  <a:pt x="2605831" y="4652"/>
                </a:lnTo>
                <a:lnTo>
                  <a:pt x="2613367" y="0"/>
                </a:lnTo>
                <a:lnTo>
                  <a:pt x="2710203" y="0"/>
                </a:lnTo>
                <a:lnTo>
                  <a:pt x="2722660" y="9061"/>
                </a:lnTo>
                <a:lnTo>
                  <a:pt x="2739720" y="35947"/>
                </a:lnTo>
                <a:lnTo>
                  <a:pt x="2745454" y="68171"/>
                </a:lnTo>
                <a:lnTo>
                  <a:pt x="2738185" y="100077"/>
                </a:lnTo>
                <a:lnTo>
                  <a:pt x="2719862" y="126090"/>
                </a:lnTo>
                <a:lnTo>
                  <a:pt x="2693258" y="143525"/>
                </a:lnTo>
                <a:lnTo>
                  <a:pt x="2661150" y="149699"/>
                </a:lnTo>
                <a:close/>
              </a:path>
              <a:path w="4528819" h="1414145">
                <a:moveTo>
                  <a:pt x="1871087" y="150617"/>
                </a:moveTo>
                <a:lnTo>
                  <a:pt x="1838801" y="144047"/>
                </a:lnTo>
                <a:lnTo>
                  <a:pt x="1812590" y="126643"/>
                </a:lnTo>
                <a:lnTo>
                  <a:pt x="1794801" y="100715"/>
                </a:lnTo>
                <a:lnTo>
                  <a:pt x="1787781" y="68576"/>
                </a:lnTo>
                <a:lnTo>
                  <a:pt x="1793545" y="34802"/>
                </a:lnTo>
                <a:lnTo>
                  <a:pt x="1810970" y="7339"/>
                </a:lnTo>
                <a:lnTo>
                  <a:pt x="1821490" y="0"/>
                </a:lnTo>
                <a:lnTo>
                  <a:pt x="1923102" y="0"/>
                </a:lnTo>
                <a:lnTo>
                  <a:pt x="1931716" y="5634"/>
                </a:lnTo>
                <a:lnTo>
                  <a:pt x="1949884" y="32531"/>
                </a:lnTo>
                <a:lnTo>
                  <a:pt x="1956523" y="66063"/>
                </a:lnTo>
                <a:lnTo>
                  <a:pt x="1949954" y="99631"/>
                </a:lnTo>
                <a:lnTo>
                  <a:pt x="1931853" y="126567"/>
                </a:lnTo>
                <a:lnTo>
                  <a:pt x="1904728" y="144390"/>
                </a:lnTo>
                <a:lnTo>
                  <a:pt x="1871087" y="150617"/>
                </a:lnTo>
                <a:close/>
              </a:path>
              <a:path w="4528819" h="1414145">
                <a:moveTo>
                  <a:pt x="1609973" y="148473"/>
                </a:moveTo>
                <a:lnTo>
                  <a:pt x="1579581" y="141333"/>
                </a:lnTo>
                <a:lnTo>
                  <a:pt x="1554205" y="123595"/>
                </a:lnTo>
                <a:lnTo>
                  <a:pt x="1536654" y="98088"/>
                </a:lnTo>
                <a:lnTo>
                  <a:pt x="1529737" y="67639"/>
                </a:lnTo>
                <a:lnTo>
                  <a:pt x="1535907" y="35910"/>
                </a:lnTo>
                <a:lnTo>
                  <a:pt x="1553707" y="9227"/>
                </a:lnTo>
                <a:lnTo>
                  <a:pt x="1566874" y="0"/>
                </a:lnTo>
                <a:lnTo>
                  <a:pt x="1657064" y="0"/>
                </a:lnTo>
                <a:lnTo>
                  <a:pt x="1669732" y="8730"/>
                </a:lnTo>
                <a:lnTo>
                  <a:pt x="1687752" y="35286"/>
                </a:lnTo>
                <a:lnTo>
                  <a:pt x="1694196" y="66995"/>
                </a:lnTo>
                <a:lnTo>
                  <a:pt x="1687015" y="98646"/>
                </a:lnTo>
                <a:lnTo>
                  <a:pt x="1668429" y="124862"/>
                </a:lnTo>
                <a:lnTo>
                  <a:pt x="1641671" y="142513"/>
                </a:lnTo>
                <a:lnTo>
                  <a:pt x="1609973" y="148473"/>
                </a:lnTo>
                <a:close/>
              </a:path>
              <a:path w="4528819" h="1414145">
                <a:moveTo>
                  <a:pt x="2920289" y="145439"/>
                </a:moveTo>
                <a:lnTo>
                  <a:pt x="2889452" y="138259"/>
                </a:lnTo>
                <a:lnTo>
                  <a:pt x="2864525" y="120261"/>
                </a:lnTo>
                <a:lnTo>
                  <a:pt x="2848155" y="94267"/>
                </a:lnTo>
                <a:lnTo>
                  <a:pt x="2842990" y="63097"/>
                </a:lnTo>
                <a:lnTo>
                  <a:pt x="2850097" y="33459"/>
                </a:lnTo>
                <a:lnTo>
                  <a:pt x="2867236" y="9288"/>
                </a:lnTo>
                <a:lnTo>
                  <a:pt x="2881298" y="0"/>
                </a:lnTo>
                <a:lnTo>
                  <a:pt x="2962962" y="0"/>
                </a:lnTo>
                <a:lnTo>
                  <a:pt x="2978192" y="10320"/>
                </a:lnTo>
                <a:lnTo>
                  <a:pt x="2995296" y="35824"/>
                </a:lnTo>
                <a:lnTo>
                  <a:pt x="3001384" y="66893"/>
                </a:lnTo>
                <a:lnTo>
                  <a:pt x="2994687" y="97848"/>
                </a:lnTo>
                <a:lnTo>
                  <a:pt x="2977089" y="123049"/>
                </a:lnTo>
                <a:lnTo>
                  <a:pt x="2951365" y="139808"/>
                </a:lnTo>
                <a:lnTo>
                  <a:pt x="2920289" y="145439"/>
                </a:lnTo>
                <a:close/>
              </a:path>
              <a:path w="4528819" h="1414145">
                <a:moveTo>
                  <a:pt x="1350905" y="142112"/>
                </a:moveTo>
                <a:lnTo>
                  <a:pt x="1320827" y="136048"/>
                </a:lnTo>
                <a:lnTo>
                  <a:pt x="1296976" y="119864"/>
                </a:lnTo>
                <a:lnTo>
                  <a:pt x="1281339" y="95596"/>
                </a:lnTo>
                <a:lnTo>
                  <a:pt x="1275904" y="65281"/>
                </a:lnTo>
                <a:lnTo>
                  <a:pt x="1281965" y="35172"/>
                </a:lnTo>
                <a:lnTo>
                  <a:pt x="1298133" y="11295"/>
                </a:lnTo>
                <a:lnTo>
                  <a:pt x="1315627" y="0"/>
                </a:lnTo>
                <a:lnTo>
                  <a:pt x="1388234" y="0"/>
                </a:lnTo>
                <a:lnTo>
                  <a:pt x="1406586" y="12453"/>
                </a:lnTo>
                <a:lnTo>
                  <a:pt x="1422223" y="36721"/>
                </a:lnTo>
                <a:lnTo>
                  <a:pt x="1427658" y="67035"/>
                </a:lnTo>
                <a:lnTo>
                  <a:pt x="1421599" y="97143"/>
                </a:lnTo>
                <a:lnTo>
                  <a:pt x="1405431" y="121018"/>
                </a:lnTo>
                <a:lnTo>
                  <a:pt x="1381189" y="136670"/>
                </a:lnTo>
                <a:lnTo>
                  <a:pt x="1350905" y="142112"/>
                </a:lnTo>
                <a:close/>
              </a:path>
              <a:path w="4528819" h="1414145">
                <a:moveTo>
                  <a:pt x="1872981" y="410349"/>
                </a:moveTo>
                <a:lnTo>
                  <a:pt x="1843086" y="404490"/>
                </a:lnTo>
                <a:lnTo>
                  <a:pt x="1818886" y="387942"/>
                </a:lnTo>
                <a:lnTo>
                  <a:pt x="1802938" y="363327"/>
                </a:lnTo>
                <a:lnTo>
                  <a:pt x="1797800" y="333267"/>
                </a:lnTo>
                <a:lnTo>
                  <a:pt x="1804527" y="304774"/>
                </a:lnTo>
                <a:lnTo>
                  <a:pt x="1820990" y="281818"/>
                </a:lnTo>
                <a:lnTo>
                  <a:pt x="1844818" y="266641"/>
                </a:lnTo>
                <a:lnTo>
                  <a:pt x="1873642" y="261489"/>
                </a:lnTo>
                <a:lnTo>
                  <a:pt x="1902221" y="267780"/>
                </a:lnTo>
                <a:lnTo>
                  <a:pt x="1925402" y="283888"/>
                </a:lnTo>
                <a:lnTo>
                  <a:pt x="1940918" y="307487"/>
                </a:lnTo>
                <a:lnTo>
                  <a:pt x="1946502" y="336250"/>
                </a:lnTo>
                <a:lnTo>
                  <a:pt x="1940662" y="364958"/>
                </a:lnTo>
                <a:lnTo>
                  <a:pt x="1924939" y="388412"/>
                </a:lnTo>
                <a:lnTo>
                  <a:pt x="1901617" y="404310"/>
                </a:lnTo>
                <a:lnTo>
                  <a:pt x="1872981" y="410349"/>
                </a:lnTo>
                <a:close/>
              </a:path>
              <a:path w="4528819" h="1414145">
                <a:moveTo>
                  <a:pt x="2126355" y="410864"/>
                </a:moveTo>
                <a:lnTo>
                  <a:pt x="2098308" y="403321"/>
                </a:lnTo>
                <a:lnTo>
                  <a:pt x="2076189" y="386473"/>
                </a:lnTo>
                <a:lnTo>
                  <a:pt x="2061896" y="362452"/>
                </a:lnTo>
                <a:lnTo>
                  <a:pt x="2057325" y="333386"/>
                </a:lnTo>
                <a:lnTo>
                  <a:pt x="2064116" y="303779"/>
                </a:lnTo>
                <a:lnTo>
                  <a:pt x="2081034" y="280398"/>
                </a:lnTo>
                <a:lnTo>
                  <a:pt x="2105771" y="265372"/>
                </a:lnTo>
                <a:lnTo>
                  <a:pt x="2136019" y="260829"/>
                </a:lnTo>
                <a:lnTo>
                  <a:pt x="2165438" y="268045"/>
                </a:lnTo>
                <a:lnTo>
                  <a:pt x="2188519" y="285340"/>
                </a:lnTo>
                <a:lnTo>
                  <a:pt x="2203164" y="310361"/>
                </a:lnTo>
                <a:lnTo>
                  <a:pt x="2207276" y="340756"/>
                </a:lnTo>
                <a:lnTo>
                  <a:pt x="2199651" y="370053"/>
                </a:lnTo>
                <a:lnTo>
                  <a:pt x="2182026" y="392886"/>
                </a:lnTo>
                <a:lnTo>
                  <a:pt x="2156795" y="407182"/>
                </a:lnTo>
                <a:lnTo>
                  <a:pt x="2126355" y="410864"/>
                </a:lnTo>
                <a:close/>
              </a:path>
              <a:path w="4528819" h="1414145">
                <a:moveTo>
                  <a:pt x="2398425" y="410657"/>
                </a:moveTo>
                <a:lnTo>
                  <a:pt x="2370010" y="403857"/>
                </a:lnTo>
                <a:lnTo>
                  <a:pt x="2347290" y="387496"/>
                </a:lnTo>
                <a:lnTo>
                  <a:pt x="2332320" y="363762"/>
                </a:lnTo>
                <a:lnTo>
                  <a:pt x="2327155" y="334838"/>
                </a:lnTo>
                <a:lnTo>
                  <a:pt x="2333578" y="305039"/>
                </a:lnTo>
                <a:lnTo>
                  <a:pt x="2350350" y="281299"/>
                </a:lnTo>
                <a:lnTo>
                  <a:pt x="2375037" y="265915"/>
                </a:lnTo>
                <a:lnTo>
                  <a:pt x="2405207" y="261182"/>
                </a:lnTo>
                <a:lnTo>
                  <a:pt x="2433621" y="267981"/>
                </a:lnTo>
                <a:lnTo>
                  <a:pt x="2456339" y="284340"/>
                </a:lnTo>
                <a:lnTo>
                  <a:pt x="2471307" y="308073"/>
                </a:lnTo>
                <a:lnTo>
                  <a:pt x="2476473" y="336998"/>
                </a:lnTo>
                <a:lnTo>
                  <a:pt x="2470052" y="366797"/>
                </a:lnTo>
                <a:lnTo>
                  <a:pt x="2453282" y="390538"/>
                </a:lnTo>
                <a:lnTo>
                  <a:pt x="2428595" y="405923"/>
                </a:lnTo>
                <a:lnTo>
                  <a:pt x="2398425" y="410657"/>
                </a:lnTo>
                <a:close/>
              </a:path>
              <a:path w="4528819" h="1414145">
                <a:moveTo>
                  <a:pt x="3191150" y="139892"/>
                </a:moveTo>
                <a:lnTo>
                  <a:pt x="3162964" y="133723"/>
                </a:lnTo>
                <a:lnTo>
                  <a:pt x="3139604" y="117492"/>
                </a:lnTo>
                <a:lnTo>
                  <a:pt x="3123731" y="93898"/>
                </a:lnTo>
                <a:lnTo>
                  <a:pt x="3118006" y="65643"/>
                </a:lnTo>
                <a:lnTo>
                  <a:pt x="3124168" y="37428"/>
                </a:lnTo>
                <a:lnTo>
                  <a:pt x="3140382" y="14044"/>
                </a:lnTo>
                <a:lnTo>
                  <a:pt x="3161215" y="0"/>
                </a:lnTo>
                <a:lnTo>
                  <a:pt x="3222385" y="0"/>
                </a:lnTo>
                <a:lnTo>
                  <a:pt x="3243718" y="14824"/>
                </a:lnTo>
                <a:lnTo>
                  <a:pt x="3259591" y="38418"/>
                </a:lnTo>
                <a:lnTo>
                  <a:pt x="3265318" y="66674"/>
                </a:lnTo>
                <a:lnTo>
                  <a:pt x="3259158" y="94886"/>
                </a:lnTo>
                <a:lnTo>
                  <a:pt x="3242943" y="118270"/>
                </a:lnTo>
                <a:lnTo>
                  <a:pt x="3219374" y="134160"/>
                </a:lnTo>
                <a:lnTo>
                  <a:pt x="3191150" y="139892"/>
                </a:lnTo>
                <a:close/>
              </a:path>
              <a:path w="4528819" h="1414145">
                <a:moveTo>
                  <a:pt x="2658780" y="409446"/>
                </a:moveTo>
                <a:lnTo>
                  <a:pt x="2631852" y="402531"/>
                </a:lnTo>
                <a:lnTo>
                  <a:pt x="2609523" y="386295"/>
                </a:lnTo>
                <a:lnTo>
                  <a:pt x="2594264" y="363318"/>
                </a:lnTo>
                <a:lnTo>
                  <a:pt x="2588551" y="336179"/>
                </a:lnTo>
                <a:lnTo>
                  <a:pt x="2594532" y="307832"/>
                </a:lnTo>
                <a:lnTo>
                  <a:pt x="2610820" y="284197"/>
                </a:lnTo>
                <a:lnTo>
                  <a:pt x="2634560" y="268106"/>
                </a:lnTo>
                <a:lnTo>
                  <a:pt x="2662900" y="262390"/>
                </a:lnTo>
                <a:lnTo>
                  <a:pt x="2691157" y="268878"/>
                </a:lnTo>
                <a:lnTo>
                  <a:pt x="2714524" y="285574"/>
                </a:lnTo>
                <a:lnTo>
                  <a:pt x="2730218" y="309576"/>
                </a:lnTo>
                <a:lnTo>
                  <a:pt x="2735451" y="337981"/>
                </a:lnTo>
                <a:lnTo>
                  <a:pt x="2728477" y="366182"/>
                </a:lnTo>
                <a:lnTo>
                  <a:pt x="2711395" y="389338"/>
                </a:lnTo>
                <a:lnTo>
                  <a:pt x="2687173" y="404681"/>
                </a:lnTo>
                <a:lnTo>
                  <a:pt x="2658780" y="409446"/>
                </a:lnTo>
                <a:close/>
              </a:path>
              <a:path w="4528819" h="1414145">
                <a:moveTo>
                  <a:pt x="1615259" y="408088"/>
                </a:moveTo>
                <a:lnTo>
                  <a:pt x="1587040" y="403198"/>
                </a:lnTo>
                <a:lnTo>
                  <a:pt x="1562923" y="387449"/>
                </a:lnTo>
                <a:lnTo>
                  <a:pt x="1546128" y="363931"/>
                </a:lnTo>
                <a:lnTo>
                  <a:pt x="1539873" y="335735"/>
                </a:lnTo>
                <a:lnTo>
                  <a:pt x="1545749" y="308727"/>
                </a:lnTo>
                <a:lnTo>
                  <a:pt x="1561383" y="285881"/>
                </a:lnTo>
                <a:lnTo>
                  <a:pt x="1584042" y="269964"/>
                </a:lnTo>
                <a:lnTo>
                  <a:pt x="1610992" y="263745"/>
                </a:lnTo>
                <a:lnTo>
                  <a:pt x="1638002" y="269136"/>
                </a:lnTo>
                <a:lnTo>
                  <a:pt x="1661060" y="284406"/>
                </a:lnTo>
                <a:lnTo>
                  <a:pt x="1677352" y="306854"/>
                </a:lnTo>
                <a:lnTo>
                  <a:pt x="1684060" y="333782"/>
                </a:lnTo>
                <a:lnTo>
                  <a:pt x="1679157" y="360843"/>
                </a:lnTo>
                <a:lnTo>
                  <a:pt x="1664283" y="384163"/>
                </a:lnTo>
                <a:lnTo>
                  <a:pt x="1642098" y="400868"/>
                </a:lnTo>
                <a:lnTo>
                  <a:pt x="1615259" y="408088"/>
                </a:lnTo>
                <a:close/>
              </a:path>
              <a:path w="4528819" h="1414145">
                <a:moveTo>
                  <a:pt x="1082789" y="136697"/>
                </a:moveTo>
                <a:lnTo>
                  <a:pt x="1055386" y="131116"/>
                </a:lnTo>
                <a:lnTo>
                  <a:pt x="1032709" y="115663"/>
                </a:lnTo>
                <a:lnTo>
                  <a:pt x="1017335" y="92923"/>
                </a:lnTo>
                <a:lnTo>
                  <a:pt x="1011839" y="65481"/>
                </a:lnTo>
                <a:lnTo>
                  <a:pt x="1017900" y="38115"/>
                </a:lnTo>
                <a:lnTo>
                  <a:pt x="1033725" y="15654"/>
                </a:lnTo>
                <a:lnTo>
                  <a:pt x="1056682" y="641"/>
                </a:lnTo>
                <a:lnTo>
                  <a:pt x="1060191" y="0"/>
                </a:lnTo>
                <a:lnTo>
                  <a:pt x="1103098" y="0"/>
                </a:lnTo>
                <a:lnTo>
                  <a:pt x="1110240" y="1650"/>
                </a:lnTo>
                <a:lnTo>
                  <a:pt x="1131888" y="16658"/>
                </a:lnTo>
                <a:lnTo>
                  <a:pt x="1146820" y="38370"/>
                </a:lnTo>
                <a:lnTo>
                  <a:pt x="1152770" y="64511"/>
                </a:lnTo>
                <a:lnTo>
                  <a:pt x="1147677" y="91993"/>
                </a:lnTo>
                <a:lnTo>
                  <a:pt x="1132619" y="114935"/>
                </a:lnTo>
                <a:lnTo>
                  <a:pt x="1110142" y="130711"/>
                </a:lnTo>
                <a:lnTo>
                  <a:pt x="1082789" y="136697"/>
                </a:lnTo>
                <a:close/>
              </a:path>
              <a:path w="4528819" h="1414145">
                <a:moveTo>
                  <a:pt x="2917775" y="404224"/>
                </a:moveTo>
                <a:lnTo>
                  <a:pt x="2891742" y="397643"/>
                </a:lnTo>
                <a:lnTo>
                  <a:pt x="2871287" y="382471"/>
                </a:lnTo>
                <a:lnTo>
                  <a:pt x="2858100" y="360569"/>
                </a:lnTo>
                <a:lnTo>
                  <a:pt x="2853868" y="333798"/>
                </a:lnTo>
                <a:lnTo>
                  <a:pt x="2860098" y="306390"/>
                </a:lnTo>
                <a:lnTo>
                  <a:pt x="2875698" y="284947"/>
                </a:lnTo>
                <a:lnTo>
                  <a:pt x="2898566" y="271383"/>
                </a:lnTo>
                <a:lnTo>
                  <a:pt x="2926599" y="267612"/>
                </a:lnTo>
                <a:lnTo>
                  <a:pt x="2952636" y="274192"/>
                </a:lnTo>
                <a:lnTo>
                  <a:pt x="2973088" y="289360"/>
                </a:lnTo>
                <a:lnTo>
                  <a:pt x="2986270" y="311261"/>
                </a:lnTo>
                <a:lnTo>
                  <a:pt x="2990500" y="338039"/>
                </a:lnTo>
                <a:lnTo>
                  <a:pt x="2984272" y="365447"/>
                </a:lnTo>
                <a:lnTo>
                  <a:pt x="2968674" y="386889"/>
                </a:lnTo>
                <a:lnTo>
                  <a:pt x="2945808" y="400452"/>
                </a:lnTo>
                <a:lnTo>
                  <a:pt x="2917775" y="404224"/>
                </a:lnTo>
                <a:close/>
              </a:path>
              <a:path w="4528819" h="1414145">
                <a:moveTo>
                  <a:pt x="3454119" y="132094"/>
                </a:moveTo>
                <a:lnTo>
                  <a:pt x="3427320" y="127666"/>
                </a:lnTo>
                <a:lnTo>
                  <a:pt x="3405688" y="113892"/>
                </a:lnTo>
                <a:lnTo>
                  <a:pt x="3391237" y="92723"/>
                </a:lnTo>
                <a:lnTo>
                  <a:pt x="3385983" y="66110"/>
                </a:lnTo>
                <a:lnTo>
                  <a:pt x="3390832" y="40604"/>
                </a:lnTo>
                <a:lnTo>
                  <a:pt x="3404200" y="19927"/>
                </a:lnTo>
                <a:lnTo>
                  <a:pt x="3424357" y="5869"/>
                </a:lnTo>
                <a:lnTo>
                  <a:pt x="3449577" y="221"/>
                </a:lnTo>
                <a:lnTo>
                  <a:pt x="3476375" y="4650"/>
                </a:lnTo>
                <a:lnTo>
                  <a:pt x="3498009" y="18426"/>
                </a:lnTo>
                <a:lnTo>
                  <a:pt x="3512461" y="39595"/>
                </a:lnTo>
                <a:lnTo>
                  <a:pt x="3517715" y="66204"/>
                </a:lnTo>
                <a:lnTo>
                  <a:pt x="3512865" y="91713"/>
                </a:lnTo>
                <a:lnTo>
                  <a:pt x="3499498" y="112390"/>
                </a:lnTo>
                <a:lnTo>
                  <a:pt x="3479340" y="126446"/>
                </a:lnTo>
                <a:lnTo>
                  <a:pt x="3454119" y="132094"/>
                </a:lnTo>
                <a:close/>
              </a:path>
              <a:path w="4528819" h="1414145">
                <a:moveTo>
                  <a:pt x="1352614" y="402327"/>
                </a:moveTo>
                <a:lnTo>
                  <a:pt x="1325821" y="397511"/>
                </a:lnTo>
                <a:lnTo>
                  <a:pt x="1304501" y="383597"/>
                </a:lnTo>
                <a:lnTo>
                  <a:pt x="1290445" y="362365"/>
                </a:lnTo>
                <a:lnTo>
                  <a:pt x="1285443" y="335594"/>
                </a:lnTo>
                <a:lnTo>
                  <a:pt x="1290263" y="309985"/>
                </a:lnTo>
                <a:lnTo>
                  <a:pt x="1303445" y="289344"/>
                </a:lnTo>
                <a:lnTo>
                  <a:pt x="1323425" y="275307"/>
                </a:lnTo>
                <a:lnTo>
                  <a:pt x="1348637" y="269511"/>
                </a:lnTo>
                <a:lnTo>
                  <a:pt x="1375637" y="273513"/>
                </a:lnTo>
                <a:lnTo>
                  <a:pt x="1397476" y="286750"/>
                </a:lnTo>
                <a:lnTo>
                  <a:pt x="1412266" y="307471"/>
                </a:lnTo>
                <a:lnTo>
                  <a:pt x="1418120" y="333928"/>
                </a:lnTo>
                <a:lnTo>
                  <a:pt x="1413723" y="360864"/>
                </a:lnTo>
                <a:lnTo>
                  <a:pt x="1400171" y="382463"/>
                </a:lnTo>
                <a:lnTo>
                  <a:pt x="1379217" y="396894"/>
                </a:lnTo>
                <a:lnTo>
                  <a:pt x="1352614" y="402327"/>
                </a:lnTo>
                <a:close/>
              </a:path>
              <a:path w="4528819" h="1414145">
                <a:moveTo>
                  <a:pt x="2133337" y="661114"/>
                </a:moveTo>
                <a:lnTo>
                  <a:pt x="2108471" y="656303"/>
                </a:lnTo>
                <a:lnTo>
                  <a:pt x="2087663" y="642548"/>
                </a:lnTo>
                <a:lnTo>
                  <a:pt x="2073276" y="622142"/>
                </a:lnTo>
                <a:lnTo>
                  <a:pt x="2067671" y="597378"/>
                </a:lnTo>
                <a:lnTo>
                  <a:pt x="2072477" y="572484"/>
                </a:lnTo>
                <a:lnTo>
                  <a:pt x="2086216" y="551654"/>
                </a:lnTo>
                <a:lnTo>
                  <a:pt x="2106600" y="537253"/>
                </a:lnTo>
                <a:lnTo>
                  <a:pt x="2131338" y="531643"/>
                </a:lnTo>
                <a:lnTo>
                  <a:pt x="2156206" y="536454"/>
                </a:lnTo>
                <a:lnTo>
                  <a:pt x="2177013" y="550208"/>
                </a:lnTo>
                <a:lnTo>
                  <a:pt x="2191400" y="570613"/>
                </a:lnTo>
                <a:lnTo>
                  <a:pt x="2197004" y="595378"/>
                </a:lnTo>
                <a:lnTo>
                  <a:pt x="2192199" y="620274"/>
                </a:lnTo>
                <a:lnTo>
                  <a:pt x="2178461" y="641103"/>
                </a:lnTo>
                <a:lnTo>
                  <a:pt x="2158077" y="655504"/>
                </a:lnTo>
                <a:lnTo>
                  <a:pt x="2133337" y="661114"/>
                </a:lnTo>
                <a:close/>
              </a:path>
              <a:path w="4528819" h="1414145">
                <a:moveTo>
                  <a:pt x="2662321" y="659282"/>
                </a:moveTo>
                <a:lnTo>
                  <a:pt x="2637608" y="653865"/>
                </a:lnTo>
                <a:lnTo>
                  <a:pt x="2617056" y="639181"/>
                </a:lnTo>
                <a:lnTo>
                  <a:pt x="2603346" y="618036"/>
                </a:lnTo>
                <a:lnTo>
                  <a:pt x="2599163" y="593236"/>
                </a:lnTo>
                <a:lnTo>
                  <a:pt x="2605526" y="569890"/>
                </a:lnTo>
                <a:lnTo>
                  <a:pt x="2620119" y="550609"/>
                </a:lnTo>
                <a:lnTo>
                  <a:pt x="2640441" y="537701"/>
                </a:lnTo>
                <a:lnTo>
                  <a:pt x="2663987" y="533473"/>
                </a:lnTo>
                <a:lnTo>
                  <a:pt x="2687471" y="539323"/>
                </a:lnTo>
                <a:lnTo>
                  <a:pt x="2706963" y="553490"/>
                </a:lnTo>
                <a:lnTo>
                  <a:pt x="2720182" y="573583"/>
                </a:lnTo>
                <a:lnTo>
                  <a:pt x="2724846" y="597212"/>
                </a:lnTo>
                <a:lnTo>
                  <a:pt x="2719491" y="620790"/>
                </a:lnTo>
                <a:lnTo>
                  <a:pt x="2705733" y="640536"/>
                </a:lnTo>
                <a:lnTo>
                  <a:pt x="2685900" y="654137"/>
                </a:lnTo>
                <a:lnTo>
                  <a:pt x="2662321" y="659282"/>
                </a:lnTo>
                <a:close/>
              </a:path>
              <a:path w="4528819" h="1414145">
                <a:moveTo>
                  <a:pt x="2401468" y="660995"/>
                </a:moveTo>
                <a:lnTo>
                  <a:pt x="2376783" y="655633"/>
                </a:lnTo>
                <a:lnTo>
                  <a:pt x="2356292" y="641438"/>
                </a:lnTo>
                <a:lnTo>
                  <a:pt x="2342341" y="620780"/>
                </a:lnTo>
                <a:lnTo>
                  <a:pt x="2337271" y="596031"/>
                </a:lnTo>
                <a:lnTo>
                  <a:pt x="2342626" y="571319"/>
                </a:lnTo>
                <a:lnTo>
                  <a:pt x="2356805" y="550807"/>
                </a:lnTo>
                <a:lnTo>
                  <a:pt x="2377439" y="536840"/>
                </a:lnTo>
                <a:lnTo>
                  <a:pt x="2402161" y="531765"/>
                </a:lnTo>
                <a:lnTo>
                  <a:pt x="2426848" y="537125"/>
                </a:lnTo>
                <a:lnTo>
                  <a:pt x="2447338" y="551320"/>
                </a:lnTo>
                <a:lnTo>
                  <a:pt x="2461289" y="571976"/>
                </a:lnTo>
                <a:lnTo>
                  <a:pt x="2466359" y="596725"/>
                </a:lnTo>
                <a:lnTo>
                  <a:pt x="2461003" y="621436"/>
                </a:lnTo>
                <a:lnTo>
                  <a:pt x="2446822" y="641950"/>
                </a:lnTo>
                <a:lnTo>
                  <a:pt x="2426187" y="655919"/>
                </a:lnTo>
                <a:lnTo>
                  <a:pt x="2401468" y="660995"/>
                </a:lnTo>
                <a:close/>
              </a:path>
              <a:path w="4528819" h="1414145">
                <a:moveTo>
                  <a:pt x="822847" y="129273"/>
                </a:moveTo>
                <a:lnTo>
                  <a:pt x="798041" y="124018"/>
                </a:lnTo>
                <a:lnTo>
                  <a:pt x="777337" y="109425"/>
                </a:lnTo>
                <a:lnTo>
                  <a:pt x="763444" y="88291"/>
                </a:lnTo>
                <a:lnTo>
                  <a:pt x="759070" y="63412"/>
                </a:lnTo>
                <a:lnTo>
                  <a:pt x="765276" y="39954"/>
                </a:lnTo>
                <a:lnTo>
                  <a:pt x="779773" y="20525"/>
                </a:lnTo>
                <a:lnTo>
                  <a:pt x="800078" y="7446"/>
                </a:lnTo>
                <a:lnTo>
                  <a:pt x="823705" y="3038"/>
                </a:lnTo>
                <a:lnTo>
                  <a:pt x="847270" y="8738"/>
                </a:lnTo>
                <a:lnTo>
                  <a:pt x="866912" y="22824"/>
                </a:lnTo>
                <a:lnTo>
                  <a:pt x="880316" y="42904"/>
                </a:lnTo>
                <a:lnTo>
                  <a:pt x="885170" y="66585"/>
                </a:lnTo>
                <a:lnTo>
                  <a:pt x="879962" y="90240"/>
                </a:lnTo>
                <a:lnTo>
                  <a:pt x="866283" y="110139"/>
                </a:lnTo>
                <a:lnTo>
                  <a:pt x="846466" y="123933"/>
                </a:lnTo>
                <a:lnTo>
                  <a:pt x="822847" y="129273"/>
                </a:lnTo>
                <a:close/>
              </a:path>
              <a:path w="4528819" h="1414145">
                <a:moveTo>
                  <a:pt x="3192524" y="400225"/>
                </a:moveTo>
                <a:lnTo>
                  <a:pt x="3167542" y="395219"/>
                </a:lnTo>
                <a:lnTo>
                  <a:pt x="3146482" y="381107"/>
                </a:lnTo>
                <a:lnTo>
                  <a:pt x="3132254" y="360409"/>
                </a:lnTo>
                <a:lnTo>
                  <a:pt x="3127770" y="335643"/>
                </a:lnTo>
                <a:lnTo>
                  <a:pt x="3132888" y="310413"/>
                </a:lnTo>
                <a:lnTo>
                  <a:pt x="3145007" y="291211"/>
                </a:lnTo>
                <a:lnTo>
                  <a:pt x="3163698" y="278309"/>
                </a:lnTo>
                <a:lnTo>
                  <a:pt x="3188532" y="271982"/>
                </a:lnTo>
                <a:lnTo>
                  <a:pt x="3213282" y="275255"/>
                </a:lnTo>
                <a:lnTo>
                  <a:pt x="3234563" y="288587"/>
                </a:lnTo>
                <a:lnTo>
                  <a:pt x="3249671" y="309095"/>
                </a:lnTo>
                <a:lnTo>
                  <a:pt x="3255901" y="333900"/>
                </a:lnTo>
                <a:lnTo>
                  <a:pt x="3251369" y="358746"/>
                </a:lnTo>
                <a:lnTo>
                  <a:pt x="3237646" y="379807"/>
                </a:lnTo>
                <a:lnTo>
                  <a:pt x="3217207" y="394496"/>
                </a:lnTo>
                <a:lnTo>
                  <a:pt x="3192524" y="400225"/>
                </a:lnTo>
                <a:close/>
              </a:path>
              <a:path w="4528819" h="1414145">
                <a:moveTo>
                  <a:pt x="1872428" y="660305"/>
                </a:moveTo>
                <a:lnTo>
                  <a:pt x="1847655" y="654914"/>
                </a:lnTo>
                <a:lnTo>
                  <a:pt x="1826938" y="640300"/>
                </a:lnTo>
                <a:lnTo>
                  <a:pt x="1812933" y="619196"/>
                </a:lnTo>
                <a:lnTo>
                  <a:pt x="1808295" y="594333"/>
                </a:lnTo>
                <a:lnTo>
                  <a:pt x="1814126" y="570830"/>
                </a:lnTo>
                <a:lnTo>
                  <a:pt x="1828255" y="551137"/>
                </a:lnTo>
                <a:lnTo>
                  <a:pt x="1848299" y="537572"/>
                </a:lnTo>
                <a:lnTo>
                  <a:pt x="1871878" y="532454"/>
                </a:lnTo>
                <a:lnTo>
                  <a:pt x="1896653" y="537845"/>
                </a:lnTo>
                <a:lnTo>
                  <a:pt x="1917370" y="552458"/>
                </a:lnTo>
                <a:lnTo>
                  <a:pt x="1931376" y="573562"/>
                </a:lnTo>
                <a:lnTo>
                  <a:pt x="1936014" y="598424"/>
                </a:lnTo>
                <a:lnTo>
                  <a:pt x="1930182" y="621923"/>
                </a:lnTo>
                <a:lnTo>
                  <a:pt x="1916050" y="641616"/>
                </a:lnTo>
                <a:lnTo>
                  <a:pt x="1896004" y="655184"/>
                </a:lnTo>
                <a:lnTo>
                  <a:pt x="1872428" y="660305"/>
                </a:lnTo>
                <a:close/>
              </a:path>
              <a:path w="4528819" h="1414145">
                <a:moveTo>
                  <a:pt x="1082965" y="397331"/>
                </a:moveTo>
                <a:lnTo>
                  <a:pt x="1059085" y="392548"/>
                </a:lnTo>
                <a:lnTo>
                  <a:pt x="1039275" y="379121"/>
                </a:lnTo>
                <a:lnTo>
                  <a:pt x="1025809" y="359323"/>
                </a:lnTo>
                <a:lnTo>
                  <a:pt x="1020961" y="335424"/>
                </a:lnTo>
                <a:lnTo>
                  <a:pt x="1026235" y="311417"/>
                </a:lnTo>
                <a:lnTo>
                  <a:pt x="1040053" y="291573"/>
                </a:lnTo>
                <a:lnTo>
                  <a:pt x="1060066" y="278510"/>
                </a:lnTo>
                <a:lnTo>
                  <a:pt x="1083930" y="274846"/>
                </a:lnTo>
                <a:lnTo>
                  <a:pt x="1107837" y="280243"/>
                </a:lnTo>
                <a:lnTo>
                  <a:pt x="1125920" y="292142"/>
                </a:lnTo>
                <a:lnTo>
                  <a:pt x="1137853" y="310214"/>
                </a:lnTo>
                <a:lnTo>
                  <a:pt x="1143313" y="334128"/>
                </a:lnTo>
                <a:lnTo>
                  <a:pt x="1139721" y="358020"/>
                </a:lnTo>
                <a:lnTo>
                  <a:pt x="1126724" y="378091"/>
                </a:lnTo>
                <a:lnTo>
                  <a:pt x="1106935" y="391980"/>
                </a:lnTo>
                <a:lnTo>
                  <a:pt x="1082965" y="397331"/>
                </a:lnTo>
                <a:close/>
              </a:path>
              <a:path w="4528819" h="1414145">
                <a:moveTo>
                  <a:pt x="1606296" y="656753"/>
                </a:moveTo>
                <a:lnTo>
                  <a:pt x="1582727" y="649918"/>
                </a:lnTo>
                <a:lnTo>
                  <a:pt x="1565583" y="636927"/>
                </a:lnTo>
                <a:lnTo>
                  <a:pt x="1555054" y="618181"/>
                </a:lnTo>
                <a:lnTo>
                  <a:pt x="1551334" y="594080"/>
                </a:lnTo>
                <a:lnTo>
                  <a:pt x="1556518" y="570438"/>
                </a:lnTo>
                <a:lnTo>
                  <a:pt x="1570739" y="551349"/>
                </a:lnTo>
                <a:lnTo>
                  <a:pt x="1591276" y="538936"/>
                </a:lnTo>
                <a:lnTo>
                  <a:pt x="1615410" y="535318"/>
                </a:lnTo>
                <a:lnTo>
                  <a:pt x="1638899" y="541719"/>
                </a:lnTo>
                <a:lnTo>
                  <a:pt x="1657656" y="556359"/>
                </a:lnTo>
                <a:lnTo>
                  <a:pt x="1669624" y="576889"/>
                </a:lnTo>
                <a:lnTo>
                  <a:pt x="1672750" y="600956"/>
                </a:lnTo>
                <a:lnTo>
                  <a:pt x="1665926" y="624569"/>
                </a:lnTo>
                <a:lnTo>
                  <a:pt x="1651018" y="643225"/>
                </a:lnTo>
                <a:lnTo>
                  <a:pt x="1630362" y="654695"/>
                </a:lnTo>
                <a:lnTo>
                  <a:pt x="1606296" y="656753"/>
                </a:lnTo>
                <a:close/>
              </a:path>
              <a:path w="4528819" h="1414145">
                <a:moveTo>
                  <a:pt x="2919969" y="653978"/>
                </a:moveTo>
                <a:lnTo>
                  <a:pt x="2895733" y="649144"/>
                </a:lnTo>
                <a:lnTo>
                  <a:pt x="2878144" y="637159"/>
                </a:lnTo>
                <a:lnTo>
                  <a:pt x="2867644" y="618628"/>
                </a:lnTo>
                <a:lnTo>
                  <a:pt x="2864677" y="594158"/>
                </a:lnTo>
                <a:lnTo>
                  <a:pt x="2869441" y="569931"/>
                </a:lnTo>
                <a:lnTo>
                  <a:pt x="2881403" y="552368"/>
                </a:lnTo>
                <a:lnTo>
                  <a:pt x="2899935" y="541846"/>
                </a:lnTo>
                <a:lnTo>
                  <a:pt x="2924407" y="538740"/>
                </a:lnTo>
                <a:lnTo>
                  <a:pt x="2948512" y="543513"/>
                </a:lnTo>
                <a:lnTo>
                  <a:pt x="2965520" y="555548"/>
                </a:lnTo>
                <a:lnTo>
                  <a:pt x="2976091" y="573655"/>
                </a:lnTo>
                <a:lnTo>
                  <a:pt x="2980885" y="596646"/>
                </a:lnTo>
                <a:lnTo>
                  <a:pt x="2974495" y="621785"/>
                </a:lnTo>
                <a:lnTo>
                  <a:pt x="2962343" y="640046"/>
                </a:lnTo>
                <a:lnTo>
                  <a:pt x="2944234" y="650941"/>
                </a:lnTo>
                <a:lnTo>
                  <a:pt x="2919969" y="653978"/>
                </a:lnTo>
                <a:close/>
              </a:path>
              <a:path w="4528819" h="1414145">
                <a:moveTo>
                  <a:pt x="3450445" y="392451"/>
                </a:moveTo>
                <a:lnTo>
                  <a:pt x="3427507" y="387853"/>
                </a:lnTo>
                <a:lnTo>
                  <a:pt x="3410538" y="376900"/>
                </a:lnTo>
                <a:lnTo>
                  <a:pt x="3399754" y="359810"/>
                </a:lnTo>
                <a:lnTo>
                  <a:pt x="3395369" y="336800"/>
                </a:lnTo>
                <a:lnTo>
                  <a:pt x="3399137" y="313576"/>
                </a:lnTo>
                <a:lnTo>
                  <a:pt x="3411312" y="295021"/>
                </a:lnTo>
                <a:lnTo>
                  <a:pt x="3429988" y="282991"/>
                </a:lnTo>
                <a:lnTo>
                  <a:pt x="3453257" y="279340"/>
                </a:lnTo>
                <a:lnTo>
                  <a:pt x="3476140" y="283882"/>
                </a:lnTo>
                <a:lnTo>
                  <a:pt x="3492753" y="294358"/>
                </a:lnTo>
                <a:lnTo>
                  <a:pt x="3503416" y="309682"/>
                </a:lnTo>
                <a:lnTo>
                  <a:pt x="3508449" y="328764"/>
                </a:lnTo>
                <a:lnTo>
                  <a:pt x="3504292" y="355647"/>
                </a:lnTo>
                <a:lnTo>
                  <a:pt x="3492114" y="376092"/>
                </a:lnTo>
                <a:lnTo>
                  <a:pt x="3473603" y="388794"/>
                </a:lnTo>
                <a:lnTo>
                  <a:pt x="3450445" y="392451"/>
                </a:lnTo>
                <a:close/>
              </a:path>
              <a:path w="4528819" h="1414145">
                <a:moveTo>
                  <a:pt x="1348037" y="652338"/>
                </a:moveTo>
                <a:lnTo>
                  <a:pt x="1325234" y="646572"/>
                </a:lnTo>
                <a:lnTo>
                  <a:pt x="1308646" y="634689"/>
                </a:lnTo>
                <a:lnTo>
                  <a:pt x="1298764" y="616991"/>
                </a:lnTo>
                <a:lnTo>
                  <a:pt x="1296078" y="593779"/>
                </a:lnTo>
                <a:lnTo>
                  <a:pt x="1300861" y="570991"/>
                </a:lnTo>
                <a:lnTo>
                  <a:pt x="1312549" y="554608"/>
                </a:lnTo>
                <a:lnTo>
                  <a:pt x="1330397" y="544256"/>
                </a:lnTo>
                <a:lnTo>
                  <a:pt x="1353664" y="539562"/>
                </a:lnTo>
                <a:lnTo>
                  <a:pt x="1376017" y="545472"/>
                </a:lnTo>
                <a:lnTo>
                  <a:pt x="1392875" y="556701"/>
                </a:lnTo>
                <a:lnTo>
                  <a:pt x="1403651" y="573642"/>
                </a:lnTo>
                <a:lnTo>
                  <a:pt x="1407758" y="596690"/>
                </a:lnTo>
                <a:lnTo>
                  <a:pt x="1403346" y="619750"/>
                </a:lnTo>
                <a:lnTo>
                  <a:pt x="1390473" y="638113"/>
                </a:lnTo>
                <a:lnTo>
                  <a:pt x="1371312" y="649677"/>
                </a:lnTo>
                <a:lnTo>
                  <a:pt x="1348037" y="652338"/>
                </a:lnTo>
                <a:close/>
              </a:path>
              <a:path w="4528819" h="1414145">
                <a:moveTo>
                  <a:pt x="3707780" y="122977"/>
                </a:moveTo>
                <a:lnTo>
                  <a:pt x="3685008" y="117924"/>
                </a:lnTo>
                <a:lnTo>
                  <a:pt x="3668378" y="106258"/>
                </a:lnTo>
                <a:lnTo>
                  <a:pt x="3658289" y="88541"/>
                </a:lnTo>
                <a:lnTo>
                  <a:pt x="3655138" y="65334"/>
                </a:lnTo>
                <a:lnTo>
                  <a:pt x="3659560" y="41088"/>
                </a:lnTo>
                <a:lnTo>
                  <a:pt x="3671376" y="23766"/>
                </a:lnTo>
                <a:lnTo>
                  <a:pt x="3689874" y="12964"/>
                </a:lnTo>
                <a:lnTo>
                  <a:pt x="3714341" y="8280"/>
                </a:lnTo>
                <a:lnTo>
                  <a:pt x="3738165" y="14596"/>
                </a:lnTo>
                <a:lnTo>
                  <a:pt x="3755691" y="26727"/>
                </a:lnTo>
                <a:lnTo>
                  <a:pt x="3766166" y="44882"/>
                </a:lnTo>
                <a:lnTo>
                  <a:pt x="3768839" y="69267"/>
                </a:lnTo>
                <a:lnTo>
                  <a:pt x="3763570" y="93508"/>
                </a:lnTo>
                <a:lnTo>
                  <a:pt x="3751181" y="110761"/>
                </a:lnTo>
                <a:lnTo>
                  <a:pt x="3732356" y="120695"/>
                </a:lnTo>
                <a:lnTo>
                  <a:pt x="3707780" y="122977"/>
                </a:lnTo>
                <a:close/>
              </a:path>
              <a:path w="4528819" h="1414145">
                <a:moveTo>
                  <a:pt x="3190461" y="650375"/>
                </a:moveTo>
                <a:lnTo>
                  <a:pt x="3168778" y="645314"/>
                </a:lnTo>
                <a:lnTo>
                  <a:pt x="3152291" y="634388"/>
                </a:lnTo>
                <a:lnTo>
                  <a:pt x="3141796" y="617938"/>
                </a:lnTo>
                <a:lnTo>
                  <a:pt x="3138093" y="596304"/>
                </a:lnTo>
                <a:lnTo>
                  <a:pt x="3141849" y="574823"/>
                </a:lnTo>
                <a:lnTo>
                  <a:pt x="3152535" y="558718"/>
                </a:lnTo>
                <a:lnTo>
                  <a:pt x="3169156" y="547734"/>
                </a:lnTo>
                <a:lnTo>
                  <a:pt x="3190717" y="541620"/>
                </a:lnTo>
                <a:lnTo>
                  <a:pt x="3212184" y="546828"/>
                </a:lnTo>
                <a:lnTo>
                  <a:pt x="3228804" y="557198"/>
                </a:lnTo>
                <a:lnTo>
                  <a:pt x="3240105" y="572916"/>
                </a:lnTo>
                <a:lnTo>
                  <a:pt x="3245616" y="594166"/>
                </a:lnTo>
                <a:lnTo>
                  <a:pt x="3242361" y="615577"/>
                </a:lnTo>
                <a:lnTo>
                  <a:pt x="3230109" y="634109"/>
                </a:lnTo>
                <a:lnTo>
                  <a:pt x="3211822" y="646721"/>
                </a:lnTo>
                <a:lnTo>
                  <a:pt x="3190461" y="650375"/>
                </a:lnTo>
                <a:close/>
              </a:path>
              <a:path w="4528819" h="1414145">
                <a:moveTo>
                  <a:pt x="821299" y="390679"/>
                </a:moveTo>
                <a:lnTo>
                  <a:pt x="799931" y="384634"/>
                </a:lnTo>
                <a:lnTo>
                  <a:pt x="783585" y="373706"/>
                </a:lnTo>
                <a:lnTo>
                  <a:pt x="772810" y="357626"/>
                </a:lnTo>
                <a:lnTo>
                  <a:pt x="768156" y="336122"/>
                </a:lnTo>
                <a:lnTo>
                  <a:pt x="772314" y="314753"/>
                </a:lnTo>
                <a:lnTo>
                  <a:pt x="785284" y="296627"/>
                </a:lnTo>
                <a:lnTo>
                  <a:pt x="803983" y="284702"/>
                </a:lnTo>
                <a:lnTo>
                  <a:pt x="825326" y="281940"/>
                </a:lnTo>
                <a:lnTo>
                  <a:pt x="846735" y="287892"/>
                </a:lnTo>
                <a:lnTo>
                  <a:pt x="862868" y="299405"/>
                </a:lnTo>
                <a:lnTo>
                  <a:pt x="872818" y="316197"/>
                </a:lnTo>
                <a:lnTo>
                  <a:pt x="875677" y="337989"/>
                </a:lnTo>
                <a:lnTo>
                  <a:pt x="871078" y="359255"/>
                </a:lnTo>
                <a:lnTo>
                  <a:pt x="859866" y="375002"/>
                </a:lnTo>
                <a:lnTo>
                  <a:pt x="842964" y="385414"/>
                </a:lnTo>
                <a:lnTo>
                  <a:pt x="821299" y="390679"/>
                </a:lnTo>
                <a:close/>
              </a:path>
              <a:path w="4528819" h="1414145">
                <a:moveTo>
                  <a:pt x="2400738" y="909384"/>
                </a:moveTo>
                <a:lnTo>
                  <a:pt x="2379150" y="905174"/>
                </a:lnTo>
                <a:lnTo>
                  <a:pt x="2362805" y="894284"/>
                </a:lnTo>
                <a:lnTo>
                  <a:pt x="2352575" y="877538"/>
                </a:lnTo>
                <a:lnTo>
                  <a:pt x="2349333" y="855758"/>
                </a:lnTo>
                <a:lnTo>
                  <a:pt x="2353501" y="834178"/>
                </a:lnTo>
                <a:lnTo>
                  <a:pt x="2364371" y="817848"/>
                </a:lnTo>
                <a:lnTo>
                  <a:pt x="2381113" y="807597"/>
                </a:lnTo>
                <a:lnTo>
                  <a:pt x="2402897" y="804258"/>
                </a:lnTo>
                <a:lnTo>
                  <a:pt x="2424159" y="808449"/>
                </a:lnTo>
                <a:lnTo>
                  <a:pt x="2439760" y="819372"/>
                </a:lnTo>
                <a:lnTo>
                  <a:pt x="2450107" y="835747"/>
                </a:lnTo>
                <a:lnTo>
                  <a:pt x="2455608" y="856289"/>
                </a:lnTo>
                <a:lnTo>
                  <a:pt x="2449384" y="878676"/>
                </a:lnTo>
                <a:lnTo>
                  <a:pt x="2438303" y="895564"/>
                </a:lnTo>
                <a:lnTo>
                  <a:pt x="2422156" y="906087"/>
                </a:lnTo>
                <a:lnTo>
                  <a:pt x="2400738" y="909384"/>
                </a:lnTo>
                <a:close/>
              </a:path>
              <a:path w="4528819" h="1414145">
                <a:moveTo>
                  <a:pt x="2131472" y="910685"/>
                </a:moveTo>
                <a:lnTo>
                  <a:pt x="2109835" y="904492"/>
                </a:lnTo>
                <a:lnTo>
                  <a:pt x="2093315" y="893396"/>
                </a:lnTo>
                <a:lnTo>
                  <a:pt x="2082923" y="877194"/>
                </a:lnTo>
                <a:lnTo>
                  <a:pt x="2079668" y="855685"/>
                </a:lnTo>
                <a:lnTo>
                  <a:pt x="2083924" y="834021"/>
                </a:lnTo>
                <a:lnTo>
                  <a:pt x="2094860" y="817615"/>
                </a:lnTo>
                <a:lnTo>
                  <a:pt x="2111655" y="807357"/>
                </a:lnTo>
                <a:lnTo>
                  <a:pt x="2133490" y="804131"/>
                </a:lnTo>
                <a:lnTo>
                  <a:pt x="2155117" y="808354"/>
                </a:lnTo>
                <a:lnTo>
                  <a:pt x="2171489" y="819296"/>
                </a:lnTo>
                <a:lnTo>
                  <a:pt x="2181741" y="836123"/>
                </a:lnTo>
                <a:lnTo>
                  <a:pt x="2185013" y="857995"/>
                </a:lnTo>
                <a:lnTo>
                  <a:pt x="2180782" y="879307"/>
                </a:lnTo>
                <a:lnTo>
                  <a:pt x="2169777" y="895059"/>
                </a:lnTo>
                <a:lnTo>
                  <a:pt x="2153005" y="905452"/>
                </a:lnTo>
                <a:lnTo>
                  <a:pt x="2131472" y="910685"/>
                </a:lnTo>
                <a:close/>
              </a:path>
              <a:path w="4528819" h="1414145">
                <a:moveTo>
                  <a:pt x="560964" y="119988"/>
                </a:moveTo>
                <a:lnTo>
                  <a:pt x="538125" y="115593"/>
                </a:lnTo>
                <a:lnTo>
                  <a:pt x="521139" y="104007"/>
                </a:lnTo>
                <a:lnTo>
                  <a:pt x="510847" y="86141"/>
                </a:lnTo>
                <a:lnTo>
                  <a:pt x="508091" y="62904"/>
                </a:lnTo>
                <a:lnTo>
                  <a:pt x="512887" y="41882"/>
                </a:lnTo>
                <a:lnTo>
                  <a:pt x="524245" y="26340"/>
                </a:lnTo>
                <a:lnTo>
                  <a:pt x="541223" y="16119"/>
                </a:lnTo>
                <a:lnTo>
                  <a:pt x="562877" y="11061"/>
                </a:lnTo>
                <a:lnTo>
                  <a:pt x="584313" y="16946"/>
                </a:lnTo>
                <a:lnTo>
                  <a:pt x="600964" y="27703"/>
                </a:lnTo>
                <a:lnTo>
                  <a:pt x="611803" y="43584"/>
                </a:lnTo>
                <a:lnTo>
                  <a:pt x="615805" y="64843"/>
                </a:lnTo>
                <a:lnTo>
                  <a:pt x="612173" y="87966"/>
                </a:lnTo>
                <a:lnTo>
                  <a:pt x="601292" y="105476"/>
                </a:lnTo>
                <a:lnTo>
                  <a:pt x="583957" y="116456"/>
                </a:lnTo>
                <a:lnTo>
                  <a:pt x="560964" y="119988"/>
                </a:lnTo>
                <a:close/>
              </a:path>
              <a:path w="4528819" h="1414145">
                <a:moveTo>
                  <a:pt x="1082443" y="646708"/>
                </a:moveTo>
                <a:lnTo>
                  <a:pt x="1060352" y="642825"/>
                </a:lnTo>
                <a:lnTo>
                  <a:pt x="1044200" y="632100"/>
                </a:lnTo>
                <a:lnTo>
                  <a:pt x="1034581" y="615268"/>
                </a:lnTo>
                <a:lnTo>
                  <a:pt x="1032089" y="593065"/>
                </a:lnTo>
                <a:lnTo>
                  <a:pt x="1036630" y="572613"/>
                </a:lnTo>
                <a:lnTo>
                  <a:pt x="1047381" y="557584"/>
                </a:lnTo>
                <a:lnTo>
                  <a:pt x="1063579" y="548531"/>
                </a:lnTo>
                <a:lnTo>
                  <a:pt x="1084462" y="546007"/>
                </a:lnTo>
                <a:lnTo>
                  <a:pt x="1104761" y="550258"/>
                </a:lnTo>
                <a:lnTo>
                  <a:pt x="1119577" y="560661"/>
                </a:lnTo>
                <a:lnTo>
                  <a:pt x="1129050" y="576482"/>
                </a:lnTo>
                <a:lnTo>
                  <a:pt x="1133321" y="596986"/>
                </a:lnTo>
                <a:lnTo>
                  <a:pt x="1128265" y="617861"/>
                </a:lnTo>
                <a:lnTo>
                  <a:pt x="1118144" y="633564"/>
                </a:lnTo>
                <a:lnTo>
                  <a:pt x="1102892" y="643409"/>
                </a:lnTo>
                <a:lnTo>
                  <a:pt x="1082443" y="646708"/>
                </a:lnTo>
                <a:close/>
              </a:path>
              <a:path w="4528819" h="1414145">
                <a:moveTo>
                  <a:pt x="1869198" y="908376"/>
                </a:moveTo>
                <a:lnTo>
                  <a:pt x="1849107" y="903995"/>
                </a:lnTo>
                <a:lnTo>
                  <a:pt x="1833782" y="893516"/>
                </a:lnTo>
                <a:lnTo>
                  <a:pt x="1824019" y="877695"/>
                </a:lnTo>
                <a:lnTo>
                  <a:pt x="1820614" y="857293"/>
                </a:lnTo>
                <a:lnTo>
                  <a:pt x="1824329" y="835920"/>
                </a:lnTo>
                <a:lnTo>
                  <a:pt x="1834806" y="820074"/>
                </a:lnTo>
                <a:lnTo>
                  <a:pt x="1851168" y="809599"/>
                </a:lnTo>
                <a:lnTo>
                  <a:pt x="1872540" y="804338"/>
                </a:lnTo>
                <a:lnTo>
                  <a:pt x="1894206" y="810150"/>
                </a:lnTo>
                <a:lnTo>
                  <a:pt x="1910548" y="821076"/>
                </a:lnTo>
                <a:lnTo>
                  <a:pt x="1920653" y="837212"/>
                </a:lnTo>
                <a:lnTo>
                  <a:pt x="1923605" y="858650"/>
                </a:lnTo>
                <a:lnTo>
                  <a:pt x="1919093" y="880122"/>
                </a:lnTo>
                <a:lnTo>
                  <a:pt x="1907961" y="896081"/>
                </a:lnTo>
                <a:lnTo>
                  <a:pt x="1891049" y="905756"/>
                </a:lnTo>
                <a:lnTo>
                  <a:pt x="1869198" y="908376"/>
                </a:lnTo>
                <a:close/>
              </a:path>
              <a:path w="4528819" h="1414145">
                <a:moveTo>
                  <a:pt x="2661941" y="907316"/>
                </a:moveTo>
                <a:lnTo>
                  <a:pt x="2641356" y="902742"/>
                </a:lnTo>
                <a:lnTo>
                  <a:pt x="2625772" y="893060"/>
                </a:lnTo>
                <a:lnTo>
                  <a:pt x="2615867" y="878124"/>
                </a:lnTo>
                <a:lnTo>
                  <a:pt x="2612321" y="857789"/>
                </a:lnTo>
                <a:lnTo>
                  <a:pt x="2615772" y="835768"/>
                </a:lnTo>
                <a:lnTo>
                  <a:pt x="2626020" y="819634"/>
                </a:lnTo>
                <a:lnTo>
                  <a:pt x="2642458" y="809916"/>
                </a:lnTo>
                <a:lnTo>
                  <a:pt x="2664474" y="807145"/>
                </a:lnTo>
                <a:lnTo>
                  <a:pt x="2684868" y="811279"/>
                </a:lnTo>
                <a:lnTo>
                  <a:pt x="2699845" y="821600"/>
                </a:lnTo>
                <a:lnTo>
                  <a:pt x="2708953" y="837450"/>
                </a:lnTo>
                <a:lnTo>
                  <a:pt x="2711739" y="858169"/>
                </a:lnTo>
                <a:lnTo>
                  <a:pt x="2707907" y="878481"/>
                </a:lnTo>
                <a:lnTo>
                  <a:pt x="2697901" y="893333"/>
                </a:lnTo>
                <a:lnTo>
                  <a:pt x="2682364" y="902889"/>
                </a:lnTo>
                <a:lnTo>
                  <a:pt x="2661941" y="907316"/>
                </a:lnTo>
                <a:close/>
              </a:path>
              <a:path w="4528819" h="1414145">
                <a:moveTo>
                  <a:pt x="3451629" y="642999"/>
                </a:moveTo>
                <a:lnTo>
                  <a:pt x="3432261" y="640005"/>
                </a:lnTo>
                <a:lnTo>
                  <a:pt x="3417819" y="631081"/>
                </a:lnTo>
                <a:lnTo>
                  <a:pt x="3408676" y="616692"/>
                </a:lnTo>
                <a:lnTo>
                  <a:pt x="3405205" y="597302"/>
                </a:lnTo>
                <a:lnTo>
                  <a:pt x="3407895" y="577982"/>
                </a:lnTo>
                <a:lnTo>
                  <a:pt x="3416559" y="563646"/>
                </a:lnTo>
                <a:lnTo>
                  <a:pt x="3430548" y="554053"/>
                </a:lnTo>
                <a:lnTo>
                  <a:pt x="3449213" y="548964"/>
                </a:lnTo>
                <a:lnTo>
                  <a:pt x="3468947" y="552355"/>
                </a:lnTo>
                <a:lnTo>
                  <a:pt x="3484149" y="560668"/>
                </a:lnTo>
                <a:lnTo>
                  <a:pt x="3494175" y="574181"/>
                </a:lnTo>
                <a:lnTo>
                  <a:pt x="3498385" y="593175"/>
                </a:lnTo>
                <a:lnTo>
                  <a:pt x="3496148" y="614038"/>
                </a:lnTo>
                <a:lnTo>
                  <a:pt x="3487365" y="629667"/>
                </a:lnTo>
                <a:lnTo>
                  <a:pt x="3472403" y="639506"/>
                </a:lnTo>
                <a:lnTo>
                  <a:pt x="3451629" y="642999"/>
                </a:lnTo>
                <a:close/>
              </a:path>
              <a:path w="4528819" h="1414145">
                <a:moveTo>
                  <a:pt x="3970640" y="114243"/>
                </a:moveTo>
                <a:lnTo>
                  <a:pt x="3949919" y="110257"/>
                </a:lnTo>
                <a:lnTo>
                  <a:pt x="3935138" y="100100"/>
                </a:lnTo>
                <a:lnTo>
                  <a:pt x="3926495" y="84310"/>
                </a:lnTo>
                <a:lnTo>
                  <a:pt x="3924188" y="63427"/>
                </a:lnTo>
                <a:lnTo>
                  <a:pt x="3927998" y="44155"/>
                </a:lnTo>
                <a:lnTo>
                  <a:pt x="3937425" y="29989"/>
                </a:lnTo>
                <a:lnTo>
                  <a:pt x="3952065" y="21175"/>
                </a:lnTo>
                <a:lnTo>
                  <a:pt x="3971516" y="17959"/>
                </a:lnTo>
                <a:lnTo>
                  <a:pt x="3992341" y="21055"/>
                </a:lnTo>
                <a:lnTo>
                  <a:pt x="4007203" y="30460"/>
                </a:lnTo>
                <a:lnTo>
                  <a:pt x="4016622" y="45243"/>
                </a:lnTo>
                <a:lnTo>
                  <a:pt x="4021121" y="64473"/>
                </a:lnTo>
                <a:lnTo>
                  <a:pt x="4016450" y="86347"/>
                </a:lnTo>
                <a:lnTo>
                  <a:pt x="4006575" y="102127"/>
                </a:lnTo>
                <a:lnTo>
                  <a:pt x="3991353" y="111523"/>
                </a:lnTo>
                <a:lnTo>
                  <a:pt x="3970640" y="114243"/>
                </a:lnTo>
                <a:close/>
              </a:path>
              <a:path w="4528819" h="1414145">
                <a:moveTo>
                  <a:pt x="2921313" y="904311"/>
                </a:moveTo>
                <a:lnTo>
                  <a:pt x="2902263" y="899746"/>
                </a:lnTo>
                <a:lnTo>
                  <a:pt x="2887871" y="890567"/>
                </a:lnTo>
                <a:lnTo>
                  <a:pt x="2878756" y="876489"/>
                </a:lnTo>
                <a:lnTo>
                  <a:pt x="2875539" y="857227"/>
                </a:lnTo>
                <a:lnTo>
                  <a:pt x="2878484" y="837749"/>
                </a:lnTo>
                <a:lnTo>
                  <a:pt x="2887214" y="823089"/>
                </a:lnTo>
                <a:lnTo>
                  <a:pt x="2901386" y="813751"/>
                </a:lnTo>
                <a:lnTo>
                  <a:pt x="2920658" y="810237"/>
                </a:lnTo>
                <a:lnTo>
                  <a:pt x="2941464" y="813157"/>
                </a:lnTo>
                <a:lnTo>
                  <a:pt x="2956705" y="822531"/>
                </a:lnTo>
                <a:lnTo>
                  <a:pt x="2965949" y="837881"/>
                </a:lnTo>
                <a:lnTo>
                  <a:pt x="2968765" y="858730"/>
                </a:lnTo>
                <a:lnTo>
                  <a:pt x="2965079" y="877860"/>
                </a:lnTo>
                <a:lnTo>
                  <a:pt x="2955485" y="891635"/>
                </a:lnTo>
                <a:lnTo>
                  <a:pt x="2940669" y="900354"/>
                </a:lnTo>
                <a:lnTo>
                  <a:pt x="2921313" y="904311"/>
                </a:lnTo>
                <a:close/>
              </a:path>
              <a:path w="4528819" h="1414145">
                <a:moveTo>
                  <a:pt x="3710486" y="384169"/>
                </a:moveTo>
                <a:lnTo>
                  <a:pt x="3689703" y="380183"/>
                </a:lnTo>
                <a:lnTo>
                  <a:pt x="3674862" y="369997"/>
                </a:lnTo>
                <a:lnTo>
                  <a:pt x="3666170" y="354158"/>
                </a:lnTo>
                <a:lnTo>
                  <a:pt x="3663836" y="333215"/>
                </a:lnTo>
                <a:lnTo>
                  <a:pt x="3667648" y="313856"/>
                </a:lnTo>
                <a:lnTo>
                  <a:pt x="3677103" y="299592"/>
                </a:lnTo>
                <a:lnTo>
                  <a:pt x="3691788" y="290736"/>
                </a:lnTo>
                <a:lnTo>
                  <a:pt x="3711291" y="287602"/>
                </a:lnTo>
                <a:lnTo>
                  <a:pt x="3732050" y="290750"/>
                </a:lnTo>
                <a:lnTo>
                  <a:pt x="3747111" y="300237"/>
                </a:lnTo>
                <a:lnTo>
                  <a:pt x="3756669" y="315572"/>
                </a:lnTo>
                <a:lnTo>
                  <a:pt x="3760919" y="336267"/>
                </a:lnTo>
                <a:lnTo>
                  <a:pt x="3756346" y="357015"/>
                </a:lnTo>
                <a:lnTo>
                  <a:pt x="3746498" y="372241"/>
                </a:lnTo>
                <a:lnTo>
                  <a:pt x="3731251" y="381456"/>
                </a:lnTo>
                <a:lnTo>
                  <a:pt x="3710486" y="384169"/>
                </a:lnTo>
                <a:close/>
              </a:path>
              <a:path w="4528819" h="1414145">
                <a:moveTo>
                  <a:pt x="1611566" y="904933"/>
                </a:moveTo>
                <a:lnTo>
                  <a:pt x="1590791" y="901425"/>
                </a:lnTo>
                <a:lnTo>
                  <a:pt x="1575745" y="891683"/>
                </a:lnTo>
                <a:lnTo>
                  <a:pt x="1566697" y="876155"/>
                </a:lnTo>
                <a:lnTo>
                  <a:pt x="1563913" y="855285"/>
                </a:lnTo>
                <a:lnTo>
                  <a:pt x="1567283" y="835908"/>
                </a:lnTo>
                <a:lnTo>
                  <a:pt x="1576341" y="821479"/>
                </a:lnTo>
                <a:lnTo>
                  <a:pt x="1590728" y="812300"/>
                </a:lnTo>
                <a:lnTo>
                  <a:pt x="1610087" y="808676"/>
                </a:lnTo>
                <a:lnTo>
                  <a:pt x="1630894" y="811307"/>
                </a:lnTo>
                <a:lnTo>
                  <a:pt x="1646058" y="820311"/>
                </a:lnTo>
                <a:lnTo>
                  <a:pt x="1655921" y="834914"/>
                </a:lnTo>
                <a:lnTo>
                  <a:pt x="1660821" y="854337"/>
                </a:lnTo>
                <a:lnTo>
                  <a:pt x="1656644" y="876054"/>
                </a:lnTo>
                <a:lnTo>
                  <a:pt x="1647202" y="891993"/>
                </a:lnTo>
                <a:lnTo>
                  <a:pt x="1632255" y="901753"/>
                </a:lnTo>
                <a:lnTo>
                  <a:pt x="1611566" y="904933"/>
                </a:lnTo>
                <a:close/>
              </a:path>
              <a:path w="4528819" h="1414145">
                <a:moveTo>
                  <a:pt x="1351412" y="902213"/>
                </a:moveTo>
                <a:lnTo>
                  <a:pt x="1331971" y="898485"/>
                </a:lnTo>
                <a:lnTo>
                  <a:pt x="1317590" y="888824"/>
                </a:lnTo>
                <a:lnTo>
                  <a:pt x="1308876" y="873843"/>
                </a:lnTo>
                <a:lnTo>
                  <a:pt x="1306439" y="854155"/>
                </a:lnTo>
                <a:lnTo>
                  <a:pt x="1310402" y="836448"/>
                </a:lnTo>
                <a:lnTo>
                  <a:pt x="1319830" y="823521"/>
                </a:lnTo>
                <a:lnTo>
                  <a:pt x="1333550" y="814875"/>
                </a:lnTo>
                <a:lnTo>
                  <a:pt x="1350389" y="810013"/>
                </a:lnTo>
                <a:lnTo>
                  <a:pt x="1370578" y="815656"/>
                </a:lnTo>
                <a:lnTo>
                  <a:pt x="1385613" y="825548"/>
                </a:lnTo>
                <a:lnTo>
                  <a:pt x="1394710" y="840047"/>
                </a:lnTo>
                <a:lnTo>
                  <a:pt x="1397088" y="859508"/>
                </a:lnTo>
                <a:lnTo>
                  <a:pt x="1393106" y="877455"/>
                </a:lnTo>
                <a:lnTo>
                  <a:pt x="1383784" y="891055"/>
                </a:lnTo>
                <a:lnTo>
                  <a:pt x="1369695" y="899557"/>
                </a:lnTo>
                <a:lnTo>
                  <a:pt x="1351412" y="902213"/>
                </a:lnTo>
                <a:close/>
              </a:path>
              <a:path w="4528819" h="1414145">
                <a:moveTo>
                  <a:pt x="562541" y="381287"/>
                </a:moveTo>
                <a:lnTo>
                  <a:pt x="543005" y="378020"/>
                </a:lnTo>
                <a:lnTo>
                  <a:pt x="528435" y="368661"/>
                </a:lnTo>
                <a:lnTo>
                  <a:pt x="519434" y="353847"/>
                </a:lnTo>
                <a:lnTo>
                  <a:pt x="516605" y="334218"/>
                </a:lnTo>
                <a:lnTo>
                  <a:pt x="520148" y="316399"/>
                </a:lnTo>
                <a:lnTo>
                  <a:pt x="529389" y="303169"/>
                </a:lnTo>
                <a:lnTo>
                  <a:pt x="543521" y="294268"/>
                </a:lnTo>
                <a:lnTo>
                  <a:pt x="561735" y="289433"/>
                </a:lnTo>
                <a:lnTo>
                  <a:pt x="580770" y="294450"/>
                </a:lnTo>
                <a:lnTo>
                  <a:pt x="595328" y="303935"/>
                </a:lnTo>
                <a:lnTo>
                  <a:pt x="604471" y="318215"/>
                </a:lnTo>
                <a:lnTo>
                  <a:pt x="607264" y="337616"/>
                </a:lnTo>
                <a:lnTo>
                  <a:pt x="603688" y="355700"/>
                </a:lnTo>
                <a:lnTo>
                  <a:pt x="594630" y="369464"/>
                </a:lnTo>
                <a:lnTo>
                  <a:pt x="580709" y="378221"/>
                </a:lnTo>
                <a:lnTo>
                  <a:pt x="562541" y="381287"/>
                </a:lnTo>
                <a:close/>
              </a:path>
              <a:path w="4528819" h="1414145">
                <a:moveTo>
                  <a:pt x="823167" y="640351"/>
                </a:moveTo>
                <a:lnTo>
                  <a:pt x="805014" y="637628"/>
                </a:lnTo>
                <a:lnTo>
                  <a:pt x="790979" y="629042"/>
                </a:lnTo>
                <a:lnTo>
                  <a:pt x="781801" y="615377"/>
                </a:lnTo>
                <a:lnTo>
                  <a:pt x="778217" y="597421"/>
                </a:lnTo>
                <a:lnTo>
                  <a:pt x="780888" y="579266"/>
                </a:lnTo>
                <a:lnTo>
                  <a:pt x="789456" y="565233"/>
                </a:lnTo>
                <a:lnTo>
                  <a:pt x="803120" y="556040"/>
                </a:lnTo>
                <a:lnTo>
                  <a:pt x="821079" y="552409"/>
                </a:lnTo>
                <a:lnTo>
                  <a:pt x="838918" y="555116"/>
                </a:lnTo>
                <a:lnTo>
                  <a:pt x="852379" y="563841"/>
                </a:lnTo>
                <a:lnTo>
                  <a:pt x="861692" y="577631"/>
                </a:lnTo>
                <a:lnTo>
                  <a:pt x="867090" y="595536"/>
                </a:lnTo>
                <a:lnTo>
                  <a:pt x="862575" y="613441"/>
                </a:lnTo>
                <a:lnTo>
                  <a:pt x="853876" y="627478"/>
                </a:lnTo>
                <a:lnTo>
                  <a:pt x="840802" y="636748"/>
                </a:lnTo>
                <a:lnTo>
                  <a:pt x="823167" y="640351"/>
                </a:lnTo>
                <a:close/>
              </a:path>
              <a:path w="4528819" h="1414145">
                <a:moveTo>
                  <a:pt x="293632" y="110105"/>
                </a:moveTo>
                <a:lnTo>
                  <a:pt x="275476" y="107487"/>
                </a:lnTo>
                <a:lnTo>
                  <a:pt x="261432" y="98945"/>
                </a:lnTo>
                <a:lnTo>
                  <a:pt x="252214" y="85291"/>
                </a:lnTo>
                <a:lnTo>
                  <a:pt x="248534" y="67335"/>
                </a:lnTo>
                <a:lnTo>
                  <a:pt x="251182" y="49474"/>
                </a:lnTo>
                <a:lnTo>
                  <a:pt x="259860" y="35969"/>
                </a:lnTo>
                <a:lnTo>
                  <a:pt x="273622" y="26599"/>
                </a:lnTo>
                <a:lnTo>
                  <a:pt x="291520" y="21141"/>
                </a:lnTo>
                <a:lnTo>
                  <a:pt x="309400" y="25605"/>
                </a:lnTo>
                <a:lnTo>
                  <a:pt x="323436" y="34274"/>
                </a:lnTo>
                <a:lnTo>
                  <a:pt x="332730" y="47337"/>
                </a:lnTo>
                <a:lnTo>
                  <a:pt x="336383" y="64979"/>
                </a:lnTo>
                <a:lnTo>
                  <a:pt x="333720" y="83159"/>
                </a:lnTo>
                <a:lnTo>
                  <a:pt x="325186" y="97231"/>
                </a:lnTo>
                <a:lnTo>
                  <a:pt x="311562" y="106459"/>
                </a:lnTo>
                <a:lnTo>
                  <a:pt x="293632" y="110105"/>
                </a:lnTo>
                <a:close/>
              </a:path>
              <a:path w="4528819" h="1414145">
                <a:moveTo>
                  <a:pt x="3190336" y="899414"/>
                </a:moveTo>
                <a:lnTo>
                  <a:pt x="3173477" y="896197"/>
                </a:lnTo>
                <a:lnTo>
                  <a:pt x="3160521" y="887741"/>
                </a:lnTo>
                <a:lnTo>
                  <a:pt x="3152173" y="874721"/>
                </a:lnTo>
                <a:lnTo>
                  <a:pt x="3149140" y="857810"/>
                </a:lnTo>
                <a:lnTo>
                  <a:pt x="3152089" y="839501"/>
                </a:lnTo>
                <a:lnTo>
                  <a:pt x="3160812" y="825703"/>
                </a:lnTo>
                <a:lnTo>
                  <a:pt x="3174663" y="817073"/>
                </a:lnTo>
                <a:lnTo>
                  <a:pt x="3192995" y="814270"/>
                </a:lnTo>
                <a:lnTo>
                  <a:pt x="3209556" y="817478"/>
                </a:lnTo>
                <a:lnTo>
                  <a:pt x="3222020" y="826028"/>
                </a:lnTo>
                <a:lnTo>
                  <a:pt x="3230472" y="839219"/>
                </a:lnTo>
                <a:lnTo>
                  <a:pt x="3234998" y="856347"/>
                </a:lnTo>
                <a:lnTo>
                  <a:pt x="3230588" y="874275"/>
                </a:lnTo>
                <a:lnTo>
                  <a:pt x="3221764" y="887971"/>
                </a:lnTo>
                <a:lnTo>
                  <a:pt x="3208391" y="896623"/>
                </a:lnTo>
                <a:lnTo>
                  <a:pt x="3190336" y="899414"/>
                </a:lnTo>
                <a:close/>
              </a:path>
              <a:path w="4528819" h="1414145">
                <a:moveTo>
                  <a:pt x="3971189" y="375650"/>
                </a:moveTo>
                <a:lnTo>
                  <a:pt x="3954041" y="372445"/>
                </a:lnTo>
                <a:lnTo>
                  <a:pt x="3941749" y="364070"/>
                </a:lnTo>
                <a:lnTo>
                  <a:pt x="3934508" y="351005"/>
                </a:lnTo>
                <a:lnTo>
                  <a:pt x="3932513" y="333729"/>
                </a:lnTo>
                <a:lnTo>
                  <a:pt x="3935571" y="317984"/>
                </a:lnTo>
                <a:lnTo>
                  <a:pt x="3943235" y="306264"/>
                </a:lnTo>
                <a:lnTo>
                  <a:pt x="3955147" y="298876"/>
                </a:lnTo>
                <a:lnTo>
                  <a:pt x="3970953" y="296126"/>
                </a:lnTo>
                <a:lnTo>
                  <a:pt x="3988059" y="298509"/>
                </a:lnTo>
                <a:lnTo>
                  <a:pt x="4000638" y="306155"/>
                </a:lnTo>
                <a:lnTo>
                  <a:pt x="4008744" y="318730"/>
                </a:lnTo>
                <a:lnTo>
                  <a:pt x="4012430" y="335902"/>
                </a:lnTo>
                <a:lnTo>
                  <a:pt x="4008830" y="352984"/>
                </a:lnTo>
                <a:lnTo>
                  <a:pt x="4000809" y="365592"/>
                </a:lnTo>
                <a:lnTo>
                  <a:pt x="3988288" y="373292"/>
                </a:lnTo>
                <a:lnTo>
                  <a:pt x="3971189" y="375650"/>
                </a:lnTo>
                <a:close/>
              </a:path>
              <a:path w="4528819" h="1414145">
                <a:moveTo>
                  <a:pt x="2403768" y="1165922"/>
                </a:moveTo>
                <a:lnTo>
                  <a:pt x="2386692" y="1162568"/>
                </a:lnTo>
                <a:lnTo>
                  <a:pt x="2374103" y="1155325"/>
                </a:lnTo>
                <a:lnTo>
                  <a:pt x="2366210" y="1144000"/>
                </a:lnTo>
                <a:lnTo>
                  <a:pt x="2363223" y="1128401"/>
                </a:lnTo>
                <a:lnTo>
                  <a:pt x="2365395" y="1111180"/>
                </a:lnTo>
                <a:lnTo>
                  <a:pt x="2372776" y="1098441"/>
                </a:lnTo>
                <a:lnTo>
                  <a:pt x="2385150" y="1090583"/>
                </a:lnTo>
                <a:lnTo>
                  <a:pt x="2402300" y="1088007"/>
                </a:lnTo>
                <a:lnTo>
                  <a:pt x="2419417" y="1090984"/>
                </a:lnTo>
                <a:lnTo>
                  <a:pt x="2431553" y="1099195"/>
                </a:lnTo>
                <a:lnTo>
                  <a:pt x="2438592" y="1112153"/>
                </a:lnTo>
                <a:lnTo>
                  <a:pt x="2440413" y="1129375"/>
                </a:lnTo>
                <a:lnTo>
                  <a:pt x="2437107" y="1144915"/>
                </a:lnTo>
                <a:lnTo>
                  <a:pt x="2429317" y="1155899"/>
                </a:lnTo>
                <a:lnTo>
                  <a:pt x="2417914" y="1162758"/>
                </a:lnTo>
                <a:lnTo>
                  <a:pt x="2403768" y="1165922"/>
                </a:lnTo>
                <a:close/>
              </a:path>
              <a:path w="4528819" h="1414145">
                <a:moveTo>
                  <a:pt x="2132379" y="1165236"/>
                </a:moveTo>
                <a:lnTo>
                  <a:pt x="2115246" y="1162364"/>
                </a:lnTo>
                <a:lnTo>
                  <a:pt x="2102987" y="1154342"/>
                </a:lnTo>
                <a:lnTo>
                  <a:pt x="2095759" y="1141545"/>
                </a:lnTo>
                <a:lnTo>
                  <a:pt x="2093715" y="1124349"/>
                </a:lnTo>
                <a:lnTo>
                  <a:pt x="2096832" y="1108760"/>
                </a:lnTo>
                <a:lnTo>
                  <a:pt x="2104518" y="1097664"/>
                </a:lnTo>
                <a:lnTo>
                  <a:pt x="2115957" y="1090634"/>
                </a:lnTo>
                <a:lnTo>
                  <a:pt x="2130332" y="1087242"/>
                </a:lnTo>
                <a:lnTo>
                  <a:pt x="2148456" y="1091033"/>
                </a:lnTo>
                <a:lnTo>
                  <a:pt x="2161375" y="1099161"/>
                </a:lnTo>
                <a:lnTo>
                  <a:pt x="2168921" y="1111729"/>
                </a:lnTo>
                <a:lnTo>
                  <a:pt x="2170924" y="1128840"/>
                </a:lnTo>
                <a:lnTo>
                  <a:pt x="2167779" y="1144514"/>
                </a:lnTo>
                <a:lnTo>
                  <a:pt x="2160078" y="1155968"/>
                </a:lnTo>
                <a:lnTo>
                  <a:pt x="2148164" y="1162956"/>
                </a:lnTo>
                <a:lnTo>
                  <a:pt x="2132379" y="1165236"/>
                </a:lnTo>
                <a:close/>
              </a:path>
              <a:path w="4528819" h="1414145">
                <a:moveTo>
                  <a:pt x="3711081" y="635020"/>
                </a:moveTo>
                <a:lnTo>
                  <a:pt x="3695334" y="632407"/>
                </a:lnTo>
                <a:lnTo>
                  <a:pt x="3683616" y="625123"/>
                </a:lnTo>
                <a:lnTo>
                  <a:pt x="3676216" y="613463"/>
                </a:lnTo>
                <a:lnTo>
                  <a:pt x="3673424" y="597717"/>
                </a:lnTo>
                <a:lnTo>
                  <a:pt x="3675766" y="580626"/>
                </a:lnTo>
                <a:lnTo>
                  <a:pt x="3683366" y="568281"/>
                </a:lnTo>
                <a:lnTo>
                  <a:pt x="3695784" y="560529"/>
                </a:lnTo>
                <a:lnTo>
                  <a:pt x="3712584" y="557216"/>
                </a:lnTo>
                <a:lnTo>
                  <a:pt x="3728454" y="560655"/>
                </a:lnTo>
                <a:lnTo>
                  <a:pt x="3740338" y="568000"/>
                </a:lnTo>
                <a:lnTo>
                  <a:pt x="3747857" y="579410"/>
                </a:lnTo>
                <a:lnTo>
                  <a:pt x="3750635" y="595043"/>
                </a:lnTo>
                <a:lnTo>
                  <a:pt x="3748268" y="612235"/>
                </a:lnTo>
                <a:lnTo>
                  <a:pt x="3740718" y="624827"/>
                </a:lnTo>
                <a:lnTo>
                  <a:pt x="3728239" y="632521"/>
                </a:lnTo>
                <a:lnTo>
                  <a:pt x="3711081" y="635020"/>
                </a:lnTo>
                <a:close/>
              </a:path>
              <a:path w="4528819" h="1414145">
                <a:moveTo>
                  <a:pt x="1082772" y="895488"/>
                </a:moveTo>
                <a:lnTo>
                  <a:pt x="1065582" y="892758"/>
                </a:lnTo>
                <a:lnTo>
                  <a:pt x="1053162" y="884883"/>
                </a:lnTo>
                <a:lnTo>
                  <a:pt x="1045796" y="872193"/>
                </a:lnTo>
                <a:lnTo>
                  <a:pt x="1043767" y="855017"/>
                </a:lnTo>
                <a:lnTo>
                  <a:pt x="1047297" y="837935"/>
                </a:lnTo>
                <a:lnTo>
                  <a:pt x="1055985" y="826082"/>
                </a:lnTo>
                <a:lnTo>
                  <a:pt x="1069223" y="819515"/>
                </a:lnTo>
                <a:lnTo>
                  <a:pt x="1086401" y="818291"/>
                </a:lnTo>
                <a:lnTo>
                  <a:pt x="1101761" y="822113"/>
                </a:lnTo>
                <a:lnTo>
                  <a:pt x="1112552" y="830508"/>
                </a:lnTo>
                <a:lnTo>
                  <a:pt x="1119006" y="842985"/>
                </a:lnTo>
                <a:lnTo>
                  <a:pt x="1121351" y="859053"/>
                </a:lnTo>
                <a:lnTo>
                  <a:pt x="1117602" y="874401"/>
                </a:lnTo>
                <a:lnTo>
                  <a:pt x="1110001" y="885868"/>
                </a:lnTo>
                <a:lnTo>
                  <a:pt x="1098430" y="893036"/>
                </a:lnTo>
                <a:lnTo>
                  <a:pt x="1082772" y="895488"/>
                </a:lnTo>
                <a:close/>
              </a:path>
              <a:path w="4528819" h="1414145">
                <a:moveTo>
                  <a:pt x="1611834" y="1162828"/>
                </a:moveTo>
                <a:lnTo>
                  <a:pt x="1597379" y="1160551"/>
                </a:lnTo>
                <a:lnTo>
                  <a:pt x="1586223" y="1153755"/>
                </a:lnTo>
                <a:lnTo>
                  <a:pt x="1578870" y="1142974"/>
                </a:lnTo>
                <a:lnTo>
                  <a:pt x="1575825" y="1128742"/>
                </a:lnTo>
                <a:lnTo>
                  <a:pt x="1577740" y="1112898"/>
                </a:lnTo>
                <a:lnTo>
                  <a:pt x="1584765" y="1100910"/>
                </a:lnTo>
                <a:lnTo>
                  <a:pt x="1596391" y="1093245"/>
                </a:lnTo>
                <a:lnTo>
                  <a:pt x="1612110" y="1090368"/>
                </a:lnTo>
                <a:lnTo>
                  <a:pt x="1626343" y="1092634"/>
                </a:lnTo>
                <a:lnTo>
                  <a:pt x="1637073" y="1099566"/>
                </a:lnTo>
                <a:lnTo>
                  <a:pt x="1644531" y="1110474"/>
                </a:lnTo>
                <a:lnTo>
                  <a:pt x="1648949" y="1124669"/>
                </a:lnTo>
                <a:lnTo>
                  <a:pt x="1645695" y="1140259"/>
                </a:lnTo>
                <a:lnTo>
                  <a:pt x="1638571" y="1152247"/>
                </a:lnTo>
                <a:lnTo>
                  <a:pt x="1627358" y="1159986"/>
                </a:lnTo>
                <a:lnTo>
                  <a:pt x="1611834" y="1162828"/>
                </a:lnTo>
                <a:close/>
              </a:path>
              <a:path w="4528819" h="1414145">
                <a:moveTo>
                  <a:pt x="1873743" y="1165188"/>
                </a:moveTo>
                <a:lnTo>
                  <a:pt x="1856804" y="1161384"/>
                </a:lnTo>
                <a:lnTo>
                  <a:pt x="1844446" y="1153856"/>
                </a:lnTo>
                <a:lnTo>
                  <a:pt x="1836915" y="1142403"/>
                </a:lnTo>
                <a:lnTo>
                  <a:pt x="1834453" y="1126830"/>
                </a:lnTo>
                <a:lnTo>
                  <a:pt x="1837365" y="1109732"/>
                </a:lnTo>
                <a:lnTo>
                  <a:pt x="1845455" y="1097552"/>
                </a:lnTo>
                <a:lnTo>
                  <a:pt x="1858261" y="1090542"/>
                </a:lnTo>
                <a:lnTo>
                  <a:pt x="1875323" y="1088949"/>
                </a:lnTo>
                <a:lnTo>
                  <a:pt x="1890701" y="1092495"/>
                </a:lnTo>
                <a:lnTo>
                  <a:pt x="1901717" y="1100608"/>
                </a:lnTo>
                <a:lnTo>
                  <a:pt x="1908183" y="1112816"/>
                </a:lnTo>
                <a:lnTo>
                  <a:pt x="1909910" y="1128648"/>
                </a:lnTo>
                <a:lnTo>
                  <a:pt x="1906653" y="1144127"/>
                </a:lnTo>
                <a:lnTo>
                  <a:pt x="1898932" y="1155024"/>
                </a:lnTo>
                <a:lnTo>
                  <a:pt x="1887659" y="1161867"/>
                </a:lnTo>
                <a:lnTo>
                  <a:pt x="1873743" y="1165188"/>
                </a:lnTo>
                <a:close/>
              </a:path>
              <a:path w="4528819" h="1414145">
                <a:moveTo>
                  <a:pt x="3450787" y="893105"/>
                </a:moveTo>
                <a:lnTo>
                  <a:pt x="3436586" y="890447"/>
                </a:lnTo>
                <a:lnTo>
                  <a:pt x="3426230" y="883309"/>
                </a:lnTo>
                <a:lnTo>
                  <a:pt x="3419081" y="872931"/>
                </a:lnTo>
                <a:lnTo>
                  <a:pt x="3414505" y="860555"/>
                </a:lnTo>
                <a:lnTo>
                  <a:pt x="3418378" y="843501"/>
                </a:lnTo>
                <a:lnTo>
                  <a:pt x="3425879" y="830861"/>
                </a:lnTo>
                <a:lnTo>
                  <a:pt x="3437293" y="823082"/>
                </a:lnTo>
                <a:lnTo>
                  <a:pt x="3452899" y="820613"/>
                </a:lnTo>
                <a:lnTo>
                  <a:pt x="3467254" y="823274"/>
                </a:lnTo>
                <a:lnTo>
                  <a:pt x="3478242" y="830327"/>
                </a:lnTo>
                <a:lnTo>
                  <a:pt x="3485335" y="841272"/>
                </a:lnTo>
                <a:lnTo>
                  <a:pt x="3488006" y="855609"/>
                </a:lnTo>
                <a:lnTo>
                  <a:pt x="3485675" y="871378"/>
                </a:lnTo>
                <a:lnTo>
                  <a:pt x="3478376" y="883168"/>
                </a:lnTo>
                <a:lnTo>
                  <a:pt x="3466587" y="890552"/>
                </a:lnTo>
                <a:lnTo>
                  <a:pt x="3450787" y="893105"/>
                </a:lnTo>
                <a:close/>
              </a:path>
              <a:path w="4528819" h="1414145">
                <a:moveTo>
                  <a:pt x="4241932" y="103744"/>
                </a:moveTo>
                <a:lnTo>
                  <a:pt x="4225999" y="101280"/>
                </a:lnTo>
                <a:lnTo>
                  <a:pt x="4214166" y="94033"/>
                </a:lnTo>
                <a:lnTo>
                  <a:pt x="4206776" y="82302"/>
                </a:lnTo>
                <a:lnTo>
                  <a:pt x="4204173" y="66388"/>
                </a:lnTo>
                <a:lnTo>
                  <a:pt x="4206590" y="50486"/>
                </a:lnTo>
                <a:lnTo>
                  <a:pt x="4213823" y="38706"/>
                </a:lnTo>
                <a:lnTo>
                  <a:pt x="4225556" y="31295"/>
                </a:lnTo>
                <a:lnTo>
                  <a:pt x="4241473" y="28500"/>
                </a:lnTo>
                <a:lnTo>
                  <a:pt x="4257399" y="30926"/>
                </a:lnTo>
                <a:lnTo>
                  <a:pt x="4268666" y="38217"/>
                </a:lnTo>
                <a:lnTo>
                  <a:pt x="4276003" y="49134"/>
                </a:lnTo>
                <a:lnTo>
                  <a:pt x="4280141" y="62440"/>
                </a:lnTo>
                <a:lnTo>
                  <a:pt x="4276594" y="80255"/>
                </a:lnTo>
                <a:lnTo>
                  <a:pt x="4269201" y="93181"/>
                </a:lnTo>
                <a:lnTo>
                  <a:pt x="4257725" y="101063"/>
                </a:lnTo>
                <a:lnTo>
                  <a:pt x="4241932" y="103744"/>
                </a:lnTo>
                <a:close/>
              </a:path>
              <a:path w="4528819" h="1414145">
                <a:moveTo>
                  <a:pt x="2660731" y="1163549"/>
                </a:moveTo>
                <a:lnTo>
                  <a:pt x="2644952" y="1160348"/>
                </a:lnTo>
                <a:lnTo>
                  <a:pt x="2633529" y="1152416"/>
                </a:lnTo>
                <a:lnTo>
                  <a:pt x="2626792" y="1140205"/>
                </a:lnTo>
                <a:lnTo>
                  <a:pt x="2625073" y="1124169"/>
                </a:lnTo>
                <a:lnTo>
                  <a:pt x="2628112" y="1109820"/>
                </a:lnTo>
                <a:lnTo>
                  <a:pt x="2635359" y="1099074"/>
                </a:lnTo>
                <a:lnTo>
                  <a:pt x="2646441" y="1092210"/>
                </a:lnTo>
                <a:lnTo>
                  <a:pt x="2660986" y="1089505"/>
                </a:lnTo>
                <a:lnTo>
                  <a:pt x="2676932" y="1091829"/>
                </a:lnTo>
                <a:lnTo>
                  <a:pt x="2688208" y="1099135"/>
                </a:lnTo>
                <a:lnTo>
                  <a:pt x="2695642" y="1110087"/>
                </a:lnTo>
                <a:lnTo>
                  <a:pt x="2700065" y="1123351"/>
                </a:lnTo>
                <a:lnTo>
                  <a:pt x="2695987" y="1141040"/>
                </a:lnTo>
                <a:lnTo>
                  <a:pt x="2688231" y="1153821"/>
                </a:lnTo>
                <a:lnTo>
                  <a:pt x="2676558" y="1161416"/>
                </a:lnTo>
                <a:lnTo>
                  <a:pt x="2660731" y="1163549"/>
                </a:lnTo>
                <a:close/>
              </a:path>
              <a:path w="4528819" h="1414145">
                <a:moveTo>
                  <a:pt x="560889" y="632425"/>
                </a:moveTo>
                <a:lnTo>
                  <a:pt x="546636" y="629767"/>
                </a:lnTo>
                <a:lnTo>
                  <a:pt x="535697" y="622729"/>
                </a:lnTo>
                <a:lnTo>
                  <a:pt x="528620" y="611833"/>
                </a:lnTo>
                <a:lnTo>
                  <a:pt x="525953" y="597598"/>
                </a:lnTo>
                <a:lnTo>
                  <a:pt x="528286" y="581918"/>
                </a:lnTo>
                <a:lnTo>
                  <a:pt x="535571" y="570152"/>
                </a:lnTo>
                <a:lnTo>
                  <a:pt x="547305" y="562793"/>
                </a:lnTo>
                <a:lnTo>
                  <a:pt x="562984" y="560337"/>
                </a:lnTo>
                <a:lnTo>
                  <a:pt x="577022" y="562974"/>
                </a:lnTo>
                <a:lnTo>
                  <a:pt x="587528" y="570158"/>
                </a:lnTo>
                <a:lnTo>
                  <a:pt x="594714" y="581235"/>
                </a:lnTo>
                <a:lnTo>
                  <a:pt x="598793" y="595549"/>
                </a:lnTo>
                <a:lnTo>
                  <a:pt x="595071" y="610826"/>
                </a:lnTo>
                <a:lnTo>
                  <a:pt x="587680" y="622555"/>
                </a:lnTo>
                <a:lnTo>
                  <a:pt x="576369" y="630000"/>
                </a:lnTo>
                <a:lnTo>
                  <a:pt x="560889" y="632425"/>
                </a:lnTo>
                <a:close/>
              </a:path>
              <a:path w="4528819" h="1414145">
                <a:moveTo>
                  <a:pt x="293754" y="372491"/>
                </a:moveTo>
                <a:lnTo>
                  <a:pt x="279184" y="369321"/>
                </a:lnTo>
                <a:lnTo>
                  <a:pt x="267734" y="362623"/>
                </a:lnTo>
                <a:lnTo>
                  <a:pt x="260055" y="352322"/>
                </a:lnTo>
                <a:lnTo>
                  <a:pt x="256797" y="338341"/>
                </a:lnTo>
                <a:lnTo>
                  <a:pt x="258691" y="322395"/>
                </a:lnTo>
                <a:lnTo>
                  <a:pt x="265828" y="310330"/>
                </a:lnTo>
                <a:lnTo>
                  <a:pt x="277618" y="302738"/>
                </a:lnTo>
                <a:lnTo>
                  <a:pt x="293468" y="300212"/>
                </a:lnTo>
                <a:lnTo>
                  <a:pt x="307812" y="302874"/>
                </a:lnTo>
                <a:lnTo>
                  <a:pt x="318724" y="310092"/>
                </a:lnTo>
                <a:lnTo>
                  <a:pt x="325695" y="321264"/>
                </a:lnTo>
                <a:lnTo>
                  <a:pt x="328219" y="335790"/>
                </a:lnTo>
                <a:lnTo>
                  <a:pt x="325826" y="350084"/>
                </a:lnTo>
                <a:lnTo>
                  <a:pt x="318835" y="360830"/>
                </a:lnTo>
                <a:lnTo>
                  <a:pt x="307919" y="368231"/>
                </a:lnTo>
                <a:lnTo>
                  <a:pt x="293754" y="372491"/>
                </a:lnTo>
                <a:close/>
              </a:path>
              <a:path w="4528819" h="1414145">
                <a:moveTo>
                  <a:pt x="2920998" y="1161612"/>
                </a:moveTo>
                <a:lnTo>
                  <a:pt x="2906736" y="1158613"/>
                </a:lnTo>
                <a:lnTo>
                  <a:pt x="2895962" y="1151217"/>
                </a:lnTo>
                <a:lnTo>
                  <a:pt x="2889240" y="1139966"/>
                </a:lnTo>
                <a:lnTo>
                  <a:pt x="2887136" y="1125403"/>
                </a:lnTo>
                <a:lnTo>
                  <a:pt x="2890157" y="1111252"/>
                </a:lnTo>
                <a:lnTo>
                  <a:pt x="2897636" y="1101082"/>
                </a:lnTo>
                <a:lnTo>
                  <a:pt x="2908396" y="1094311"/>
                </a:lnTo>
                <a:lnTo>
                  <a:pt x="2921261" y="1090360"/>
                </a:lnTo>
                <a:lnTo>
                  <a:pt x="2936617" y="1095003"/>
                </a:lnTo>
                <a:lnTo>
                  <a:pt x="2948109" y="1102634"/>
                </a:lnTo>
                <a:lnTo>
                  <a:pt x="2955157" y="1113482"/>
                </a:lnTo>
                <a:lnTo>
                  <a:pt x="2957180" y="1127780"/>
                </a:lnTo>
                <a:lnTo>
                  <a:pt x="2954146" y="1142091"/>
                </a:lnTo>
                <a:lnTo>
                  <a:pt x="2946744" y="1152926"/>
                </a:lnTo>
                <a:lnTo>
                  <a:pt x="2935514" y="1159647"/>
                </a:lnTo>
                <a:lnTo>
                  <a:pt x="2920998" y="1161612"/>
                </a:lnTo>
                <a:close/>
              </a:path>
              <a:path w="4528819" h="1414145">
                <a:moveTo>
                  <a:pt x="821784" y="890662"/>
                </a:moveTo>
                <a:lnTo>
                  <a:pt x="807855" y="886805"/>
                </a:lnTo>
                <a:lnTo>
                  <a:pt x="797276" y="879579"/>
                </a:lnTo>
                <a:lnTo>
                  <a:pt x="790751" y="868906"/>
                </a:lnTo>
                <a:lnTo>
                  <a:pt x="788981" y="854706"/>
                </a:lnTo>
                <a:lnTo>
                  <a:pt x="791875" y="841883"/>
                </a:lnTo>
                <a:lnTo>
                  <a:pt x="798710" y="831999"/>
                </a:lnTo>
                <a:lnTo>
                  <a:pt x="808933" y="825701"/>
                </a:lnTo>
                <a:lnTo>
                  <a:pt x="821993" y="823636"/>
                </a:lnTo>
                <a:lnTo>
                  <a:pt x="836274" y="826338"/>
                </a:lnTo>
                <a:lnTo>
                  <a:pt x="846960" y="833488"/>
                </a:lnTo>
                <a:lnTo>
                  <a:pt x="853477" y="844548"/>
                </a:lnTo>
                <a:lnTo>
                  <a:pt x="855246" y="858976"/>
                </a:lnTo>
                <a:lnTo>
                  <a:pt x="852366" y="871543"/>
                </a:lnTo>
                <a:lnTo>
                  <a:pt x="845480" y="881030"/>
                </a:lnTo>
                <a:lnTo>
                  <a:pt x="835111" y="887411"/>
                </a:lnTo>
                <a:lnTo>
                  <a:pt x="821784" y="890662"/>
                </a:lnTo>
                <a:close/>
              </a:path>
              <a:path w="4528819" h="1414145">
                <a:moveTo>
                  <a:pt x="28142" y="98168"/>
                </a:moveTo>
                <a:lnTo>
                  <a:pt x="15399" y="94464"/>
                </a:lnTo>
                <a:lnTo>
                  <a:pt x="6218" y="86982"/>
                </a:lnTo>
                <a:lnTo>
                  <a:pt x="964" y="76329"/>
                </a:lnTo>
                <a:lnTo>
                  <a:pt x="0" y="63117"/>
                </a:lnTo>
                <a:lnTo>
                  <a:pt x="3380" y="50551"/>
                </a:lnTo>
                <a:lnTo>
                  <a:pt x="10411" y="41480"/>
                </a:lnTo>
                <a:lnTo>
                  <a:pt x="20349" y="35738"/>
                </a:lnTo>
                <a:lnTo>
                  <a:pt x="32451" y="33157"/>
                </a:lnTo>
                <a:lnTo>
                  <a:pt x="46357" y="37158"/>
                </a:lnTo>
                <a:lnTo>
                  <a:pt x="56616" y="44107"/>
                </a:lnTo>
                <a:lnTo>
                  <a:pt x="62807" y="54029"/>
                </a:lnTo>
                <a:lnTo>
                  <a:pt x="64512" y="66946"/>
                </a:lnTo>
                <a:lnTo>
                  <a:pt x="61434" y="81179"/>
                </a:lnTo>
                <a:lnTo>
                  <a:pt x="54028" y="91474"/>
                </a:lnTo>
                <a:lnTo>
                  <a:pt x="42771" y="97311"/>
                </a:lnTo>
                <a:lnTo>
                  <a:pt x="28142" y="98168"/>
                </a:lnTo>
                <a:close/>
              </a:path>
              <a:path w="4528819" h="1414145">
                <a:moveTo>
                  <a:pt x="1350993" y="1158873"/>
                </a:moveTo>
                <a:lnTo>
                  <a:pt x="1336775" y="1155791"/>
                </a:lnTo>
                <a:lnTo>
                  <a:pt x="1326491" y="1148377"/>
                </a:lnTo>
                <a:lnTo>
                  <a:pt x="1320661" y="1137109"/>
                </a:lnTo>
                <a:lnTo>
                  <a:pt x="1319805" y="1122464"/>
                </a:lnTo>
                <a:lnTo>
                  <a:pt x="1323506" y="1109701"/>
                </a:lnTo>
                <a:lnTo>
                  <a:pt x="1330983" y="1100500"/>
                </a:lnTo>
                <a:lnTo>
                  <a:pt x="1341623" y="1095243"/>
                </a:lnTo>
                <a:lnTo>
                  <a:pt x="1354816" y="1094310"/>
                </a:lnTo>
                <a:lnTo>
                  <a:pt x="1367351" y="1097692"/>
                </a:lnTo>
                <a:lnTo>
                  <a:pt x="1376480" y="1104766"/>
                </a:lnTo>
                <a:lnTo>
                  <a:pt x="1382219" y="1114983"/>
                </a:lnTo>
                <a:lnTo>
                  <a:pt x="1384583" y="1127794"/>
                </a:lnTo>
                <a:lnTo>
                  <a:pt x="1380682" y="1141127"/>
                </a:lnTo>
                <a:lnTo>
                  <a:pt x="1373788" y="1151095"/>
                </a:lnTo>
                <a:lnTo>
                  <a:pt x="1363894" y="1157182"/>
                </a:lnTo>
                <a:lnTo>
                  <a:pt x="1350993" y="1158873"/>
                </a:lnTo>
                <a:close/>
              </a:path>
              <a:path w="4528819" h="1414145">
                <a:moveTo>
                  <a:pt x="3712747" y="885490"/>
                </a:moveTo>
                <a:lnTo>
                  <a:pt x="3700487" y="883869"/>
                </a:lnTo>
                <a:lnTo>
                  <a:pt x="3691351" y="878585"/>
                </a:lnTo>
                <a:lnTo>
                  <a:pt x="3685581" y="869767"/>
                </a:lnTo>
                <a:lnTo>
                  <a:pt x="3683416" y="857544"/>
                </a:lnTo>
                <a:lnTo>
                  <a:pt x="3685016" y="845280"/>
                </a:lnTo>
                <a:lnTo>
                  <a:pt x="3690283" y="836142"/>
                </a:lnTo>
                <a:lnTo>
                  <a:pt x="3699092" y="830364"/>
                </a:lnTo>
                <a:lnTo>
                  <a:pt x="3711315" y="828178"/>
                </a:lnTo>
                <a:lnTo>
                  <a:pt x="3723513" y="829797"/>
                </a:lnTo>
                <a:lnTo>
                  <a:pt x="3732495" y="835151"/>
                </a:lnTo>
                <a:lnTo>
                  <a:pt x="3738300" y="844060"/>
                </a:lnTo>
                <a:lnTo>
                  <a:pt x="3740965" y="856343"/>
                </a:lnTo>
                <a:lnTo>
                  <a:pt x="3738852" y="868423"/>
                </a:lnTo>
                <a:lnTo>
                  <a:pt x="3733537" y="877521"/>
                </a:lnTo>
                <a:lnTo>
                  <a:pt x="3724881" y="883317"/>
                </a:lnTo>
                <a:lnTo>
                  <a:pt x="3712747" y="885490"/>
                </a:lnTo>
                <a:close/>
              </a:path>
              <a:path w="4528819" h="1414145">
                <a:moveTo>
                  <a:pt x="1085657" y="1153243"/>
                </a:moveTo>
                <a:lnTo>
                  <a:pt x="1073443" y="1152469"/>
                </a:lnTo>
                <a:lnTo>
                  <a:pt x="1064048" y="1147451"/>
                </a:lnTo>
                <a:lnTo>
                  <a:pt x="1057942" y="1138654"/>
                </a:lnTo>
                <a:lnTo>
                  <a:pt x="1055596" y="1126542"/>
                </a:lnTo>
                <a:lnTo>
                  <a:pt x="1057222" y="1115818"/>
                </a:lnTo>
                <a:lnTo>
                  <a:pt x="1062336" y="1107586"/>
                </a:lnTo>
                <a:lnTo>
                  <a:pt x="1070484" y="1102129"/>
                </a:lnTo>
                <a:lnTo>
                  <a:pt x="1081213" y="1099727"/>
                </a:lnTo>
                <a:lnTo>
                  <a:pt x="1092022" y="1101079"/>
                </a:lnTo>
                <a:lnTo>
                  <a:pt x="1099966" y="1105994"/>
                </a:lnTo>
                <a:lnTo>
                  <a:pt x="1105628" y="1113308"/>
                </a:lnTo>
                <a:lnTo>
                  <a:pt x="1109587" y="1121856"/>
                </a:lnTo>
                <a:lnTo>
                  <a:pt x="1107883" y="1134357"/>
                </a:lnTo>
                <a:lnTo>
                  <a:pt x="1103256" y="1143875"/>
                </a:lnTo>
                <a:lnTo>
                  <a:pt x="1095812" y="1150230"/>
                </a:lnTo>
                <a:lnTo>
                  <a:pt x="1085657" y="1153243"/>
                </a:lnTo>
                <a:close/>
              </a:path>
              <a:path w="4528819" h="1414145">
                <a:moveTo>
                  <a:pt x="294603" y="623886"/>
                </a:moveTo>
                <a:lnTo>
                  <a:pt x="282662" y="620789"/>
                </a:lnTo>
                <a:lnTo>
                  <a:pt x="273685" y="615415"/>
                </a:lnTo>
                <a:lnTo>
                  <a:pt x="268015" y="607613"/>
                </a:lnTo>
                <a:lnTo>
                  <a:pt x="265997" y="597237"/>
                </a:lnTo>
                <a:lnTo>
                  <a:pt x="267974" y="585227"/>
                </a:lnTo>
                <a:lnTo>
                  <a:pt x="273772" y="576345"/>
                </a:lnTo>
                <a:lnTo>
                  <a:pt x="282925" y="571090"/>
                </a:lnTo>
                <a:lnTo>
                  <a:pt x="294968" y="569963"/>
                </a:lnTo>
                <a:lnTo>
                  <a:pt x="305194" y="572594"/>
                </a:lnTo>
                <a:lnTo>
                  <a:pt x="312940" y="578363"/>
                </a:lnTo>
                <a:lnTo>
                  <a:pt x="317723" y="586887"/>
                </a:lnTo>
                <a:lnTo>
                  <a:pt x="319055" y="597782"/>
                </a:lnTo>
                <a:lnTo>
                  <a:pt x="316608" y="608185"/>
                </a:lnTo>
                <a:lnTo>
                  <a:pt x="311054" y="615617"/>
                </a:lnTo>
                <a:lnTo>
                  <a:pt x="303388" y="620658"/>
                </a:lnTo>
                <a:lnTo>
                  <a:pt x="294603" y="623886"/>
                </a:lnTo>
                <a:close/>
              </a:path>
              <a:path w="4528819" h="1414145">
                <a:moveTo>
                  <a:pt x="3971608" y="626529"/>
                </a:moveTo>
                <a:lnTo>
                  <a:pt x="3959496" y="624568"/>
                </a:lnTo>
                <a:lnTo>
                  <a:pt x="3950345" y="619010"/>
                </a:lnTo>
                <a:lnTo>
                  <a:pt x="3944455" y="610091"/>
                </a:lnTo>
                <a:lnTo>
                  <a:pt x="3942126" y="598047"/>
                </a:lnTo>
                <a:lnTo>
                  <a:pt x="3943772" y="584525"/>
                </a:lnTo>
                <a:lnTo>
                  <a:pt x="3949580" y="574519"/>
                </a:lnTo>
                <a:lnTo>
                  <a:pt x="3959341" y="568323"/>
                </a:lnTo>
                <a:lnTo>
                  <a:pt x="3972847" y="566231"/>
                </a:lnTo>
                <a:lnTo>
                  <a:pt x="3984834" y="568192"/>
                </a:lnTo>
                <a:lnTo>
                  <a:pt x="3993798" y="573845"/>
                </a:lnTo>
                <a:lnTo>
                  <a:pt x="3999747" y="583004"/>
                </a:lnTo>
                <a:lnTo>
                  <a:pt x="4002691" y="595483"/>
                </a:lnTo>
                <a:lnTo>
                  <a:pt x="4000417" y="608504"/>
                </a:lnTo>
                <a:lnTo>
                  <a:pt x="3994567" y="618301"/>
                </a:lnTo>
                <a:lnTo>
                  <a:pt x="3985008" y="624449"/>
                </a:lnTo>
                <a:lnTo>
                  <a:pt x="3971608" y="626529"/>
                </a:lnTo>
                <a:close/>
              </a:path>
              <a:path w="4528819" h="1414145">
                <a:moveTo>
                  <a:pt x="3189386" y="1155454"/>
                </a:moveTo>
                <a:lnTo>
                  <a:pt x="3177172" y="1152631"/>
                </a:lnTo>
                <a:lnTo>
                  <a:pt x="3168654" y="1146249"/>
                </a:lnTo>
                <a:lnTo>
                  <a:pt x="3163866" y="1136683"/>
                </a:lnTo>
                <a:lnTo>
                  <a:pt x="3162843" y="1124308"/>
                </a:lnTo>
                <a:lnTo>
                  <a:pt x="3165647" y="1112086"/>
                </a:lnTo>
                <a:lnTo>
                  <a:pt x="3172015" y="1103566"/>
                </a:lnTo>
                <a:lnTo>
                  <a:pt x="3181573" y="1098775"/>
                </a:lnTo>
                <a:lnTo>
                  <a:pt x="3193949" y="1097736"/>
                </a:lnTo>
                <a:lnTo>
                  <a:pt x="3206090" y="1100542"/>
                </a:lnTo>
                <a:lnTo>
                  <a:pt x="3214434" y="1106941"/>
                </a:lnTo>
                <a:lnTo>
                  <a:pt x="3219243" y="1116526"/>
                </a:lnTo>
                <a:lnTo>
                  <a:pt x="3220779" y="1128892"/>
                </a:lnTo>
                <a:lnTo>
                  <a:pt x="3217473" y="1141048"/>
                </a:lnTo>
                <a:lnTo>
                  <a:pt x="3211062" y="1149586"/>
                </a:lnTo>
                <a:lnTo>
                  <a:pt x="3201662" y="1154418"/>
                </a:lnTo>
                <a:lnTo>
                  <a:pt x="3189386" y="1155454"/>
                </a:lnTo>
                <a:close/>
              </a:path>
              <a:path w="4528819" h="1414145">
                <a:moveTo>
                  <a:pt x="2130921" y="1413777"/>
                </a:moveTo>
                <a:lnTo>
                  <a:pt x="2120318" y="1411594"/>
                </a:lnTo>
                <a:lnTo>
                  <a:pt x="2112338" y="1406079"/>
                </a:lnTo>
                <a:lnTo>
                  <a:pt x="2107294" y="1397665"/>
                </a:lnTo>
                <a:lnTo>
                  <a:pt x="2105499" y="1386783"/>
                </a:lnTo>
                <a:lnTo>
                  <a:pt x="2107435" y="1376103"/>
                </a:lnTo>
                <a:lnTo>
                  <a:pt x="2112699" y="1368360"/>
                </a:lnTo>
                <a:lnTo>
                  <a:pt x="2120268" y="1363004"/>
                </a:lnTo>
                <a:lnTo>
                  <a:pt x="2129122" y="1359485"/>
                </a:lnTo>
                <a:lnTo>
                  <a:pt x="2141336" y="1361933"/>
                </a:lnTo>
                <a:lnTo>
                  <a:pt x="2150571" y="1366967"/>
                </a:lnTo>
                <a:lnTo>
                  <a:pt x="2156556" y="1374653"/>
                </a:lnTo>
                <a:lnTo>
                  <a:pt x="2159023" y="1385061"/>
                </a:lnTo>
                <a:lnTo>
                  <a:pt x="2157589" y="1397271"/>
                </a:lnTo>
                <a:lnTo>
                  <a:pt x="2152146" y="1406428"/>
                </a:lnTo>
                <a:lnTo>
                  <a:pt x="2143116" y="1412081"/>
                </a:lnTo>
                <a:lnTo>
                  <a:pt x="2130921" y="1413777"/>
                </a:lnTo>
                <a:close/>
              </a:path>
              <a:path w="4528819" h="1414145">
                <a:moveTo>
                  <a:pt x="4499644" y="92841"/>
                </a:moveTo>
                <a:lnTo>
                  <a:pt x="4489175" y="90325"/>
                </a:lnTo>
                <a:lnTo>
                  <a:pt x="4481286" y="84600"/>
                </a:lnTo>
                <a:lnTo>
                  <a:pt x="4476437" y="76048"/>
                </a:lnTo>
                <a:lnTo>
                  <a:pt x="4475085" y="65055"/>
                </a:lnTo>
                <a:lnTo>
                  <a:pt x="4477380" y="54501"/>
                </a:lnTo>
                <a:lnTo>
                  <a:pt x="4482887" y="46703"/>
                </a:lnTo>
                <a:lnTo>
                  <a:pt x="4491179" y="41513"/>
                </a:lnTo>
                <a:lnTo>
                  <a:pt x="4501824" y="38782"/>
                </a:lnTo>
                <a:lnTo>
                  <a:pt x="4512566" y="41481"/>
                </a:lnTo>
                <a:lnTo>
                  <a:pt x="4520962" y="46671"/>
                </a:lnTo>
                <a:lnTo>
                  <a:pt x="4526483" y="54466"/>
                </a:lnTo>
                <a:lnTo>
                  <a:pt x="4528597" y="64979"/>
                </a:lnTo>
                <a:lnTo>
                  <a:pt x="4526765" y="77182"/>
                </a:lnTo>
                <a:lnTo>
                  <a:pt x="4521031" y="86192"/>
                </a:lnTo>
                <a:lnTo>
                  <a:pt x="4511842" y="91560"/>
                </a:lnTo>
                <a:lnTo>
                  <a:pt x="4499644" y="92841"/>
                </a:lnTo>
                <a:close/>
              </a:path>
              <a:path w="4528819" h="1414145">
                <a:moveTo>
                  <a:pt x="4243956" y="364774"/>
                </a:moveTo>
                <a:lnTo>
                  <a:pt x="4231592" y="363731"/>
                </a:lnTo>
                <a:lnTo>
                  <a:pt x="4222036" y="358931"/>
                </a:lnTo>
                <a:lnTo>
                  <a:pt x="4215671" y="350402"/>
                </a:lnTo>
                <a:lnTo>
                  <a:pt x="4212876" y="338172"/>
                </a:lnTo>
                <a:lnTo>
                  <a:pt x="4213904" y="325812"/>
                </a:lnTo>
                <a:lnTo>
                  <a:pt x="4218686" y="316268"/>
                </a:lnTo>
                <a:lnTo>
                  <a:pt x="4227204" y="309892"/>
                </a:lnTo>
                <a:lnTo>
                  <a:pt x="4239438" y="307038"/>
                </a:lnTo>
                <a:lnTo>
                  <a:pt x="4251734" y="308078"/>
                </a:lnTo>
                <a:lnTo>
                  <a:pt x="4261006" y="312749"/>
                </a:lnTo>
                <a:lnTo>
                  <a:pt x="4267338" y="320505"/>
                </a:lnTo>
                <a:lnTo>
                  <a:pt x="4270811" y="330802"/>
                </a:lnTo>
                <a:lnTo>
                  <a:pt x="4269265" y="344807"/>
                </a:lnTo>
                <a:lnTo>
                  <a:pt x="4264436" y="355228"/>
                </a:lnTo>
                <a:lnTo>
                  <a:pt x="4256081" y="361929"/>
                </a:lnTo>
                <a:lnTo>
                  <a:pt x="4243956" y="364774"/>
                </a:lnTo>
                <a:close/>
              </a:path>
              <a:path w="4528819" h="1414145">
                <a:moveTo>
                  <a:pt x="565564" y="882008"/>
                </a:moveTo>
                <a:lnTo>
                  <a:pt x="554607" y="881655"/>
                </a:lnTo>
                <a:lnTo>
                  <a:pt x="545927" y="877256"/>
                </a:lnTo>
                <a:lnTo>
                  <a:pt x="539849" y="869573"/>
                </a:lnTo>
                <a:lnTo>
                  <a:pt x="536697" y="859369"/>
                </a:lnTo>
                <a:lnTo>
                  <a:pt x="537458" y="848724"/>
                </a:lnTo>
                <a:lnTo>
                  <a:pt x="542294" y="840746"/>
                </a:lnTo>
                <a:lnTo>
                  <a:pt x="549893" y="834895"/>
                </a:lnTo>
                <a:lnTo>
                  <a:pt x="558941" y="830632"/>
                </a:lnTo>
                <a:lnTo>
                  <a:pt x="570477" y="833294"/>
                </a:lnTo>
                <a:lnTo>
                  <a:pt x="579232" y="838409"/>
                </a:lnTo>
                <a:lnTo>
                  <a:pt x="584926" y="846114"/>
                </a:lnTo>
                <a:lnTo>
                  <a:pt x="587278" y="856549"/>
                </a:lnTo>
                <a:lnTo>
                  <a:pt x="585970" y="866138"/>
                </a:lnTo>
                <a:lnTo>
                  <a:pt x="581461" y="873755"/>
                </a:lnTo>
                <a:lnTo>
                  <a:pt x="574432" y="879134"/>
                </a:lnTo>
                <a:lnTo>
                  <a:pt x="565564" y="882008"/>
                </a:lnTo>
                <a:close/>
              </a:path>
              <a:path w="4528819" h="1414145">
                <a:moveTo>
                  <a:pt x="29344" y="361191"/>
                </a:moveTo>
                <a:lnTo>
                  <a:pt x="20387" y="358620"/>
                </a:lnTo>
                <a:lnTo>
                  <a:pt x="13286" y="353406"/>
                </a:lnTo>
                <a:lnTo>
                  <a:pt x="8590" y="345879"/>
                </a:lnTo>
                <a:lnTo>
                  <a:pt x="6849" y="336370"/>
                </a:lnTo>
                <a:lnTo>
                  <a:pt x="8831" y="325779"/>
                </a:lnTo>
                <a:lnTo>
                  <a:pt x="14216" y="318218"/>
                </a:lnTo>
                <a:lnTo>
                  <a:pt x="21871" y="312998"/>
                </a:lnTo>
                <a:lnTo>
                  <a:pt x="30667" y="309428"/>
                </a:lnTo>
                <a:lnTo>
                  <a:pt x="42404" y="313213"/>
                </a:lnTo>
                <a:lnTo>
                  <a:pt x="51146" y="319032"/>
                </a:lnTo>
                <a:lnTo>
                  <a:pt x="56348" y="327121"/>
                </a:lnTo>
                <a:lnTo>
                  <a:pt x="57467" y="337714"/>
                </a:lnTo>
                <a:lnTo>
                  <a:pt x="54705" y="348073"/>
                </a:lnTo>
                <a:lnTo>
                  <a:pt x="48818" y="355864"/>
                </a:lnTo>
                <a:lnTo>
                  <a:pt x="40224" y="360450"/>
                </a:lnTo>
                <a:lnTo>
                  <a:pt x="29344" y="361191"/>
                </a:lnTo>
                <a:close/>
              </a:path>
              <a:path w="4528819" h="1414145">
                <a:moveTo>
                  <a:pt x="3451857" y="1149815"/>
                </a:moveTo>
                <a:lnTo>
                  <a:pt x="3442261" y="1148167"/>
                </a:lnTo>
                <a:lnTo>
                  <a:pt x="3434953" y="1143506"/>
                </a:lnTo>
                <a:lnTo>
                  <a:pt x="3430297" y="1136194"/>
                </a:lnTo>
                <a:lnTo>
                  <a:pt x="3428659" y="1126594"/>
                </a:lnTo>
                <a:lnTo>
                  <a:pt x="3430293" y="1116986"/>
                </a:lnTo>
                <a:lnTo>
                  <a:pt x="3434956" y="1109671"/>
                </a:lnTo>
                <a:lnTo>
                  <a:pt x="3442269" y="1105008"/>
                </a:lnTo>
                <a:lnTo>
                  <a:pt x="3451853" y="1103356"/>
                </a:lnTo>
                <a:lnTo>
                  <a:pt x="3461302" y="1105008"/>
                </a:lnTo>
                <a:lnTo>
                  <a:pt x="3468334" y="1109696"/>
                </a:lnTo>
                <a:lnTo>
                  <a:pt x="3473053" y="1117040"/>
                </a:lnTo>
                <a:lnTo>
                  <a:pt x="3475498" y="1126615"/>
                </a:lnTo>
                <a:lnTo>
                  <a:pt x="3473052" y="1136150"/>
                </a:lnTo>
                <a:lnTo>
                  <a:pt x="3468340" y="1143476"/>
                </a:lnTo>
                <a:lnTo>
                  <a:pt x="3461297" y="1148170"/>
                </a:lnTo>
                <a:lnTo>
                  <a:pt x="3451857" y="1149815"/>
                </a:lnTo>
                <a:close/>
              </a:path>
              <a:path w="4528819" h="1414145">
                <a:moveTo>
                  <a:pt x="1610947" y="1410761"/>
                </a:moveTo>
                <a:lnTo>
                  <a:pt x="1601283" y="1407626"/>
                </a:lnTo>
                <a:lnTo>
                  <a:pt x="1594074" y="1402433"/>
                </a:lnTo>
                <a:lnTo>
                  <a:pt x="1589762" y="1395094"/>
                </a:lnTo>
                <a:lnTo>
                  <a:pt x="1588785" y="1385521"/>
                </a:lnTo>
                <a:lnTo>
                  <a:pt x="1591104" y="1376085"/>
                </a:lnTo>
                <a:lnTo>
                  <a:pt x="1596211" y="1369033"/>
                </a:lnTo>
                <a:lnTo>
                  <a:pt x="1603786" y="1364808"/>
                </a:lnTo>
                <a:lnTo>
                  <a:pt x="1613511" y="1363854"/>
                </a:lnTo>
                <a:lnTo>
                  <a:pt x="1622936" y="1366172"/>
                </a:lnTo>
                <a:lnTo>
                  <a:pt x="1629978" y="1371288"/>
                </a:lnTo>
                <a:lnTo>
                  <a:pt x="1634203" y="1378874"/>
                </a:lnTo>
                <a:lnTo>
                  <a:pt x="1635177" y="1388606"/>
                </a:lnTo>
                <a:lnTo>
                  <a:pt x="1632871" y="1397882"/>
                </a:lnTo>
                <a:lnTo>
                  <a:pt x="1627792" y="1404654"/>
                </a:lnTo>
                <a:lnTo>
                  <a:pt x="1620349" y="1408940"/>
                </a:lnTo>
                <a:lnTo>
                  <a:pt x="1610947" y="1410761"/>
                </a:lnTo>
                <a:close/>
              </a:path>
              <a:path w="4528819" h="1414145">
                <a:moveTo>
                  <a:pt x="1871467" y="1412420"/>
                </a:moveTo>
                <a:lnTo>
                  <a:pt x="1862009" y="1410694"/>
                </a:lnTo>
                <a:lnTo>
                  <a:pt x="1854543" y="1405947"/>
                </a:lnTo>
                <a:lnTo>
                  <a:pt x="1849404" y="1398764"/>
                </a:lnTo>
                <a:lnTo>
                  <a:pt x="1846928" y="1389732"/>
                </a:lnTo>
                <a:lnTo>
                  <a:pt x="1847773" y="1378845"/>
                </a:lnTo>
                <a:lnTo>
                  <a:pt x="1852416" y="1370283"/>
                </a:lnTo>
                <a:lnTo>
                  <a:pt x="1860235" y="1364463"/>
                </a:lnTo>
                <a:lnTo>
                  <a:pt x="1870613" y="1361800"/>
                </a:lnTo>
                <a:lnTo>
                  <a:pt x="1881183" y="1362994"/>
                </a:lnTo>
                <a:lnTo>
                  <a:pt x="1889163" y="1368045"/>
                </a:lnTo>
                <a:lnTo>
                  <a:pt x="1894759" y="1376204"/>
                </a:lnTo>
                <a:lnTo>
                  <a:pt x="1898175" y="1386724"/>
                </a:lnTo>
                <a:lnTo>
                  <a:pt x="1895155" y="1397152"/>
                </a:lnTo>
                <a:lnTo>
                  <a:pt x="1889837" y="1405281"/>
                </a:lnTo>
                <a:lnTo>
                  <a:pt x="1882011" y="1410556"/>
                </a:lnTo>
                <a:lnTo>
                  <a:pt x="1871467" y="1412420"/>
                </a:lnTo>
                <a:close/>
              </a:path>
              <a:path w="4528819" h="1414145">
                <a:moveTo>
                  <a:pt x="2402925" y="1413133"/>
                </a:moveTo>
                <a:lnTo>
                  <a:pt x="2392089" y="1411743"/>
                </a:lnTo>
                <a:lnTo>
                  <a:pt x="2383705" y="1406777"/>
                </a:lnTo>
                <a:lnTo>
                  <a:pt x="2378149" y="1398745"/>
                </a:lnTo>
                <a:lnTo>
                  <a:pt x="2375799" y="1388154"/>
                </a:lnTo>
                <a:lnTo>
                  <a:pt x="2377146" y="1377314"/>
                </a:lnTo>
                <a:lnTo>
                  <a:pt x="2382105" y="1368932"/>
                </a:lnTo>
                <a:lnTo>
                  <a:pt x="2390142" y="1363367"/>
                </a:lnTo>
                <a:lnTo>
                  <a:pt x="2400726" y="1360979"/>
                </a:lnTo>
                <a:lnTo>
                  <a:pt x="2411383" y="1362357"/>
                </a:lnTo>
                <a:lnTo>
                  <a:pt x="2419423" y="1367442"/>
                </a:lnTo>
                <a:lnTo>
                  <a:pt x="2425082" y="1375567"/>
                </a:lnTo>
                <a:lnTo>
                  <a:pt x="2428595" y="1386062"/>
                </a:lnTo>
                <a:lnTo>
                  <a:pt x="2426065" y="1396734"/>
                </a:lnTo>
                <a:lnTo>
                  <a:pt x="2421016" y="1405135"/>
                </a:lnTo>
                <a:lnTo>
                  <a:pt x="2413339" y="1410768"/>
                </a:lnTo>
                <a:lnTo>
                  <a:pt x="2402925" y="1413133"/>
                </a:lnTo>
                <a:close/>
              </a:path>
              <a:path w="4528819" h="1414145">
                <a:moveTo>
                  <a:pt x="2662000" y="1410282"/>
                </a:moveTo>
                <a:lnTo>
                  <a:pt x="2652410" y="1408627"/>
                </a:lnTo>
                <a:lnTo>
                  <a:pt x="2645089" y="1403944"/>
                </a:lnTo>
                <a:lnTo>
                  <a:pt x="2640446" y="1396651"/>
                </a:lnTo>
                <a:lnTo>
                  <a:pt x="2638815" y="1387046"/>
                </a:lnTo>
                <a:lnTo>
                  <a:pt x="2640455" y="1377443"/>
                </a:lnTo>
                <a:lnTo>
                  <a:pt x="2645115" y="1370132"/>
                </a:lnTo>
                <a:lnTo>
                  <a:pt x="2652426" y="1365472"/>
                </a:lnTo>
                <a:lnTo>
                  <a:pt x="2662017" y="1363826"/>
                </a:lnTo>
                <a:lnTo>
                  <a:pt x="2671454" y="1365473"/>
                </a:lnTo>
                <a:lnTo>
                  <a:pt x="2678498" y="1370174"/>
                </a:lnTo>
                <a:lnTo>
                  <a:pt x="2683213" y="1377509"/>
                </a:lnTo>
                <a:lnTo>
                  <a:pt x="2685661" y="1387058"/>
                </a:lnTo>
                <a:lnTo>
                  <a:pt x="2683203" y="1396608"/>
                </a:lnTo>
                <a:lnTo>
                  <a:pt x="2678486" y="1403944"/>
                </a:lnTo>
                <a:lnTo>
                  <a:pt x="2671442" y="1408643"/>
                </a:lnTo>
                <a:lnTo>
                  <a:pt x="2662000" y="1410282"/>
                </a:lnTo>
                <a:close/>
              </a:path>
            </a:pathLst>
          </a:custGeom>
          <a:solidFill>
            <a:srgbClr val="A35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4172" y="2963316"/>
            <a:ext cx="123825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4172" y="4430166"/>
            <a:ext cx="123825" cy="123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4172" y="6630441"/>
            <a:ext cx="123825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4172" y="7363866"/>
            <a:ext cx="123825" cy="12382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47622" y="1797650"/>
            <a:ext cx="11222990" cy="6626225"/>
          </a:xfrm>
          <a:prstGeom prst="rect">
            <a:avLst/>
          </a:prstGeom>
        </p:spPr>
        <p:txBody>
          <a:bodyPr vert="horz" wrap="square" lIns="0" tIns="280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3050" spc="-50" dirty="0">
                <a:solidFill>
                  <a:srgbClr val="59524E"/>
                </a:solidFill>
                <a:latin typeface="Trebuchet MS"/>
                <a:cs typeface="Trebuchet MS"/>
              </a:rPr>
              <a:t>Melatonin:</a:t>
            </a:r>
            <a:endParaRPr sz="3050" dirty="0">
              <a:latin typeface="Trebuchet MS"/>
              <a:cs typeface="Trebuchet MS"/>
            </a:endParaRPr>
          </a:p>
          <a:p>
            <a:pPr marL="676910">
              <a:lnSpc>
                <a:spcPct val="100000"/>
              </a:lnSpc>
              <a:spcBef>
                <a:spcPts val="2115"/>
              </a:spcBef>
            </a:pPr>
            <a:r>
              <a:rPr sz="3050" b="1" spc="35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ön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220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295" dirty="0">
                <a:solidFill>
                  <a:srgbClr val="59524E"/>
                </a:solidFill>
                <a:latin typeface="Trebuchet MS"/>
                <a:cs typeface="Trebuchet MS"/>
              </a:rPr>
              <a:t>.</a:t>
            </a:r>
            <a:endParaRPr sz="3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3050" spc="130" dirty="0">
                <a:solidFill>
                  <a:srgbClr val="59524E"/>
                </a:solidFill>
                <a:latin typeface="Trebuchet MS"/>
                <a:cs typeface="Trebuchet MS"/>
              </a:rPr>
              <a:t>P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spc="210" dirty="0">
                <a:solidFill>
                  <a:srgbClr val="59524E"/>
                </a:solidFill>
                <a:latin typeface="Trebuchet MS"/>
                <a:cs typeface="Trebuchet MS"/>
              </a:rPr>
              <a:t>ss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5" dirty="0">
                <a:solidFill>
                  <a:srgbClr val="59524E"/>
                </a:solidFill>
                <a:latin typeface="Trebuchet MS"/>
                <a:cs typeface="Trebuchet MS"/>
              </a:rPr>
              <a:t>f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-35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spc="-12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spc="130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75" dirty="0">
                <a:solidFill>
                  <a:srgbClr val="59524E"/>
                </a:solidFill>
                <a:latin typeface="Trebuchet MS"/>
                <a:cs typeface="Trebuchet MS"/>
              </a:rPr>
              <a:t>Ö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spc="-3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spc="-430" dirty="0">
                <a:solidFill>
                  <a:srgbClr val="59524E"/>
                </a:solidFill>
                <a:latin typeface="Trebuchet MS"/>
                <a:cs typeface="Trebuchet MS"/>
              </a:rPr>
              <a:t>:</a:t>
            </a:r>
            <a:endParaRPr sz="3050" dirty="0">
              <a:latin typeface="Trebuchet MS"/>
              <a:cs typeface="Trebuchet MS"/>
            </a:endParaRPr>
          </a:p>
          <a:p>
            <a:pPr marL="676910">
              <a:lnSpc>
                <a:spcPct val="100000"/>
              </a:lnSpc>
              <a:spcBef>
                <a:spcPts val="2115"/>
              </a:spcBef>
            </a:pP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Kaygıyı,</a:t>
            </a:r>
            <a:r>
              <a:rPr sz="3050" b="1" spc="-50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sinirliliği</a:t>
            </a:r>
            <a:r>
              <a:rPr sz="3050" b="1" spc="-50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70" dirty="0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sz="3050" b="1" spc="-5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0" dirty="0">
                <a:solidFill>
                  <a:srgbClr val="59524E"/>
                </a:solidFill>
                <a:latin typeface="Trebuchet MS"/>
                <a:cs typeface="Trebuchet MS"/>
              </a:rPr>
              <a:t>uykusuzluğu</a:t>
            </a:r>
            <a:r>
              <a:rPr sz="3050" b="1" spc="-50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4" dirty="0">
                <a:solidFill>
                  <a:srgbClr val="59524E"/>
                </a:solidFill>
                <a:latin typeface="Trebuchet MS"/>
                <a:cs typeface="Trebuchet MS"/>
              </a:rPr>
              <a:t>giderir.</a:t>
            </a:r>
            <a:endParaRPr sz="3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050" spc="210" dirty="0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spc="315" dirty="0">
                <a:solidFill>
                  <a:srgbClr val="59524E"/>
                </a:solidFill>
                <a:latin typeface="Trebuchet MS"/>
                <a:cs typeface="Trebuchet MS"/>
              </a:rPr>
              <a:t>6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130" dirty="0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100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am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20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430" dirty="0">
                <a:solidFill>
                  <a:srgbClr val="59524E"/>
                </a:solidFill>
                <a:latin typeface="Trebuchet MS"/>
                <a:cs typeface="Trebuchet MS"/>
              </a:rPr>
              <a:t>:</a:t>
            </a:r>
            <a:endParaRPr sz="3050" dirty="0">
              <a:latin typeface="Trebuchet MS"/>
              <a:cs typeface="Trebuchet MS"/>
            </a:endParaRPr>
          </a:p>
          <a:p>
            <a:pPr marL="676910" marR="5080">
              <a:lnSpc>
                <a:spcPct val="157800"/>
              </a:lnSpc>
            </a:pPr>
            <a:r>
              <a:rPr sz="3050" b="1" spc="-40" dirty="0">
                <a:solidFill>
                  <a:srgbClr val="59524E"/>
                </a:solidFill>
                <a:latin typeface="Trebuchet MS"/>
                <a:cs typeface="Trebuchet MS"/>
              </a:rPr>
              <a:t>Vücudun 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melatonin </a:t>
            </a:r>
            <a:r>
              <a:rPr sz="3050" b="1" spc="-70" dirty="0">
                <a:solidFill>
                  <a:srgbClr val="59524E"/>
                </a:solidFill>
                <a:latin typeface="Trebuchet MS"/>
                <a:cs typeface="Trebuchet MS"/>
              </a:rPr>
              <a:t>üretmesine 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yardımcı </a:t>
            </a:r>
            <a:r>
              <a:rPr sz="3050" b="1" spc="-145" dirty="0">
                <a:solidFill>
                  <a:srgbClr val="59524E"/>
                </a:solidFill>
                <a:latin typeface="Trebuchet MS"/>
                <a:cs typeface="Trebuchet MS"/>
              </a:rPr>
              <a:t>olur. </a:t>
            </a:r>
            <a:r>
              <a:rPr sz="3050" b="1" spc="-14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Kardiyovasküler,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sindirim,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40" dirty="0">
                <a:solidFill>
                  <a:srgbClr val="59524E"/>
                </a:solidFill>
                <a:latin typeface="Trebuchet MS"/>
                <a:cs typeface="Trebuchet MS"/>
              </a:rPr>
              <a:t>bağışıklık,</a:t>
            </a:r>
            <a:r>
              <a:rPr sz="3050" b="1" spc="-50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00" dirty="0">
                <a:solidFill>
                  <a:srgbClr val="59524E"/>
                </a:solidFill>
                <a:latin typeface="Trebuchet MS"/>
                <a:cs typeface="Trebuchet MS"/>
              </a:rPr>
              <a:t>kas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70" dirty="0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70" dirty="0">
                <a:solidFill>
                  <a:srgbClr val="59524E"/>
                </a:solidFill>
                <a:latin typeface="Trebuchet MS"/>
                <a:cs typeface="Trebuchet MS"/>
              </a:rPr>
              <a:t>sinir</a:t>
            </a:r>
            <a:r>
              <a:rPr sz="3050" b="1" spc="-50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sistemlerinin </a:t>
            </a:r>
            <a:r>
              <a:rPr sz="3050" b="1" spc="-9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p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0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20" dirty="0">
                <a:solidFill>
                  <a:srgbClr val="59524E"/>
                </a:solidFill>
                <a:latin typeface="Trebuchet MS"/>
                <a:cs typeface="Trebuchet MS"/>
              </a:rPr>
              <a:t>f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on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on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ç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20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295" dirty="0">
                <a:solidFill>
                  <a:srgbClr val="59524E"/>
                </a:solidFill>
                <a:latin typeface="Trebuchet MS"/>
                <a:cs typeface="Trebuchet MS"/>
              </a:rPr>
              <a:t>.</a:t>
            </a:r>
            <a:endParaRPr sz="305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086763" y="0"/>
            <a:ext cx="6201410" cy="9846310"/>
            <a:chOff x="12086763" y="0"/>
            <a:chExt cx="6201410" cy="9846310"/>
          </a:xfrm>
        </p:grpSpPr>
        <p:sp>
          <p:nvSpPr>
            <p:cNvPr id="9" name="object 9"/>
            <p:cNvSpPr/>
            <p:nvPr/>
          </p:nvSpPr>
          <p:spPr>
            <a:xfrm>
              <a:off x="13448803" y="2635533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CB5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6763" y="1676516"/>
              <a:ext cx="6201236" cy="72294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2672" y="7959792"/>
              <a:ext cx="4190999" cy="18859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3130" y="0"/>
              <a:ext cx="3190874" cy="199072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0" y="0"/>
            <a:ext cx="2125980" cy="2630805"/>
            <a:chOff x="0" y="0"/>
            <a:chExt cx="2125980" cy="2630805"/>
          </a:xfrm>
        </p:grpSpPr>
        <p:sp>
          <p:nvSpPr>
            <p:cNvPr id="14" name="object 14"/>
            <p:cNvSpPr/>
            <p:nvPr/>
          </p:nvSpPr>
          <p:spPr>
            <a:xfrm>
              <a:off x="59451" y="2328808"/>
              <a:ext cx="1490345" cy="301625"/>
            </a:xfrm>
            <a:custGeom>
              <a:avLst/>
              <a:gdLst/>
              <a:ahLst/>
              <a:cxnLst/>
              <a:rect l="l" t="t" r="r" b="b"/>
              <a:pathLst>
                <a:path w="1490345" h="301625">
                  <a:moveTo>
                    <a:pt x="1243339" y="301369"/>
                  </a:moveTo>
                  <a:lnTo>
                    <a:pt x="77968" y="301369"/>
                  </a:lnTo>
                  <a:lnTo>
                    <a:pt x="47585" y="295266"/>
                  </a:lnTo>
                  <a:lnTo>
                    <a:pt x="22805" y="278611"/>
                  </a:lnTo>
                  <a:lnTo>
                    <a:pt x="6115" y="253883"/>
                  </a:lnTo>
                  <a:lnTo>
                    <a:pt x="0" y="223563"/>
                  </a:lnTo>
                  <a:lnTo>
                    <a:pt x="0" y="0"/>
                  </a:lnTo>
                  <a:lnTo>
                    <a:pt x="1489720" y="0"/>
                  </a:lnTo>
                  <a:lnTo>
                    <a:pt x="1489720" y="218376"/>
                  </a:lnTo>
                  <a:lnTo>
                    <a:pt x="1466914" y="273424"/>
                  </a:lnTo>
                  <a:lnTo>
                    <a:pt x="1411752" y="296182"/>
                  </a:lnTo>
                  <a:lnTo>
                    <a:pt x="1243339" y="301369"/>
                  </a:lnTo>
                  <a:close/>
                </a:path>
              </a:pathLst>
            </a:custGeom>
            <a:solidFill>
              <a:srgbClr val="878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86157" y="2328808"/>
              <a:ext cx="271145" cy="301625"/>
            </a:xfrm>
            <a:custGeom>
              <a:avLst/>
              <a:gdLst/>
              <a:ahLst/>
              <a:cxnLst/>
              <a:rect l="l" t="t" r="r" b="b"/>
              <a:pathLst>
                <a:path w="271145" h="301625">
                  <a:moveTo>
                    <a:pt x="192842" y="301369"/>
                  </a:moveTo>
                  <a:lnTo>
                    <a:pt x="0" y="301369"/>
                  </a:lnTo>
                  <a:lnTo>
                    <a:pt x="30383" y="295266"/>
                  </a:lnTo>
                  <a:lnTo>
                    <a:pt x="55162" y="278611"/>
                  </a:lnTo>
                  <a:lnTo>
                    <a:pt x="71852" y="253883"/>
                  </a:lnTo>
                  <a:lnTo>
                    <a:pt x="77968" y="223563"/>
                  </a:lnTo>
                  <a:lnTo>
                    <a:pt x="77968" y="0"/>
                  </a:lnTo>
                  <a:lnTo>
                    <a:pt x="270811" y="0"/>
                  </a:lnTo>
                  <a:lnTo>
                    <a:pt x="270811" y="223563"/>
                  </a:lnTo>
                  <a:lnTo>
                    <a:pt x="264695" y="253883"/>
                  </a:lnTo>
                  <a:lnTo>
                    <a:pt x="248005" y="278611"/>
                  </a:lnTo>
                  <a:lnTo>
                    <a:pt x="223225" y="295266"/>
                  </a:lnTo>
                  <a:lnTo>
                    <a:pt x="192842" y="301369"/>
                  </a:lnTo>
                  <a:close/>
                </a:path>
              </a:pathLst>
            </a:custGeom>
            <a:solidFill>
              <a:srgbClr val="787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51" y="381057"/>
              <a:ext cx="1356995" cy="363220"/>
            </a:xfrm>
            <a:custGeom>
              <a:avLst/>
              <a:gdLst/>
              <a:ahLst/>
              <a:cxnLst/>
              <a:rect l="l" t="t" r="r" b="b"/>
              <a:pathLst>
                <a:path w="1356995" h="363220">
                  <a:moveTo>
                    <a:pt x="0" y="363095"/>
                  </a:moveTo>
                  <a:lnTo>
                    <a:pt x="1356654" y="363095"/>
                  </a:lnTo>
                  <a:lnTo>
                    <a:pt x="1356654" y="0"/>
                  </a:lnTo>
                  <a:lnTo>
                    <a:pt x="0" y="0"/>
                  </a:lnTo>
                  <a:lnTo>
                    <a:pt x="0" y="363095"/>
                  </a:lnTo>
                  <a:close/>
                </a:path>
              </a:pathLst>
            </a:custGeom>
            <a:solidFill>
              <a:srgbClr val="878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6105" y="381057"/>
              <a:ext cx="150495" cy="363220"/>
            </a:xfrm>
            <a:custGeom>
              <a:avLst/>
              <a:gdLst/>
              <a:ahLst/>
              <a:cxnLst/>
              <a:rect l="l" t="t" r="r" b="b"/>
              <a:pathLst>
                <a:path w="150494" h="363220">
                  <a:moveTo>
                    <a:pt x="150219" y="363095"/>
                  </a:moveTo>
                  <a:lnTo>
                    <a:pt x="0" y="363095"/>
                  </a:lnTo>
                  <a:lnTo>
                    <a:pt x="0" y="0"/>
                  </a:lnTo>
                  <a:lnTo>
                    <a:pt x="150219" y="0"/>
                  </a:lnTo>
                  <a:lnTo>
                    <a:pt x="150219" y="363095"/>
                  </a:lnTo>
                  <a:close/>
                </a:path>
              </a:pathLst>
            </a:custGeom>
            <a:solidFill>
              <a:srgbClr val="7878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56129" y="0"/>
              <a:ext cx="240665" cy="450215"/>
            </a:xfrm>
            <a:custGeom>
              <a:avLst/>
              <a:gdLst/>
              <a:ahLst/>
              <a:cxnLst/>
              <a:rect l="l" t="t" r="r" b="b"/>
              <a:pathLst>
                <a:path w="240665" h="450215">
                  <a:moveTo>
                    <a:pt x="159575" y="450045"/>
                  </a:moveTo>
                  <a:lnTo>
                    <a:pt x="40024" y="450045"/>
                  </a:lnTo>
                  <a:lnTo>
                    <a:pt x="0" y="433965"/>
                  </a:lnTo>
                  <a:lnTo>
                    <a:pt x="0" y="0"/>
                  </a:lnTo>
                  <a:lnTo>
                    <a:pt x="217879" y="0"/>
                  </a:lnTo>
                  <a:lnTo>
                    <a:pt x="233767" y="23408"/>
                  </a:lnTo>
                  <a:lnTo>
                    <a:pt x="240143" y="54789"/>
                  </a:lnTo>
                  <a:lnTo>
                    <a:pt x="240143" y="369646"/>
                  </a:lnTo>
                  <a:lnTo>
                    <a:pt x="233841" y="400809"/>
                  </a:lnTo>
                  <a:lnTo>
                    <a:pt x="216622" y="426379"/>
                  </a:lnTo>
                  <a:lnTo>
                    <a:pt x="191023" y="443683"/>
                  </a:lnTo>
                  <a:lnTo>
                    <a:pt x="159575" y="450045"/>
                  </a:lnTo>
                  <a:close/>
                </a:path>
              </a:pathLst>
            </a:custGeom>
            <a:solidFill>
              <a:srgbClr val="FFC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0"/>
              <a:ext cx="1456690" cy="450215"/>
            </a:xfrm>
            <a:custGeom>
              <a:avLst/>
              <a:gdLst/>
              <a:ahLst/>
              <a:cxnLst/>
              <a:rect l="l" t="t" r="r" b="b"/>
              <a:pathLst>
                <a:path w="1456689" h="450215">
                  <a:moveTo>
                    <a:pt x="132221" y="450045"/>
                  </a:moveTo>
                  <a:lnTo>
                    <a:pt x="12669" y="450045"/>
                  </a:lnTo>
                  <a:lnTo>
                    <a:pt x="0" y="447494"/>
                  </a:lnTo>
                  <a:lnTo>
                    <a:pt x="0" y="0"/>
                  </a:lnTo>
                  <a:lnTo>
                    <a:pt x="1454585" y="0"/>
                  </a:lnTo>
                  <a:lnTo>
                    <a:pt x="1456129" y="433965"/>
                  </a:lnTo>
                  <a:lnTo>
                    <a:pt x="172245" y="433965"/>
                  </a:lnTo>
                  <a:lnTo>
                    <a:pt x="132221" y="450045"/>
                  </a:lnTo>
                  <a:close/>
                </a:path>
                <a:path w="1456689" h="450215">
                  <a:moveTo>
                    <a:pt x="388998" y="450045"/>
                  </a:moveTo>
                  <a:lnTo>
                    <a:pt x="212269" y="450045"/>
                  </a:lnTo>
                  <a:lnTo>
                    <a:pt x="172245" y="433965"/>
                  </a:lnTo>
                  <a:lnTo>
                    <a:pt x="429022" y="433965"/>
                  </a:lnTo>
                  <a:lnTo>
                    <a:pt x="388998" y="450045"/>
                  </a:lnTo>
                  <a:close/>
                </a:path>
                <a:path w="1456689" h="450215">
                  <a:moveTo>
                    <a:pt x="645775" y="450045"/>
                  </a:moveTo>
                  <a:lnTo>
                    <a:pt x="469046" y="450045"/>
                  </a:lnTo>
                  <a:lnTo>
                    <a:pt x="429022" y="433965"/>
                  </a:lnTo>
                  <a:lnTo>
                    <a:pt x="685799" y="433965"/>
                  </a:lnTo>
                  <a:lnTo>
                    <a:pt x="645775" y="450045"/>
                  </a:lnTo>
                  <a:close/>
                </a:path>
                <a:path w="1456689" h="450215">
                  <a:moveTo>
                    <a:pt x="902551" y="450045"/>
                  </a:moveTo>
                  <a:lnTo>
                    <a:pt x="725822" y="450045"/>
                  </a:lnTo>
                  <a:lnTo>
                    <a:pt x="685799" y="433965"/>
                  </a:lnTo>
                  <a:lnTo>
                    <a:pt x="942575" y="433965"/>
                  </a:lnTo>
                  <a:lnTo>
                    <a:pt x="902551" y="450045"/>
                  </a:lnTo>
                  <a:close/>
                </a:path>
                <a:path w="1456689" h="450215">
                  <a:moveTo>
                    <a:pt x="1159328" y="450045"/>
                  </a:moveTo>
                  <a:lnTo>
                    <a:pt x="982599" y="450045"/>
                  </a:lnTo>
                  <a:lnTo>
                    <a:pt x="942575" y="433965"/>
                  </a:lnTo>
                  <a:lnTo>
                    <a:pt x="1199352" y="433965"/>
                  </a:lnTo>
                  <a:lnTo>
                    <a:pt x="1159328" y="450045"/>
                  </a:lnTo>
                  <a:close/>
                </a:path>
                <a:path w="1456689" h="450215">
                  <a:moveTo>
                    <a:pt x="1416105" y="450045"/>
                  </a:moveTo>
                  <a:lnTo>
                    <a:pt x="1239376" y="450045"/>
                  </a:lnTo>
                  <a:lnTo>
                    <a:pt x="1199352" y="433965"/>
                  </a:lnTo>
                  <a:lnTo>
                    <a:pt x="1456129" y="433965"/>
                  </a:lnTo>
                  <a:lnTo>
                    <a:pt x="1416105" y="450045"/>
                  </a:lnTo>
                  <a:close/>
                </a:path>
              </a:pathLst>
            </a:custGeom>
            <a:solidFill>
              <a:srgbClr val="FFD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5585" y="0"/>
              <a:ext cx="80645" cy="450215"/>
            </a:xfrm>
            <a:custGeom>
              <a:avLst/>
              <a:gdLst/>
              <a:ahLst/>
              <a:cxnLst/>
              <a:rect l="l" t="t" r="r" b="b"/>
              <a:pathLst>
                <a:path w="80644" h="450215">
                  <a:moveTo>
                    <a:pt x="80567" y="450045"/>
                  </a:moveTo>
                  <a:lnTo>
                    <a:pt x="0" y="450045"/>
                  </a:lnTo>
                  <a:lnTo>
                    <a:pt x="0" y="0"/>
                  </a:lnTo>
                  <a:lnTo>
                    <a:pt x="80567" y="0"/>
                  </a:lnTo>
                  <a:lnTo>
                    <a:pt x="80567" y="450045"/>
                  </a:lnTo>
                  <a:close/>
                </a:path>
              </a:pathLst>
            </a:custGeom>
            <a:solidFill>
              <a:srgbClr val="FFB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9616" y="11"/>
              <a:ext cx="1109345" cy="450215"/>
            </a:xfrm>
            <a:custGeom>
              <a:avLst/>
              <a:gdLst/>
              <a:ahLst/>
              <a:cxnLst/>
              <a:rect l="l" t="t" r="r" b="b"/>
              <a:pathLst>
                <a:path w="1109345" h="450215">
                  <a:moveTo>
                    <a:pt x="80568" y="0"/>
                  </a:moveTo>
                  <a:lnTo>
                    <a:pt x="0" y="0"/>
                  </a:lnTo>
                  <a:lnTo>
                    <a:pt x="0" y="450037"/>
                  </a:lnTo>
                  <a:lnTo>
                    <a:pt x="80568" y="450037"/>
                  </a:lnTo>
                  <a:lnTo>
                    <a:pt x="80568" y="0"/>
                  </a:lnTo>
                  <a:close/>
                </a:path>
                <a:path w="1109345" h="450215">
                  <a:moveTo>
                    <a:pt x="337858" y="0"/>
                  </a:moveTo>
                  <a:lnTo>
                    <a:pt x="257302" y="0"/>
                  </a:lnTo>
                  <a:lnTo>
                    <a:pt x="257302" y="450037"/>
                  </a:lnTo>
                  <a:lnTo>
                    <a:pt x="337858" y="450037"/>
                  </a:lnTo>
                  <a:lnTo>
                    <a:pt x="337858" y="0"/>
                  </a:lnTo>
                  <a:close/>
                </a:path>
                <a:path w="1109345" h="450215">
                  <a:moveTo>
                    <a:pt x="595160" y="0"/>
                  </a:moveTo>
                  <a:lnTo>
                    <a:pt x="514591" y="0"/>
                  </a:lnTo>
                  <a:lnTo>
                    <a:pt x="514591" y="450037"/>
                  </a:lnTo>
                  <a:lnTo>
                    <a:pt x="595160" y="450037"/>
                  </a:lnTo>
                  <a:lnTo>
                    <a:pt x="595160" y="0"/>
                  </a:lnTo>
                  <a:close/>
                </a:path>
                <a:path w="1109345" h="450215">
                  <a:moveTo>
                    <a:pt x="852462" y="0"/>
                  </a:moveTo>
                  <a:lnTo>
                    <a:pt x="771893" y="0"/>
                  </a:lnTo>
                  <a:lnTo>
                    <a:pt x="771893" y="450037"/>
                  </a:lnTo>
                  <a:lnTo>
                    <a:pt x="852462" y="450037"/>
                  </a:lnTo>
                  <a:lnTo>
                    <a:pt x="852462" y="0"/>
                  </a:lnTo>
                  <a:close/>
                </a:path>
                <a:path w="1109345" h="450215">
                  <a:moveTo>
                    <a:pt x="1109230" y="0"/>
                  </a:moveTo>
                  <a:lnTo>
                    <a:pt x="1028661" y="0"/>
                  </a:lnTo>
                  <a:lnTo>
                    <a:pt x="1028661" y="450037"/>
                  </a:lnTo>
                  <a:lnTo>
                    <a:pt x="1109230" y="450037"/>
                  </a:lnTo>
                  <a:lnTo>
                    <a:pt x="1109230" y="0"/>
                  </a:lnTo>
                  <a:close/>
                </a:path>
              </a:pathLst>
            </a:custGeom>
            <a:solidFill>
              <a:srgbClr val="FFC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75684"/>
              <a:ext cx="1677035" cy="1730375"/>
            </a:xfrm>
            <a:custGeom>
              <a:avLst/>
              <a:gdLst/>
              <a:ahLst/>
              <a:cxnLst/>
              <a:rect l="l" t="t" r="r" b="b"/>
              <a:pathLst>
                <a:path w="1677035" h="1730375">
                  <a:moveTo>
                    <a:pt x="1431179" y="1729892"/>
                  </a:moveTo>
                  <a:lnTo>
                    <a:pt x="9551" y="1729892"/>
                  </a:lnTo>
                  <a:lnTo>
                    <a:pt x="0" y="1727969"/>
                  </a:lnTo>
                  <a:lnTo>
                    <a:pt x="0" y="2037"/>
                  </a:lnTo>
                  <a:lnTo>
                    <a:pt x="10070" y="0"/>
                  </a:lnTo>
                  <a:lnTo>
                    <a:pt x="1431179" y="0"/>
                  </a:lnTo>
                  <a:lnTo>
                    <a:pt x="1596992" y="6743"/>
                  </a:lnTo>
                  <a:lnTo>
                    <a:pt x="1628139" y="13105"/>
                  </a:lnTo>
                  <a:lnTo>
                    <a:pt x="1653584" y="30409"/>
                  </a:lnTo>
                  <a:lnTo>
                    <a:pt x="1670746" y="55980"/>
                  </a:lnTo>
                  <a:lnTo>
                    <a:pt x="1677040" y="87143"/>
                  </a:lnTo>
                  <a:lnTo>
                    <a:pt x="1676520" y="1636525"/>
                  </a:lnTo>
                  <a:lnTo>
                    <a:pt x="1653000" y="1693259"/>
                  </a:lnTo>
                  <a:lnTo>
                    <a:pt x="1595953" y="1716925"/>
                  </a:lnTo>
                  <a:lnTo>
                    <a:pt x="1431179" y="1729892"/>
                  </a:lnTo>
                  <a:close/>
                </a:path>
              </a:pathLst>
            </a:custGeom>
            <a:solidFill>
              <a:srgbClr val="6EB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4646" y="675684"/>
              <a:ext cx="332105" cy="1729739"/>
            </a:xfrm>
            <a:custGeom>
              <a:avLst/>
              <a:gdLst/>
              <a:ahLst/>
              <a:cxnLst/>
              <a:rect l="l" t="t" r="r" b="b"/>
              <a:pathLst>
                <a:path w="332104" h="1729739">
                  <a:moveTo>
                    <a:pt x="251058" y="1729374"/>
                  </a:moveTo>
                  <a:lnTo>
                    <a:pt x="0" y="1729374"/>
                  </a:lnTo>
                  <a:lnTo>
                    <a:pt x="31447" y="1723011"/>
                  </a:lnTo>
                  <a:lnTo>
                    <a:pt x="57047" y="1705708"/>
                  </a:lnTo>
                  <a:lnTo>
                    <a:pt x="74265" y="1680137"/>
                  </a:lnTo>
                  <a:lnTo>
                    <a:pt x="80567" y="1648974"/>
                  </a:lnTo>
                  <a:lnTo>
                    <a:pt x="80567" y="43052"/>
                  </a:lnTo>
                  <a:lnTo>
                    <a:pt x="78057" y="22758"/>
                  </a:lnTo>
                  <a:lnTo>
                    <a:pt x="71406" y="9466"/>
                  </a:lnTo>
                  <a:lnTo>
                    <a:pt x="61928" y="2204"/>
                  </a:lnTo>
                  <a:lnTo>
                    <a:pt x="50939" y="0"/>
                  </a:lnTo>
                  <a:lnTo>
                    <a:pt x="251058" y="0"/>
                  </a:lnTo>
                  <a:lnTo>
                    <a:pt x="282506" y="6289"/>
                  </a:lnTo>
                  <a:lnTo>
                    <a:pt x="308106" y="23471"/>
                  </a:lnTo>
                  <a:lnTo>
                    <a:pt x="325324" y="49017"/>
                  </a:lnTo>
                  <a:lnTo>
                    <a:pt x="331626" y="80399"/>
                  </a:lnTo>
                  <a:lnTo>
                    <a:pt x="331626" y="1648974"/>
                  </a:lnTo>
                  <a:lnTo>
                    <a:pt x="325251" y="1680356"/>
                  </a:lnTo>
                  <a:lnTo>
                    <a:pt x="307911" y="1705902"/>
                  </a:lnTo>
                  <a:lnTo>
                    <a:pt x="282287" y="1723084"/>
                  </a:lnTo>
                  <a:lnTo>
                    <a:pt x="251058" y="1729374"/>
                  </a:lnTo>
                  <a:close/>
                </a:path>
              </a:pathLst>
            </a:custGeom>
            <a:solidFill>
              <a:srgbClr val="44A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886281"/>
              <a:ext cx="840105" cy="1288415"/>
            </a:xfrm>
            <a:custGeom>
              <a:avLst/>
              <a:gdLst/>
              <a:ahLst/>
              <a:cxnLst/>
              <a:rect l="l" t="t" r="r" b="b"/>
              <a:pathLst>
                <a:path w="840105" h="1288414">
                  <a:moveTo>
                    <a:pt x="813142" y="66916"/>
                  </a:moveTo>
                  <a:lnTo>
                    <a:pt x="807859" y="40919"/>
                  </a:lnTo>
                  <a:lnTo>
                    <a:pt x="793457" y="19646"/>
                  </a:lnTo>
                  <a:lnTo>
                    <a:pt x="772134" y="5283"/>
                  </a:lnTo>
                  <a:lnTo>
                    <a:pt x="746086" y="0"/>
                  </a:lnTo>
                  <a:lnTo>
                    <a:pt x="0" y="0"/>
                  </a:lnTo>
                  <a:lnTo>
                    <a:pt x="0" y="590296"/>
                  </a:lnTo>
                  <a:lnTo>
                    <a:pt x="746086" y="590296"/>
                  </a:lnTo>
                  <a:lnTo>
                    <a:pt x="772134" y="585012"/>
                  </a:lnTo>
                  <a:lnTo>
                    <a:pt x="793457" y="570649"/>
                  </a:lnTo>
                  <a:lnTo>
                    <a:pt x="807859" y="549376"/>
                  </a:lnTo>
                  <a:lnTo>
                    <a:pt x="813142" y="523379"/>
                  </a:lnTo>
                  <a:lnTo>
                    <a:pt x="813142" y="66916"/>
                  </a:lnTo>
                  <a:close/>
                </a:path>
                <a:path w="840105" h="1288414">
                  <a:moveTo>
                    <a:pt x="839647" y="1029639"/>
                  </a:moveTo>
                  <a:lnTo>
                    <a:pt x="835456" y="1008824"/>
                  </a:lnTo>
                  <a:lnTo>
                    <a:pt x="823988" y="991844"/>
                  </a:lnTo>
                  <a:lnTo>
                    <a:pt x="806983" y="980401"/>
                  </a:lnTo>
                  <a:lnTo>
                    <a:pt x="786117" y="976210"/>
                  </a:lnTo>
                  <a:lnTo>
                    <a:pt x="0" y="976210"/>
                  </a:lnTo>
                  <a:lnTo>
                    <a:pt x="0" y="1287957"/>
                  </a:lnTo>
                  <a:lnTo>
                    <a:pt x="786117" y="1287957"/>
                  </a:lnTo>
                  <a:lnTo>
                    <a:pt x="806983" y="1283766"/>
                  </a:lnTo>
                  <a:lnTo>
                    <a:pt x="823988" y="1272336"/>
                  </a:lnTo>
                  <a:lnTo>
                    <a:pt x="835456" y="1255356"/>
                  </a:lnTo>
                  <a:lnTo>
                    <a:pt x="839647" y="1234528"/>
                  </a:lnTo>
                  <a:lnTo>
                    <a:pt x="839647" y="1029639"/>
                  </a:lnTo>
                  <a:close/>
                </a:path>
              </a:pathLst>
            </a:custGeom>
            <a:solidFill>
              <a:srgbClr val="FFD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623884"/>
              <a:ext cx="852805" cy="80010"/>
            </a:xfrm>
            <a:custGeom>
              <a:avLst/>
              <a:gdLst/>
              <a:ahLst/>
              <a:cxnLst/>
              <a:rect l="l" t="t" r="r" b="b"/>
              <a:pathLst>
                <a:path w="852805" h="80010">
                  <a:moveTo>
                    <a:pt x="351561" y="39941"/>
                  </a:moveTo>
                  <a:lnTo>
                    <a:pt x="348462" y="24511"/>
                  </a:lnTo>
                  <a:lnTo>
                    <a:pt x="339940" y="11811"/>
                  </a:lnTo>
                  <a:lnTo>
                    <a:pt x="327228" y="3187"/>
                  </a:lnTo>
                  <a:lnTo>
                    <a:pt x="311543" y="0"/>
                  </a:lnTo>
                  <a:lnTo>
                    <a:pt x="0" y="0"/>
                  </a:lnTo>
                  <a:lnTo>
                    <a:pt x="0" y="79883"/>
                  </a:lnTo>
                  <a:lnTo>
                    <a:pt x="311543" y="79883"/>
                  </a:lnTo>
                  <a:lnTo>
                    <a:pt x="327012" y="76784"/>
                  </a:lnTo>
                  <a:lnTo>
                    <a:pt x="339737" y="68275"/>
                  </a:lnTo>
                  <a:lnTo>
                    <a:pt x="348386" y="55600"/>
                  </a:lnTo>
                  <a:lnTo>
                    <a:pt x="351561" y="39941"/>
                  </a:lnTo>
                  <a:close/>
                </a:path>
                <a:path w="852805" h="80010">
                  <a:moveTo>
                    <a:pt x="852639" y="39941"/>
                  </a:moveTo>
                  <a:lnTo>
                    <a:pt x="849541" y="24511"/>
                  </a:lnTo>
                  <a:lnTo>
                    <a:pt x="841019" y="11811"/>
                  </a:lnTo>
                  <a:lnTo>
                    <a:pt x="828306" y="3175"/>
                  </a:lnTo>
                  <a:lnTo>
                    <a:pt x="812622" y="0"/>
                  </a:lnTo>
                  <a:lnTo>
                    <a:pt x="498665" y="0"/>
                  </a:lnTo>
                  <a:lnTo>
                    <a:pt x="483209" y="3111"/>
                  </a:lnTo>
                  <a:lnTo>
                    <a:pt x="470471" y="11607"/>
                  </a:lnTo>
                  <a:lnTo>
                    <a:pt x="461822" y="24295"/>
                  </a:lnTo>
                  <a:lnTo>
                    <a:pt x="458647" y="39941"/>
                  </a:lnTo>
                  <a:lnTo>
                    <a:pt x="461759" y="55372"/>
                  </a:lnTo>
                  <a:lnTo>
                    <a:pt x="470268" y="68084"/>
                  </a:lnTo>
                  <a:lnTo>
                    <a:pt x="482981" y="76708"/>
                  </a:lnTo>
                  <a:lnTo>
                    <a:pt x="498665" y="79883"/>
                  </a:lnTo>
                  <a:lnTo>
                    <a:pt x="812622" y="79883"/>
                  </a:lnTo>
                  <a:lnTo>
                    <a:pt x="828382" y="76784"/>
                  </a:lnTo>
                  <a:lnTo>
                    <a:pt x="841209" y="68275"/>
                  </a:lnTo>
                  <a:lnTo>
                    <a:pt x="849757" y="55600"/>
                  </a:lnTo>
                  <a:lnTo>
                    <a:pt x="852639" y="39941"/>
                  </a:lnTo>
                  <a:close/>
                </a:path>
              </a:pathLst>
            </a:custGeom>
            <a:solidFill>
              <a:srgbClr val="44A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60911" y="1095684"/>
              <a:ext cx="780415" cy="996315"/>
            </a:xfrm>
            <a:custGeom>
              <a:avLst/>
              <a:gdLst/>
              <a:ahLst/>
              <a:cxnLst/>
              <a:rect l="l" t="t" r="r" b="b"/>
              <a:pathLst>
                <a:path w="780415" h="996314">
                  <a:moveTo>
                    <a:pt x="488688" y="995708"/>
                  </a:moveTo>
                  <a:lnTo>
                    <a:pt x="441020" y="992610"/>
                  </a:lnTo>
                  <a:lnTo>
                    <a:pt x="393778" y="984986"/>
                  </a:lnTo>
                  <a:lnTo>
                    <a:pt x="347316" y="972834"/>
                  </a:lnTo>
                  <a:lnTo>
                    <a:pt x="301987" y="956152"/>
                  </a:lnTo>
                  <a:lnTo>
                    <a:pt x="258145" y="934939"/>
                  </a:lnTo>
                  <a:lnTo>
                    <a:pt x="216144" y="909192"/>
                  </a:lnTo>
                  <a:lnTo>
                    <a:pt x="176338" y="878910"/>
                  </a:lnTo>
                  <a:lnTo>
                    <a:pt x="139080" y="844092"/>
                  </a:lnTo>
                  <a:lnTo>
                    <a:pt x="108174" y="809059"/>
                  </a:lnTo>
                  <a:lnTo>
                    <a:pt x="81130" y="771889"/>
                  </a:lnTo>
                  <a:lnTo>
                    <a:pt x="57950" y="732865"/>
                  </a:lnTo>
                  <a:lnTo>
                    <a:pt x="38633" y="692274"/>
                  </a:lnTo>
                  <a:lnTo>
                    <a:pt x="23180" y="650400"/>
                  </a:lnTo>
                  <a:lnTo>
                    <a:pt x="11590" y="607528"/>
                  </a:lnTo>
                  <a:lnTo>
                    <a:pt x="3863" y="563943"/>
                  </a:lnTo>
                  <a:lnTo>
                    <a:pt x="0" y="519931"/>
                  </a:lnTo>
                  <a:lnTo>
                    <a:pt x="0" y="475777"/>
                  </a:lnTo>
                  <a:lnTo>
                    <a:pt x="3863" y="431765"/>
                  </a:lnTo>
                  <a:lnTo>
                    <a:pt x="11590" y="388180"/>
                  </a:lnTo>
                  <a:lnTo>
                    <a:pt x="23180" y="345308"/>
                  </a:lnTo>
                  <a:lnTo>
                    <a:pt x="38633" y="303434"/>
                  </a:lnTo>
                  <a:lnTo>
                    <a:pt x="57950" y="262843"/>
                  </a:lnTo>
                  <a:lnTo>
                    <a:pt x="81130" y="223819"/>
                  </a:lnTo>
                  <a:lnTo>
                    <a:pt x="108174" y="186649"/>
                  </a:lnTo>
                  <a:lnTo>
                    <a:pt x="139080" y="151616"/>
                  </a:lnTo>
                  <a:lnTo>
                    <a:pt x="176457" y="116797"/>
                  </a:lnTo>
                  <a:lnTo>
                    <a:pt x="216361" y="86516"/>
                  </a:lnTo>
                  <a:lnTo>
                    <a:pt x="258437" y="60769"/>
                  </a:lnTo>
                  <a:lnTo>
                    <a:pt x="302333" y="39556"/>
                  </a:lnTo>
                  <a:lnTo>
                    <a:pt x="347695" y="22874"/>
                  </a:lnTo>
                  <a:lnTo>
                    <a:pt x="394168" y="10722"/>
                  </a:lnTo>
                  <a:lnTo>
                    <a:pt x="441399" y="3098"/>
                  </a:lnTo>
                  <a:lnTo>
                    <a:pt x="489034" y="0"/>
                  </a:lnTo>
                  <a:lnTo>
                    <a:pt x="536720" y="1426"/>
                  </a:lnTo>
                  <a:lnTo>
                    <a:pt x="584103" y="7374"/>
                  </a:lnTo>
                  <a:lnTo>
                    <a:pt x="630829" y="17844"/>
                  </a:lnTo>
                  <a:lnTo>
                    <a:pt x="676544" y="32832"/>
                  </a:lnTo>
                  <a:lnTo>
                    <a:pt x="728393" y="59870"/>
                  </a:lnTo>
                  <a:lnTo>
                    <a:pt x="776344" y="96633"/>
                  </a:lnTo>
                  <a:lnTo>
                    <a:pt x="780129" y="102266"/>
                  </a:lnTo>
                  <a:lnTo>
                    <a:pt x="780112" y="108628"/>
                  </a:lnTo>
                  <a:lnTo>
                    <a:pt x="776782" y="113920"/>
                  </a:lnTo>
                  <a:lnTo>
                    <a:pt x="770626" y="116344"/>
                  </a:lnTo>
                  <a:lnTo>
                    <a:pt x="722981" y="121632"/>
                  </a:lnTo>
                  <a:lnTo>
                    <a:pt x="676910" y="132885"/>
                  </a:lnTo>
                  <a:lnTo>
                    <a:pt x="632687" y="150190"/>
                  </a:lnTo>
                  <a:lnTo>
                    <a:pt x="590586" y="173632"/>
                  </a:lnTo>
                  <a:lnTo>
                    <a:pt x="550882" y="203300"/>
                  </a:lnTo>
                  <a:lnTo>
                    <a:pt x="513850" y="239278"/>
                  </a:lnTo>
                  <a:lnTo>
                    <a:pt x="484482" y="276878"/>
                  </a:lnTo>
                  <a:lnTo>
                    <a:pt x="460792" y="317901"/>
                  </a:lnTo>
                  <a:lnTo>
                    <a:pt x="442719" y="361661"/>
                  </a:lnTo>
                  <a:lnTo>
                    <a:pt x="430202" y="407474"/>
                  </a:lnTo>
                  <a:lnTo>
                    <a:pt x="423178" y="454656"/>
                  </a:lnTo>
                  <a:lnTo>
                    <a:pt x="421587" y="502522"/>
                  </a:lnTo>
                  <a:lnTo>
                    <a:pt x="425367" y="550389"/>
                  </a:lnTo>
                  <a:lnTo>
                    <a:pt x="434456" y="597571"/>
                  </a:lnTo>
                  <a:lnTo>
                    <a:pt x="448794" y="643384"/>
                  </a:lnTo>
                  <a:lnTo>
                    <a:pt x="468320" y="687144"/>
                  </a:lnTo>
                  <a:lnTo>
                    <a:pt x="492971" y="728167"/>
                  </a:lnTo>
                  <a:lnTo>
                    <a:pt x="522686" y="765767"/>
                  </a:lnTo>
                  <a:lnTo>
                    <a:pt x="565255" y="807210"/>
                  </a:lnTo>
                  <a:lnTo>
                    <a:pt x="608996" y="838245"/>
                  </a:lnTo>
                  <a:lnTo>
                    <a:pt x="655208" y="859919"/>
                  </a:lnTo>
                  <a:lnTo>
                    <a:pt x="705187" y="873276"/>
                  </a:lnTo>
                  <a:lnTo>
                    <a:pt x="760231" y="879364"/>
                  </a:lnTo>
                  <a:lnTo>
                    <a:pt x="766460" y="881706"/>
                  </a:lnTo>
                  <a:lnTo>
                    <a:pt x="769912" y="886820"/>
                  </a:lnTo>
                  <a:lnTo>
                    <a:pt x="769952" y="893004"/>
                  </a:lnTo>
                  <a:lnTo>
                    <a:pt x="765948" y="898556"/>
                  </a:lnTo>
                  <a:lnTo>
                    <a:pt x="741892" y="918745"/>
                  </a:lnTo>
                  <a:lnTo>
                    <a:pt x="723196" y="935579"/>
                  </a:lnTo>
                  <a:lnTo>
                    <a:pt x="676544" y="962876"/>
                  </a:lnTo>
                  <a:lnTo>
                    <a:pt x="630710" y="977864"/>
                  </a:lnTo>
                  <a:lnTo>
                    <a:pt x="583887" y="988334"/>
                  </a:lnTo>
                  <a:lnTo>
                    <a:pt x="536428" y="994282"/>
                  </a:lnTo>
                  <a:lnTo>
                    <a:pt x="488688" y="995708"/>
                  </a:lnTo>
                  <a:close/>
                </a:path>
              </a:pathLst>
            </a:custGeom>
            <a:solidFill>
              <a:srgbClr val="FFD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28525" y="1129554"/>
              <a:ext cx="537210" cy="930275"/>
            </a:xfrm>
            <a:custGeom>
              <a:avLst/>
              <a:gdLst/>
              <a:ahLst/>
              <a:cxnLst/>
              <a:rect l="l" t="t" r="r" b="b"/>
              <a:pathLst>
                <a:path w="537210" h="930275">
                  <a:moveTo>
                    <a:pt x="408929" y="930044"/>
                  </a:moveTo>
                  <a:lnTo>
                    <a:pt x="363351" y="922009"/>
                  </a:lnTo>
                  <a:lnTo>
                    <a:pt x="318628" y="909465"/>
                  </a:lnTo>
                  <a:lnTo>
                    <a:pt x="275105" y="892411"/>
                  </a:lnTo>
                  <a:lnTo>
                    <a:pt x="233128" y="870848"/>
                  </a:lnTo>
                  <a:lnTo>
                    <a:pt x="193042" y="844775"/>
                  </a:lnTo>
                  <a:lnTo>
                    <a:pt x="155193" y="814192"/>
                  </a:lnTo>
                  <a:lnTo>
                    <a:pt x="119926" y="779100"/>
                  </a:lnTo>
                  <a:lnTo>
                    <a:pt x="89944" y="742397"/>
                  </a:lnTo>
                  <a:lnTo>
                    <a:pt x="64246" y="703477"/>
                  </a:lnTo>
                  <a:lnTo>
                    <a:pt x="42830" y="662681"/>
                  </a:lnTo>
                  <a:lnTo>
                    <a:pt x="25698" y="620349"/>
                  </a:lnTo>
                  <a:lnTo>
                    <a:pt x="12849" y="576823"/>
                  </a:lnTo>
                  <a:lnTo>
                    <a:pt x="4283" y="532443"/>
                  </a:lnTo>
                  <a:lnTo>
                    <a:pt x="0" y="487552"/>
                  </a:lnTo>
                  <a:lnTo>
                    <a:pt x="0" y="442491"/>
                  </a:lnTo>
                  <a:lnTo>
                    <a:pt x="4283" y="397600"/>
                  </a:lnTo>
                  <a:lnTo>
                    <a:pt x="12849" y="353221"/>
                  </a:lnTo>
                  <a:lnTo>
                    <a:pt x="25698" y="309695"/>
                  </a:lnTo>
                  <a:lnTo>
                    <a:pt x="42830" y="267363"/>
                  </a:lnTo>
                  <a:lnTo>
                    <a:pt x="64246" y="226566"/>
                  </a:lnTo>
                  <a:lnTo>
                    <a:pt x="89944" y="187646"/>
                  </a:lnTo>
                  <a:lnTo>
                    <a:pt x="119926" y="150944"/>
                  </a:lnTo>
                  <a:lnTo>
                    <a:pt x="155193" y="115852"/>
                  </a:lnTo>
                  <a:lnTo>
                    <a:pt x="193042" y="85269"/>
                  </a:lnTo>
                  <a:lnTo>
                    <a:pt x="233128" y="59196"/>
                  </a:lnTo>
                  <a:lnTo>
                    <a:pt x="275105" y="37632"/>
                  </a:lnTo>
                  <a:lnTo>
                    <a:pt x="318628" y="20578"/>
                  </a:lnTo>
                  <a:lnTo>
                    <a:pt x="363351" y="8034"/>
                  </a:lnTo>
                  <a:lnTo>
                    <a:pt x="408929" y="0"/>
                  </a:lnTo>
                  <a:lnTo>
                    <a:pt x="441270" y="13624"/>
                  </a:lnTo>
                  <a:lnTo>
                    <a:pt x="472734" y="29631"/>
                  </a:lnTo>
                  <a:lnTo>
                    <a:pt x="503223" y="48069"/>
                  </a:lnTo>
                  <a:lnTo>
                    <a:pt x="532640" y="68988"/>
                  </a:lnTo>
                  <a:lnTo>
                    <a:pt x="536644" y="74540"/>
                  </a:lnTo>
                  <a:lnTo>
                    <a:pt x="536603" y="80724"/>
                  </a:lnTo>
                  <a:lnTo>
                    <a:pt x="533151" y="85838"/>
                  </a:lnTo>
                  <a:lnTo>
                    <a:pt x="526922" y="88180"/>
                  </a:lnTo>
                  <a:lnTo>
                    <a:pt x="478817" y="93545"/>
                  </a:lnTo>
                  <a:lnTo>
                    <a:pt x="431608" y="104990"/>
                  </a:lnTo>
                  <a:lnTo>
                    <a:pt x="385929" y="122544"/>
                  </a:lnTo>
                  <a:lnTo>
                    <a:pt x="342415" y="146237"/>
                  </a:lnTo>
                  <a:lnTo>
                    <a:pt x="301703" y="176096"/>
                  </a:lnTo>
                  <a:lnTo>
                    <a:pt x="264427" y="212151"/>
                  </a:lnTo>
                  <a:lnTo>
                    <a:pt x="234886" y="249333"/>
                  </a:lnTo>
                  <a:lnTo>
                    <a:pt x="210716" y="289199"/>
                  </a:lnTo>
                  <a:lnTo>
                    <a:pt x="191917" y="331211"/>
                  </a:lnTo>
                  <a:lnTo>
                    <a:pt x="178489" y="374834"/>
                  </a:lnTo>
                  <a:lnTo>
                    <a:pt x="170432" y="419530"/>
                  </a:lnTo>
                  <a:lnTo>
                    <a:pt x="167746" y="464762"/>
                  </a:lnTo>
                  <a:lnTo>
                    <a:pt x="170432" y="509995"/>
                  </a:lnTo>
                  <a:lnTo>
                    <a:pt x="178489" y="554691"/>
                  </a:lnTo>
                  <a:lnTo>
                    <a:pt x="191917" y="598313"/>
                  </a:lnTo>
                  <a:lnTo>
                    <a:pt x="210716" y="640326"/>
                  </a:lnTo>
                  <a:lnTo>
                    <a:pt x="234886" y="680191"/>
                  </a:lnTo>
                  <a:lnTo>
                    <a:pt x="264427" y="717373"/>
                  </a:lnTo>
                  <a:lnTo>
                    <a:pt x="301884" y="753248"/>
                  </a:lnTo>
                  <a:lnTo>
                    <a:pt x="342646" y="783057"/>
                  </a:lnTo>
                  <a:lnTo>
                    <a:pt x="386124" y="806786"/>
                  </a:lnTo>
                  <a:lnTo>
                    <a:pt x="431723" y="824419"/>
                  </a:lnTo>
                  <a:lnTo>
                    <a:pt x="478853" y="835944"/>
                  </a:lnTo>
                  <a:lnTo>
                    <a:pt x="526922" y="841345"/>
                  </a:lnTo>
                  <a:lnTo>
                    <a:pt x="533371" y="843695"/>
                  </a:lnTo>
                  <a:lnTo>
                    <a:pt x="536798" y="848866"/>
                  </a:lnTo>
                  <a:lnTo>
                    <a:pt x="536717" y="855204"/>
                  </a:lnTo>
                  <a:lnTo>
                    <a:pt x="532640" y="861056"/>
                  </a:lnTo>
                  <a:lnTo>
                    <a:pt x="503223" y="881974"/>
                  </a:lnTo>
                  <a:lnTo>
                    <a:pt x="472734" y="900413"/>
                  </a:lnTo>
                  <a:lnTo>
                    <a:pt x="441270" y="916420"/>
                  </a:lnTo>
                  <a:lnTo>
                    <a:pt x="408929" y="930044"/>
                  </a:lnTo>
                  <a:close/>
                </a:path>
              </a:pathLst>
            </a:custGeom>
            <a:solidFill>
              <a:srgbClr val="FFC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8652" y="898210"/>
              <a:ext cx="274320" cy="266065"/>
            </a:xfrm>
            <a:custGeom>
              <a:avLst/>
              <a:gdLst/>
              <a:ahLst/>
              <a:cxnLst/>
              <a:rect l="l" t="t" r="r" b="b"/>
              <a:pathLst>
                <a:path w="274320" h="266065">
                  <a:moveTo>
                    <a:pt x="66614" y="265748"/>
                  </a:moveTo>
                  <a:lnTo>
                    <a:pt x="61254" y="263698"/>
                  </a:lnTo>
                  <a:lnTo>
                    <a:pt x="57648" y="259216"/>
                  </a:lnTo>
                  <a:lnTo>
                    <a:pt x="56965" y="253129"/>
                  </a:lnTo>
                  <a:lnTo>
                    <a:pt x="62683" y="192440"/>
                  </a:lnTo>
                  <a:lnTo>
                    <a:pt x="64762" y="178435"/>
                  </a:lnTo>
                  <a:lnTo>
                    <a:pt x="63723" y="174804"/>
                  </a:lnTo>
                  <a:lnTo>
                    <a:pt x="61124" y="172729"/>
                  </a:lnTo>
                  <a:lnTo>
                    <a:pt x="2907" y="116190"/>
                  </a:lnTo>
                  <a:lnTo>
                    <a:pt x="0" y="110873"/>
                  </a:lnTo>
                  <a:lnTo>
                    <a:pt x="308" y="105168"/>
                  </a:lnTo>
                  <a:lnTo>
                    <a:pt x="3346" y="100434"/>
                  </a:lnTo>
                  <a:lnTo>
                    <a:pt x="8625" y="98035"/>
                  </a:lnTo>
                  <a:lnTo>
                    <a:pt x="92831" y="86105"/>
                  </a:lnTo>
                  <a:lnTo>
                    <a:pt x="95950" y="84030"/>
                  </a:lnTo>
                  <a:lnTo>
                    <a:pt x="133375" y="8299"/>
                  </a:lnTo>
                  <a:lnTo>
                    <a:pt x="137013" y="0"/>
                  </a:lnTo>
                  <a:lnTo>
                    <a:pt x="148448" y="0"/>
                  </a:lnTo>
                  <a:lnTo>
                    <a:pt x="152607" y="7780"/>
                  </a:lnTo>
                  <a:lnTo>
                    <a:pt x="190032" y="83512"/>
                  </a:lnTo>
                  <a:lnTo>
                    <a:pt x="193150" y="85586"/>
                  </a:lnTo>
                  <a:lnTo>
                    <a:pt x="265401" y="99592"/>
                  </a:lnTo>
                  <a:lnTo>
                    <a:pt x="274319" y="112430"/>
                  </a:lnTo>
                  <a:lnTo>
                    <a:pt x="271119" y="117746"/>
                  </a:lnTo>
                  <a:lnTo>
                    <a:pt x="212903" y="174804"/>
                  </a:lnTo>
                  <a:lnTo>
                    <a:pt x="211863" y="178435"/>
                  </a:lnTo>
                  <a:lnTo>
                    <a:pt x="212383" y="181547"/>
                  </a:lnTo>
                  <a:lnTo>
                    <a:pt x="221219" y="247423"/>
                  </a:lnTo>
                  <a:lnTo>
                    <a:pt x="220537" y="253510"/>
                  </a:lnTo>
                  <a:lnTo>
                    <a:pt x="216931" y="257992"/>
                  </a:lnTo>
                  <a:lnTo>
                    <a:pt x="211571" y="260043"/>
                  </a:lnTo>
                  <a:lnTo>
                    <a:pt x="205625" y="258835"/>
                  </a:lnTo>
                  <a:lnTo>
                    <a:pt x="146889" y="227194"/>
                  </a:lnTo>
                  <a:lnTo>
                    <a:pt x="143770" y="225638"/>
                  </a:lnTo>
                  <a:lnTo>
                    <a:pt x="140132" y="225638"/>
                  </a:lnTo>
                  <a:lnTo>
                    <a:pt x="137013" y="227194"/>
                  </a:lnTo>
                  <a:lnTo>
                    <a:pt x="72559" y="264541"/>
                  </a:lnTo>
                  <a:lnTo>
                    <a:pt x="66614" y="265748"/>
                  </a:lnTo>
                  <a:close/>
                </a:path>
              </a:pathLst>
            </a:custGeom>
            <a:solidFill>
              <a:srgbClr val="FFD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861" y="986909"/>
              <a:ext cx="235254" cy="1858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40466" y="603064"/>
              <a:ext cx="274320" cy="266065"/>
            </a:xfrm>
            <a:custGeom>
              <a:avLst/>
              <a:gdLst/>
              <a:ahLst/>
              <a:cxnLst/>
              <a:rect l="l" t="t" r="r" b="b"/>
              <a:pathLst>
                <a:path w="274319" h="266065">
                  <a:moveTo>
                    <a:pt x="66614" y="265748"/>
                  </a:moveTo>
                  <a:lnTo>
                    <a:pt x="61254" y="263698"/>
                  </a:lnTo>
                  <a:lnTo>
                    <a:pt x="57648" y="259216"/>
                  </a:lnTo>
                  <a:lnTo>
                    <a:pt x="56966" y="253129"/>
                  </a:lnTo>
                  <a:lnTo>
                    <a:pt x="62683" y="192440"/>
                  </a:lnTo>
                  <a:lnTo>
                    <a:pt x="64762" y="178435"/>
                  </a:lnTo>
                  <a:lnTo>
                    <a:pt x="63723" y="174804"/>
                  </a:lnTo>
                  <a:lnTo>
                    <a:pt x="61124" y="172729"/>
                  </a:lnTo>
                  <a:lnTo>
                    <a:pt x="2907" y="116190"/>
                  </a:lnTo>
                  <a:lnTo>
                    <a:pt x="0" y="110873"/>
                  </a:lnTo>
                  <a:lnTo>
                    <a:pt x="308" y="105168"/>
                  </a:lnTo>
                  <a:lnTo>
                    <a:pt x="3346" y="100434"/>
                  </a:lnTo>
                  <a:lnTo>
                    <a:pt x="8625" y="98035"/>
                  </a:lnTo>
                  <a:lnTo>
                    <a:pt x="92831" y="86105"/>
                  </a:lnTo>
                  <a:lnTo>
                    <a:pt x="95950" y="84030"/>
                  </a:lnTo>
                  <a:lnTo>
                    <a:pt x="133375" y="8299"/>
                  </a:lnTo>
                  <a:lnTo>
                    <a:pt x="137013" y="0"/>
                  </a:lnTo>
                  <a:lnTo>
                    <a:pt x="148448" y="0"/>
                  </a:lnTo>
                  <a:lnTo>
                    <a:pt x="152087" y="7780"/>
                  </a:lnTo>
                  <a:lnTo>
                    <a:pt x="189512" y="83512"/>
                  </a:lnTo>
                  <a:lnTo>
                    <a:pt x="192631" y="85586"/>
                  </a:lnTo>
                  <a:lnTo>
                    <a:pt x="212903" y="88699"/>
                  </a:lnTo>
                  <a:lnTo>
                    <a:pt x="264882" y="99592"/>
                  </a:lnTo>
                  <a:lnTo>
                    <a:pt x="270453" y="101991"/>
                  </a:lnTo>
                  <a:lnTo>
                    <a:pt x="273588" y="106724"/>
                  </a:lnTo>
                  <a:lnTo>
                    <a:pt x="273799" y="112430"/>
                  </a:lnTo>
                  <a:lnTo>
                    <a:pt x="270599" y="117746"/>
                  </a:lnTo>
                  <a:lnTo>
                    <a:pt x="212903" y="174804"/>
                  </a:lnTo>
                  <a:lnTo>
                    <a:pt x="211863" y="178435"/>
                  </a:lnTo>
                  <a:lnTo>
                    <a:pt x="212383" y="181548"/>
                  </a:lnTo>
                  <a:lnTo>
                    <a:pt x="221219" y="247424"/>
                  </a:lnTo>
                  <a:lnTo>
                    <a:pt x="220537" y="253510"/>
                  </a:lnTo>
                  <a:lnTo>
                    <a:pt x="216931" y="257992"/>
                  </a:lnTo>
                  <a:lnTo>
                    <a:pt x="211571" y="260043"/>
                  </a:lnTo>
                  <a:lnTo>
                    <a:pt x="205626" y="258835"/>
                  </a:lnTo>
                  <a:lnTo>
                    <a:pt x="146889" y="227194"/>
                  </a:lnTo>
                  <a:lnTo>
                    <a:pt x="143770" y="225638"/>
                  </a:lnTo>
                  <a:lnTo>
                    <a:pt x="140132" y="225638"/>
                  </a:lnTo>
                  <a:lnTo>
                    <a:pt x="137013" y="227194"/>
                  </a:lnTo>
                  <a:lnTo>
                    <a:pt x="72559" y="264541"/>
                  </a:lnTo>
                  <a:lnTo>
                    <a:pt x="66614" y="265748"/>
                  </a:lnTo>
                  <a:close/>
                </a:path>
              </a:pathLst>
            </a:custGeom>
            <a:solidFill>
              <a:srgbClr val="FFD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0674" y="691764"/>
              <a:ext cx="235254" cy="1858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54615" y="1668362"/>
              <a:ext cx="408940" cy="393700"/>
            </a:xfrm>
            <a:custGeom>
              <a:avLst/>
              <a:gdLst/>
              <a:ahLst/>
              <a:cxnLst/>
              <a:rect l="l" t="t" r="r" b="b"/>
              <a:pathLst>
                <a:path w="408940" h="393700">
                  <a:moveTo>
                    <a:pt x="99361" y="393091"/>
                  </a:moveTo>
                  <a:lnTo>
                    <a:pt x="91393" y="390133"/>
                  </a:lnTo>
                  <a:lnTo>
                    <a:pt x="86057" y="383576"/>
                  </a:lnTo>
                  <a:lnTo>
                    <a:pt x="84961" y="374637"/>
                  </a:lnTo>
                  <a:lnTo>
                    <a:pt x="93278" y="284381"/>
                  </a:lnTo>
                  <a:lnTo>
                    <a:pt x="95877" y="268820"/>
                  </a:lnTo>
                  <a:lnTo>
                    <a:pt x="96916" y="263633"/>
                  </a:lnTo>
                  <a:lnTo>
                    <a:pt x="94837" y="258446"/>
                  </a:lnTo>
                  <a:lnTo>
                    <a:pt x="91198" y="254815"/>
                  </a:lnTo>
                  <a:lnTo>
                    <a:pt x="4393" y="170266"/>
                  </a:lnTo>
                  <a:lnTo>
                    <a:pt x="0" y="162331"/>
                  </a:lnTo>
                  <a:lnTo>
                    <a:pt x="132782" y="126175"/>
                  </a:lnTo>
                  <a:lnTo>
                    <a:pt x="137980" y="125657"/>
                  </a:lnTo>
                  <a:lnTo>
                    <a:pt x="142658" y="122026"/>
                  </a:lnTo>
                  <a:lnTo>
                    <a:pt x="144737" y="117357"/>
                  </a:lnTo>
                  <a:lnTo>
                    <a:pt x="198275" y="8947"/>
                  </a:lnTo>
                  <a:lnTo>
                    <a:pt x="204951" y="2236"/>
                  </a:lnTo>
                  <a:lnTo>
                    <a:pt x="213479" y="0"/>
                  </a:lnTo>
                  <a:lnTo>
                    <a:pt x="221812" y="2236"/>
                  </a:lnTo>
                  <a:lnTo>
                    <a:pt x="227903" y="8947"/>
                  </a:lnTo>
                  <a:lnTo>
                    <a:pt x="281442" y="117357"/>
                  </a:lnTo>
                  <a:lnTo>
                    <a:pt x="283521" y="122026"/>
                  </a:lnTo>
                  <a:lnTo>
                    <a:pt x="288199" y="125138"/>
                  </a:lnTo>
                  <a:lnTo>
                    <a:pt x="293397" y="126175"/>
                  </a:lnTo>
                  <a:lnTo>
                    <a:pt x="317827" y="129806"/>
                  </a:lnTo>
                  <a:lnTo>
                    <a:pt x="395276" y="145886"/>
                  </a:lnTo>
                  <a:lnTo>
                    <a:pt x="403455" y="149736"/>
                  </a:lnTo>
                  <a:lnTo>
                    <a:pt x="408076" y="156844"/>
                  </a:lnTo>
                  <a:lnTo>
                    <a:pt x="408506" y="165216"/>
                  </a:lnTo>
                  <a:lnTo>
                    <a:pt x="404113" y="172859"/>
                  </a:lnTo>
                  <a:lnTo>
                    <a:pt x="317827" y="257928"/>
                  </a:lnTo>
                  <a:lnTo>
                    <a:pt x="315748" y="263115"/>
                  </a:lnTo>
                  <a:lnTo>
                    <a:pt x="316788" y="268302"/>
                  </a:lnTo>
                  <a:lnTo>
                    <a:pt x="329783" y="366856"/>
                  </a:lnTo>
                  <a:lnTo>
                    <a:pt x="328686" y="375796"/>
                  </a:lnTo>
                  <a:lnTo>
                    <a:pt x="323350" y="382353"/>
                  </a:lnTo>
                  <a:lnTo>
                    <a:pt x="315383" y="385311"/>
                  </a:lnTo>
                  <a:lnTo>
                    <a:pt x="306392" y="383455"/>
                  </a:lnTo>
                  <a:lnTo>
                    <a:pt x="213869" y="333140"/>
                  </a:lnTo>
                  <a:lnTo>
                    <a:pt x="208151" y="333140"/>
                  </a:lnTo>
                  <a:lnTo>
                    <a:pt x="203473" y="335734"/>
                  </a:lnTo>
                  <a:lnTo>
                    <a:pt x="108352" y="391235"/>
                  </a:lnTo>
                  <a:lnTo>
                    <a:pt x="99361" y="393091"/>
                  </a:lnTo>
                  <a:close/>
                </a:path>
              </a:pathLst>
            </a:custGeom>
            <a:solidFill>
              <a:srgbClr val="FFC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31259" y="1797650"/>
              <a:ext cx="350520" cy="277495"/>
            </a:xfrm>
            <a:custGeom>
              <a:avLst/>
              <a:gdLst/>
              <a:ahLst/>
              <a:cxnLst/>
              <a:rect l="l" t="t" r="r" b="b"/>
              <a:pathLst>
                <a:path w="350520" h="277494">
                  <a:moveTo>
                    <a:pt x="261609" y="277290"/>
                  </a:moveTo>
                  <a:lnTo>
                    <a:pt x="252618" y="275434"/>
                  </a:lnTo>
                  <a:lnTo>
                    <a:pt x="145541" y="219413"/>
                  </a:lnTo>
                  <a:lnTo>
                    <a:pt x="140863" y="216820"/>
                  </a:lnTo>
                  <a:lnTo>
                    <a:pt x="135145" y="216820"/>
                  </a:lnTo>
                  <a:lnTo>
                    <a:pt x="130467" y="219413"/>
                  </a:lnTo>
                  <a:lnTo>
                    <a:pt x="23390" y="275434"/>
                  </a:lnTo>
                  <a:lnTo>
                    <a:pt x="14399" y="277290"/>
                  </a:lnTo>
                  <a:lnTo>
                    <a:pt x="6432" y="274331"/>
                  </a:lnTo>
                  <a:lnTo>
                    <a:pt x="1096" y="267775"/>
                  </a:lnTo>
                  <a:lnTo>
                    <a:pt x="0" y="258835"/>
                  </a:lnTo>
                  <a:lnTo>
                    <a:pt x="17672" y="155093"/>
                  </a:lnTo>
                  <a:lnTo>
                    <a:pt x="22870" y="155093"/>
                  </a:lnTo>
                  <a:lnTo>
                    <a:pt x="28588" y="155612"/>
                  </a:lnTo>
                  <a:lnTo>
                    <a:pt x="33786" y="155612"/>
                  </a:lnTo>
                  <a:lnTo>
                    <a:pt x="81457" y="150317"/>
                  </a:lnTo>
                  <a:lnTo>
                    <a:pt x="125462" y="135210"/>
                  </a:lnTo>
                  <a:lnTo>
                    <a:pt x="164643" y="111457"/>
                  </a:lnTo>
                  <a:lnTo>
                    <a:pt x="197847" y="80226"/>
                  </a:lnTo>
                  <a:lnTo>
                    <a:pt x="223919" y="42685"/>
                  </a:lnTo>
                  <a:lnTo>
                    <a:pt x="241702" y="0"/>
                  </a:lnTo>
                  <a:lnTo>
                    <a:pt x="336824" y="14005"/>
                  </a:lnTo>
                  <a:lnTo>
                    <a:pt x="345003" y="17563"/>
                  </a:lnTo>
                  <a:lnTo>
                    <a:pt x="349624" y="24573"/>
                  </a:lnTo>
                  <a:lnTo>
                    <a:pt x="350054" y="33043"/>
                  </a:lnTo>
                  <a:lnTo>
                    <a:pt x="345660" y="40978"/>
                  </a:lnTo>
                  <a:lnTo>
                    <a:pt x="256776" y="129677"/>
                  </a:lnTo>
                  <a:lnTo>
                    <a:pt x="254697" y="134864"/>
                  </a:lnTo>
                  <a:lnTo>
                    <a:pt x="255737" y="140051"/>
                  </a:lnTo>
                  <a:lnTo>
                    <a:pt x="276009" y="258835"/>
                  </a:lnTo>
                  <a:lnTo>
                    <a:pt x="274912" y="267775"/>
                  </a:lnTo>
                  <a:lnTo>
                    <a:pt x="269576" y="274331"/>
                  </a:lnTo>
                  <a:lnTo>
                    <a:pt x="261609" y="277290"/>
                  </a:lnTo>
                  <a:close/>
                </a:path>
              </a:pathLst>
            </a:custGeom>
            <a:solidFill>
              <a:srgbClr val="FFB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006320" y="168577"/>
            <a:ext cx="9614704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6000" spc="195" dirty="0">
                <a:solidFill>
                  <a:srgbClr val="8194B4"/>
                </a:solidFill>
              </a:rPr>
              <a:t>SLEEP WELL</a:t>
            </a:r>
            <a:br>
              <a:rPr lang="tr-TR" sz="6700" spc="195" dirty="0">
                <a:solidFill>
                  <a:srgbClr val="8194B4"/>
                </a:solidFill>
              </a:rPr>
            </a:br>
            <a:r>
              <a:rPr sz="4800" spc="195" dirty="0" err="1">
                <a:solidFill>
                  <a:srgbClr val="8194B4"/>
                </a:solidFill>
              </a:rPr>
              <a:t>İ</a:t>
            </a:r>
            <a:r>
              <a:rPr sz="4800" spc="185" dirty="0" err="1">
                <a:solidFill>
                  <a:srgbClr val="8194B4"/>
                </a:solidFill>
              </a:rPr>
              <a:t>y</a:t>
            </a:r>
            <a:r>
              <a:rPr sz="4800" spc="-130" dirty="0" err="1">
                <a:solidFill>
                  <a:srgbClr val="8194B4"/>
                </a:solidFill>
              </a:rPr>
              <a:t>i</a:t>
            </a:r>
            <a:r>
              <a:rPr sz="4800" spc="-600" dirty="0">
                <a:solidFill>
                  <a:srgbClr val="8194B4"/>
                </a:solidFill>
              </a:rPr>
              <a:t> </a:t>
            </a:r>
            <a:r>
              <a:rPr sz="4800" spc="-25" dirty="0">
                <a:solidFill>
                  <a:srgbClr val="8194B4"/>
                </a:solidFill>
              </a:rPr>
              <a:t>u</a:t>
            </a:r>
            <a:r>
              <a:rPr sz="4800" spc="185" dirty="0">
                <a:solidFill>
                  <a:srgbClr val="8194B4"/>
                </a:solidFill>
              </a:rPr>
              <a:t>y</a:t>
            </a:r>
            <a:r>
              <a:rPr sz="4800" spc="215" dirty="0">
                <a:solidFill>
                  <a:srgbClr val="8194B4"/>
                </a:solidFill>
              </a:rPr>
              <a:t>k</a:t>
            </a:r>
            <a:r>
              <a:rPr sz="4800" spc="-25" dirty="0">
                <a:solidFill>
                  <a:srgbClr val="8194B4"/>
                </a:solidFill>
              </a:rPr>
              <a:t>u</a:t>
            </a:r>
            <a:r>
              <a:rPr sz="4800" spc="200" dirty="0">
                <a:solidFill>
                  <a:srgbClr val="8194B4"/>
                </a:solidFill>
              </a:rPr>
              <a:t>l</a:t>
            </a:r>
            <a:r>
              <a:rPr sz="4800" spc="265" dirty="0">
                <a:solidFill>
                  <a:srgbClr val="8194B4"/>
                </a:solidFill>
              </a:rPr>
              <a:t>a</a:t>
            </a:r>
            <a:r>
              <a:rPr sz="4800" spc="-140" dirty="0">
                <a:solidFill>
                  <a:srgbClr val="8194B4"/>
                </a:solidFill>
              </a:rPr>
              <a:t>r</a:t>
            </a:r>
            <a:endParaRPr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86763" y="0"/>
            <a:ext cx="6201410" cy="9039860"/>
            <a:chOff x="12086763" y="0"/>
            <a:chExt cx="6201410" cy="9039860"/>
          </a:xfrm>
        </p:grpSpPr>
        <p:sp>
          <p:nvSpPr>
            <p:cNvPr id="3" name="object 3"/>
            <p:cNvSpPr/>
            <p:nvPr/>
          </p:nvSpPr>
          <p:spPr>
            <a:xfrm>
              <a:off x="13448803" y="2635533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4BB0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6763" y="2048449"/>
              <a:ext cx="6201236" cy="6991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82613" y="0"/>
              <a:ext cx="3305174" cy="20669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200400" y="2002759"/>
            <a:ext cx="10134600" cy="6794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3100" b="1" spc="560" dirty="0">
                <a:latin typeface="Trebuchet MS"/>
                <a:cs typeface="Trebuchet MS"/>
              </a:rPr>
              <a:t>Biotin doku oluşumunu veyenilenmesini destekler.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tr-TR" sz="3100" b="1" spc="560" dirty="0">
                <a:latin typeface="Trebuchet MS"/>
                <a:cs typeface="Trebuchet MS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3100" b="1" spc="560" dirty="0">
                <a:latin typeface="Trebuchet MS"/>
                <a:cs typeface="Trebuchet MS"/>
              </a:rPr>
              <a:t>Saç, cilt ve tırnak oluşumu için temel protein olan keratin üretiminde görev alır. Bu sebeple biotin cilt, saç ve tırnak sağlığı için önemli bir vitamindir.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tr-TR" sz="3100" b="1" spc="320" dirty="0">
              <a:latin typeface="Trebuchet MS"/>
              <a:cs typeface="Trebuchet MS"/>
            </a:endParaRPr>
          </a:p>
          <a:p>
            <a:pPr marL="4572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100" b="1" spc="320" dirty="0" err="1">
                <a:latin typeface="Trebuchet MS"/>
                <a:cs typeface="Trebuchet MS"/>
              </a:rPr>
              <a:t>C</a:t>
            </a:r>
            <a:r>
              <a:rPr sz="3100" b="1" spc="-60" dirty="0" err="1">
                <a:latin typeface="Trebuchet MS"/>
                <a:cs typeface="Trebuchet MS"/>
              </a:rPr>
              <a:t>i</a:t>
            </a:r>
            <a:r>
              <a:rPr sz="3100" b="1" spc="85" dirty="0" err="1">
                <a:latin typeface="Trebuchet MS"/>
                <a:cs typeface="Trebuchet MS"/>
              </a:rPr>
              <a:t>l</a:t>
            </a:r>
            <a:r>
              <a:rPr sz="3100" b="1" spc="80" dirty="0" err="1">
                <a:latin typeface="Trebuchet MS"/>
                <a:cs typeface="Trebuchet MS"/>
              </a:rPr>
              <a:t>t</a:t>
            </a:r>
            <a:r>
              <a:rPr sz="3100" b="1" spc="-280" dirty="0">
                <a:latin typeface="Trebuchet MS"/>
                <a:cs typeface="Trebuchet MS"/>
              </a:rPr>
              <a:t> </a:t>
            </a:r>
            <a:r>
              <a:rPr sz="3100" b="1" spc="160" dirty="0">
                <a:latin typeface="Trebuchet MS"/>
                <a:cs typeface="Trebuchet MS"/>
              </a:rPr>
              <a:t>Y</a:t>
            </a:r>
            <a:r>
              <a:rPr sz="3100" b="1" spc="120" dirty="0">
                <a:latin typeface="Trebuchet MS"/>
                <a:cs typeface="Trebuchet MS"/>
              </a:rPr>
              <a:t>a</a:t>
            </a:r>
            <a:r>
              <a:rPr sz="3100" b="1" spc="280" dirty="0">
                <a:latin typeface="Trebuchet MS"/>
                <a:cs typeface="Trebuchet MS"/>
              </a:rPr>
              <a:t>ş</a:t>
            </a:r>
            <a:r>
              <a:rPr sz="3100" b="1" spc="85" dirty="0">
                <a:latin typeface="Trebuchet MS"/>
                <a:cs typeface="Trebuchet MS"/>
              </a:rPr>
              <a:t>l</a:t>
            </a:r>
            <a:r>
              <a:rPr sz="3100" b="1" spc="120" dirty="0">
                <a:latin typeface="Trebuchet MS"/>
                <a:cs typeface="Trebuchet MS"/>
              </a:rPr>
              <a:t>a</a:t>
            </a:r>
            <a:r>
              <a:rPr sz="3100" b="1" dirty="0">
                <a:latin typeface="Trebuchet MS"/>
                <a:cs typeface="Trebuchet MS"/>
              </a:rPr>
              <a:t>n</a:t>
            </a:r>
            <a:r>
              <a:rPr sz="3100" b="1" spc="105" dirty="0">
                <a:latin typeface="Trebuchet MS"/>
                <a:cs typeface="Trebuchet MS"/>
              </a:rPr>
              <a:t>m</a:t>
            </a:r>
            <a:r>
              <a:rPr sz="3100" b="1" spc="120" dirty="0">
                <a:latin typeface="Trebuchet MS"/>
                <a:cs typeface="Trebuchet MS"/>
              </a:rPr>
              <a:t>a</a:t>
            </a:r>
            <a:r>
              <a:rPr sz="3100" b="1" spc="280" dirty="0">
                <a:latin typeface="Trebuchet MS"/>
                <a:cs typeface="Trebuchet MS"/>
              </a:rPr>
              <a:t>s</a:t>
            </a:r>
            <a:r>
              <a:rPr sz="3100" b="1" spc="-70" dirty="0">
                <a:latin typeface="Trebuchet MS"/>
                <a:cs typeface="Trebuchet MS"/>
              </a:rPr>
              <a:t>ı</a:t>
            </a:r>
            <a:r>
              <a:rPr sz="3100" b="1" dirty="0">
                <a:latin typeface="Trebuchet MS"/>
                <a:cs typeface="Trebuchet MS"/>
              </a:rPr>
              <a:t>n</a:t>
            </a:r>
            <a:r>
              <a:rPr sz="3100" b="1" spc="-70" dirty="0">
                <a:latin typeface="Trebuchet MS"/>
                <a:cs typeface="Trebuchet MS"/>
              </a:rPr>
              <a:t>ı</a:t>
            </a:r>
            <a:r>
              <a:rPr sz="3100" b="1" spc="-280" dirty="0">
                <a:latin typeface="Trebuchet MS"/>
                <a:cs typeface="Trebuchet MS"/>
              </a:rPr>
              <a:t> </a:t>
            </a:r>
            <a:r>
              <a:rPr sz="3100" b="1" spc="170" dirty="0" err="1">
                <a:latin typeface="Trebuchet MS"/>
                <a:cs typeface="Trebuchet MS"/>
              </a:rPr>
              <a:t>Ö</a:t>
            </a:r>
            <a:r>
              <a:rPr sz="3100" b="1" dirty="0" err="1">
                <a:latin typeface="Trebuchet MS"/>
                <a:cs typeface="Trebuchet MS"/>
              </a:rPr>
              <a:t>n</a:t>
            </a:r>
            <a:r>
              <a:rPr sz="3100" b="1" spc="85" dirty="0" err="1">
                <a:latin typeface="Trebuchet MS"/>
                <a:cs typeface="Trebuchet MS"/>
              </a:rPr>
              <a:t>l</a:t>
            </a:r>
            <a:r>
              <a:rPr sz="3100" b="1" spc="-25" dirty="0" err="1">
                <a:latin typeface="Trebuchet MS"/>
                <a:cs typeface="Trebuchet MS"/>
              </a:rPr>
              <a:t>e</a:t>
            </a:r>
            <a:r>
              <a:rPr sz="3100" b="1" spc="-55" dirty="0" err="1">
                <a:latin typeface="Trebuchet MS"/>
                <a:cs typeface="Trebuchet MS"/>
              </a:rPr>
              <a:t>r</a:t>
            </a:r>
            <a:r>
              <a:rPr sz="3100" b="1" spc="-55" dirty="0">
                <a:latin typeface="Trebuchet MS"/>
                <a:cs typeface="Trebuchet MS"/>
              </a:rPr>
              <a:t>  </a:t>
            </a:r>
            <a:endParaRPr lang="tr-TR" sz="3100" b="1" spc="-55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tr-TR" sz="3100" b="1" spc="320" dirty="0">
              <a:latin typeface="Trebuchet MS"/>
              <a:cs typeface="Trebuchet MS"/>
            </a:endParaRPr>
          </a:p>
          <a:p>
            <a:pPr marL="4572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100" b="1" spc="320" dirty="0" err="1">
                <a:latin typeface="Trebuchet MS"/>
                <a:cs typeface="Trebuchet MS"/>
              </a:rPr>
              <a:t>C</a:t>
            </a:r>
            <a:r>
              <a:rPr sz="3100" b="1" spc="-60" dirty="0" err="1">
                <a:latin typeface="Trebuchet MS"/>
                <a:cs typeface="Trebuchet MS"/>
              </a:rPr>
              <a:t>i</a:t>
            </a:r>
            <a:r>
              <a:rPr sz="3100" b="1" spc="85" dirty="0" err="1">
                <a:latin typeface="Trebuchet MS"/>
                <a:cs typeface="Trebuchet MS"/>
              </a:rPr>
              <a:t>l</a:t>
            </a:r>
            <a:r>
              <a:rPr sz="3100" b="1" spc="80" dirty="0" err="1">
                <a:latin typeface="Trebuchet MS"/>
                <a:cs typeface="Trebuchet MS"/>
              </a:rPr>
              <a:t>t</a:t>
            </a:r>
            <a:r>
              <a:rPr sz="3100" b="1" spc="-280" dirty="0">
                <a:latin typeface="Trebuchet MS"/>
                <a:cs typeface="Trebuchet MS"/>
              </a:rPr>
              <a:t> </a:t>
            </a:r>
            <a:r>
              <a:rPr sz="3100" b="1" spc="350" dirty="0" err="1">
                <a:latin typeface="Trebuchet MS"/>
                <a:cs typeface="Trebuchet MS"/>
              </a:rPr>
              <a:t>N</a:t>
            </a:r>
            <a:r>
              <a:rPr sz="3100" b="1" spc="-25" dirty="0" err="1">
                <a:latin typeface="Trebuchet MS"/>
                <a:cs typeface="Trebuchet MS"/>
              </a:rPr>
              <a:t>e</a:t>
            </a:r>
            <a:r>
              <a:rPr sz="3100" b="1" spc="105" dirty="0" err="1">
                <a:latin typeface="Trebuchet MS"/>
                <a:cs typeface="Trebuchet MS"/>
              </a:rPr>
              <a:t>m</a:t>
            </a:r>
            <a:r>
              <a:rPr sz="3100" b="1" spc="-60" dirty="0" err="1">
                <a:latin typeface="Trebuchet MS"/>
                <a:cs typeface="Trebuchet MS"/>
              </a:rPr>
              <a:t>i</a:t>
            </a:r>
            <a:r>
              <a:rPr sz="3100" b="1" dirty="0" err="1">
                <a:latin typeface="Trebuchet MS"/>
                <a:cs typeface="Trebuchet MS"/>
              </a:rPr>
              <a:t>n</a:t>
            </a:r>
            <a:r>
              <a:rPr sz="3100" b="1" spc="-60" dirty="0" err="1">
                <a:latin typeface="Trebuchet MS"/>
                <a:cs typeface="Trebuchet MS"/>
              </a:rPr>
              <a:t>i</a:t>
            </a:r>
            <a:r>
              <a:rPr sz="3100" b="1" spc="-280" dirty="0">
                <a:latin typeface="Trebuchet MS"/>
                <a:cs typeface="Trebuchet MS"/>
              </a:rPr>
              <a:t> </a:t>
            </a:r>
            <a:r>
              <a:rPr sz="3100" b="1" spc="280" dirty="0" err="1">
                <a:latin typeface="Trebuchet MS"/>
                <a:cs typeface="Trebuchet MS"/>
              </a:rPr>
              <a:t>A</a:t>
            </a:r>
            <a:r>
              <a:rPr sz="3100" b="1" spc="-70" dirty="0" err="1">
                <a:latin typeface="Trebuchet MS"/>
                <a:cs typeface="Trebuchet MS"/>
              </a:rPr>
              <a:t>r</a:t>
            </a:r>
            <a:r>
              <a:rPr sz="3100" b="1" spc="75" dirty="0" err="1">
                <a:latin typeface="Trebuchet MS"/>
                <a:cs typeface="Trebuchet MS"/>
              </a:rPr>
              <a:t>t</a:t>
            </a:r>
            <a:r>
              <a:rPr sz="3100" b="1" spc="-70" dirty="0" err="1">
                <a:latin typeface="Trebuchet MS"/>
                <a:cs typeface="Trebuchet MS"/>
              </a:rPr>
              <a:t>ır</a:t>
            </a:r>
            <a:r>
              <a:rPr lang="tr-TR" sz="3100" b="1" spc="-55" dirty="0">
                <a:latin typeface="Trebuchet MS"/>
                <a:cs typeface="Trebuchet MS"/>
              </a:rPr>
              <a:t>ır</a:t>
            </a:r>
          </a:p>
          <a:p>
            <a:pPr marL="4572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tr-TR" sz="3100" b="1" spc="-55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tr-TR" sz="3100" b="1" spc="16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39" y="7505700"/>
            <a:ext cx="2508561" cy="27812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4800" y="3390900"/>
            <a:ext cx="1196975" cy="2335530"/>
            <a:chOff x="956956" y="3943937"/>
            <a:chExt cx="1196975" cy="2335530"/>
          </a:xfrm>
        </p:grpSpPr>
        <p:sp>
          <p:nvSpPr>
            <p:cNvPr id="9" name="object 9"/>
            <p:cNvSpPr/>
            <p:nvPr/>
          </p:nvSpPr>
          <p:spPr>
            <a:xfrm>
              <a:off x="956956" y="4192088"/>
              <a:ext cx="1196975" cy="2087245"/>
            </a:xfrm>
            <a:custGeom>
              <a:avLst/>
              <a:gdLst/>
              <a:ahLst/>
              <a:cxnLst/>
              <a:rect l="l" t="t" r="r" b="b"/>
              <a:pathLst>
                <a:path w="1196975" h="2087245">
                  <a:moveTo>
                    <a:pt x="995282" y="2023711"/>
                  </a:moveTo>
                  <a:lnTo>
                    <a:pt x="144930" y="2023711"/>
                  </a:lnTo>
                  <a:lnTo>
                    <a:pt x="30504" y="1972911"/>
                  </a:lnTo>
                  <a:lnTo>
                    <a:pt x="0" y="1958819"/>
                  </a:lnTo>
                  <a:lnTo>
                    <a:pt x="12441" y="1396795"/>
                  </a:lnTo>
                  <a:lnTo>
                    <a:pt x="86114" y="469492"/>
                  </a:lnTo>
                  <a:lnTo>
                    <a:pt x="102716" y="407642"/>
                  </a:lnTo>
                  <a:lnTo>
                    <a:pt x="120872" y="350735"/>
                  </a:lnTo>
                  <a:lnTo>
                    <a:pt x="140551" y="298638"/>
                  </a:lnTo>
                  <a:lnTo>
                    <a:pt x="161720" y="251223"/>
                  </a:lnTo>
                  <a:lnTo>
                    <a:pt x="184349" y="208359"/>
                  </a:lnTo>
                  <a:lnTo>
                    <a:pt x="208405" y="169916"/>
                  </a:lnTo>
                  <a:lnTo>
                    <a:pt x="233857" y="135764"/>
                  </a:lnTo>
                  <a:lnTo>
                    <a:pt x="260674" y="105772"/>
                  </a:lnTo>
                  <a:lnTo>
                    <a:pt x="288823" y="79811"/>
                  </a:lnTo>
                  <a:lnTo>
                    <a:pt x="348994" y="39459"/>
                  </a:lnTo>
                  <a:lnTo>
                    <a:pt x="414116" y="13666"/>
                  </a:lnTo>
                  <a:lnTo>
                    <a:pt x="483938" y="1392"/>
                  </a:lnTo>
                  <a:lnTo>
                    <a:pt x="520532" y="0"/>
                  </a:lnTo>
                  <a:lnTo>
                    <a:pt x="558206" y="1596"/>
                  </a:lnTo>
                  <a:lnTo>
                    <a:pt x="596929" y="6051"/>
                  </a:lnTo>
                  <a:lnTo>
                    <a:pt x="636668" y="13235"/>
                  </a:lnTo>
                  <a:lnTo>
                    <a:pt x="677392" y="23017"/>
                  </a:lnTo>
                  <a:lnTo>
                    <a:pt x="719070" y="35268"/>
                  </a:lnTo>
                  <a:lnTo>
                    <a:pt x="761670" y="49858"/>
                  </a:lnTo>
                  <a:lnTo>
                    <a:pt x="805161" y="66655"/>
                  </a:lnTo>
                  <a:lnTo>
                    <a:pt x="849510" y="85531"/>
                  </a:lnTo>
                  <a:lnTo>
                    <a:pt x="894686" y="106354"/>
                  </a:lnTo>
                  <a:lnTo>
                    <a:pt x="927630" y="129652"/>
                  </a:lnTo>
                  <a:lnTo>
                    <a:pt x="958255" y="166527"/>
                  </a:lnTo>
                  <a:lnTo>
                    <a:pt x="986645" y="216400"/>
                  </a:lnTo>
                  <a:lnTo>
                    <a:pt x="1004373" y="256582"/>
                  </a:lnTo>
                  <a:lnTo>
                    <a:pt x="1021171" y="302110"/>
                  </a:lnTo>
                  <a:lnTo>
                    <a:pt x="1037065" y="352812"/>
                  </a:lnTo>
                  <a:lnTo>
                    <a:pt x="1052081" y="408516"/>
                  </a:lnTo>
                  <a:lnTo>
                    <a:pt x="1066336" y="469492"/>
                  </a:lnTo>
                  <a:lnTo>
                    <a:pt x="1079576" y="534242"/>
                  </a:lnTo>
                  <a:lnTo>
                    <a:pt x="1092107" y="603920"/>
                  </a:lnTo>
                  <a:lnTo>
                    <a:pt x="1103861" y="677911"/>
                  </a:lnTo>
                  <a:lnTo>
                    <a:pt x="1109454" y="716471"/>
                  </a:lnTo>
                  <a:lnTo>
                    <a:pt x="1114862" y="756044"/>
                  </a:lnTo>
                  <a:lnTo>
                    <a:pt x="1120089" y="796610"/>
                  </a:lnTo>
                  <a:lnTo>
                    <a:pt x="1125137" y="838146"/>
                  </a:lnTo>
                  <a:lnTo>
                    <a:pt x="1130010" y="880632"/>
                  </a:lnTo>
                  <a:lnTo>
                    <a:pt x="1134710" y="924045"/>
                  </a:lnTo>
                  <a:lnTo>
                    <a:pt x="1139242" y="968365"/>
                  </a:lnTo>
                  <a:lnTo>
                    <a:pt x="1143608" y="1013570"/>
                  </a:lnTo>
                  <a:lnTo>
                    <a:pt x="1147811" y="1059638"/>
                  </a:lnTo>
                  <a:lnTo>
                    <a:pt x="1151854" y="1106548"/>
                  </a:lnTo>
                  <a:lnTo>
                    <a:pt x="1155742" y="1154278"/>
                  </a:lnTo>
                  <a:lnTo>
                    <a:pt x="1159476" y="1202806"/>
                  </a:lnTo>
                  <a:lnTo>
                    <a:pt x="1163060" y="1252112"/>
                  </a:lnTo>
                  <a:lnTo>
                    <a:pt x="1166498" y="1302174"/>
                  </a:lnTo>
                  <a:lnTo>
                    <a:pt x="1169791" y="1352970"/>
                  </a:lnTo>
                  <a:lnTo>
                    <a:pt x="1172945" y="1404479"/>
                  </a:lnTo>
                  <a:lnTo>
                    <a:pt x="1175961" y="1456678"/>
                  </a:lnTo>
                  <a:lnTo>
                    <a:pt x="1178842" y="1509548"/>
                  </a:lnTo>
                  <a:lnTo>
                    <a:pt x="1181593" y="1563065"/>
                  </a:lnTo>
                  <a:lnTo>
                    <a:pt x="1184217" y="1617210"/>
                  </a:lnTo>
                  <a:lnTo>
                    <a:pt x="1186715" y="1671959"/>
                  </a:lnTo>
                  <a:lnTo>
                    <a:pt x="1189092" y="1727292"/>
                  </a:lnTo>
                  <a:lnTo>
                    <a:pt x="1191351" y="1783187"/>
                  </a:lnTo>
                  <a:lnTo>
                    <a:pt x="1193495" y="1839623"/>
                  </a:lnTo>
                  <a:lnTo>
                    <a:pt x="1195526" y="1896578"/>
                  </a:lnTo>
                  <a:lnTo>
                    <a:pt x="1196664" y="1930556"/>
                  </a:lnTo>
                  <a:lnTo>
                    <a:pt x="1192182" y="1934811"/>
                  </a:lnTo>
                  <a:lnTo>
                    <a:pt x="1109707" y="1972911"/>
                  </a:lnTo>
                  <a:lnTo>
                    <a:pt x="995282" y="2023711"/>
                  </a:lnTo>
                  <a:close/>
                </a:path>
                <a:path w="1196975" h="2087245">
                  <a:moveTo>
                    <a:pt x="876762" y="2061811"/>
                  </a:moveTo>
                  <a:lnTo>
                    <a:pt x="263449" y="2061811"/>
                  </a:lnTo>
                  <a:lnTo>
                    <a:pt x="174211" y="2023711"/>
                  </a:lnTo>
                  <a:lnTo>
                    <a:pt x="966001" y="2023711"/>
                  </a:lnTo>
                  <a:lnTo>
                    <a:pt x="876762" y="2061811"/>
                  </a:lnTo>
                  <a:close/>
                </a:path>
                <a:path w="1196975" h="2087245">
                  <a:moveTo>
                    <a:pt x="816322" y="2074511"/>
                  </a:moveTo>
                  <a:lnTo>
                    <a:pt x="323890" y="2074511"/>
                  </a:lnTo>
                  <a:lnTo>
                    <a:pt x="293577" y="2061811"/>
                  </a:lnTo>
                  <a:lnTo>
                    <a:pt x="846635" y="2061811"/>
                  </a:lnTo>
                  <a:lnTo>
                    <a:pt x="816322" y="2074511"/>
                  </a:lnTo>
                  <a:close/>
                </a:path>
                <a:path w="1196975" h="2087245">
                  <a:moveTo>
                    <a:pt x="724605" y="2087211"/>
                  </a:moveTo>
                  <a:lnTo>
                    <a:pt x="415607" y="2087211"/>
                  </a:lnTo>
                  <a:lnTo>
                    <a:pt x="384923" y="2074511"/>
                  </a:lnTo>
                  <a:lnTo>
                    <a:pt x="755289" y="2074511"/>
                  </a:lnTo>
                  <a:lnTo>
                    <a:pt x="724605" y="2087211"/>
                  </a:lnTo>
                  <a:close/>
                </a:path>
              </a:pathLst>
            </a:custGeom>
            <a:solidFill>
              <a:srgbClr val="E9B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5069" y="4398578"/>
              <a:ext cx="795020" cy="889635"/>
            </a:xfrm>
            <a:custGeom>
              <a:avLst/>
              <a:gdLst/>
              <a:ahLst/>
              <a:cxnLst/>
              <a:rect l="l" t="t" r="r" b="b"/>
              <a:pathLst>
                <a:path w="795019" h="889635">
                  <a:moveTo>
                    <a:pt x="402487" y="889431"/>
                  </a:moveTo>
                  <a:lnTo>
                    <a:pt x="361372" y="888197"/>
                  </a:lnTo>
                  <a:lnTo>
                    <a:pt x="320868" y="883049"/>
                  </a:lnTo>
                  <a:lnTo>
                    <a:pt x="281306" y="873901"/>
                  </a:lnTo>
                  <a:lnTo>
                    <a:pt x="243018" y="860665"/>
                  </a:lnTo>
                  <a:lnTo>
                    <a:pt x="206335" y="843255"/>
                  </a:lnTo>
                  <a:lnTo>
                    <a:pt x="171589" y="821584"/>
                  </a:lnTo>
                  <a:lnTo>
                    <a:pt x="139111" y="795565"/>
                  </a:lnTo>
                  <a:lnTo>
                    <a:pt x="109233" y="765111"/>
                  </a:lnTo>
                  <a:lnTo>
                    <a:pt x="82286" y="730134"/>
                  </a:lnTo>
                  <a:lnTo>
                    <a:pt x="58602" y="690548"/>
                  </a:lnTo>
                  <a:lnTo>
                    <a:pt x="38511" y="646267"/>
                  </a:lnTo>
                  <a:lnTo>
                    <a:pt x="22347" y="597202"/>
                  </a:lnTo>
                  <a:lnTo>
                    <a:pt x="10439" y="543268"/>
                  </a:lnTo>
                  <a:lnTo>
                    <a:pt x="0" y="340495"/>
                  </a:lnTo>
                  <a:lnTo>
                    <a:pt x="23604" y="169339"/>
                  </a:lnTo>
                  <a:lnTo>
                    <a:pt x="56164" y="51057"/>
                  </a:lnTo>
                  <a:lnTo>
                    <a:pt x="72593" y="6905"/>
                  </a:lnTo>
                  <a:lnTo>
                    <a:pt x="93311" y="0"/>
                  </a:lnTo>
                  <a:lnTo>
                    <a:pt x="739593" y="62153"/>
                  </a:lnTo>
                  <a:lnTo>
                    <a:pt x="747254" y="102321"/>
                  </a:lnTo>
                  <a:lnTo>
                    <a:pt x="764627" y="203078"/>
                  </a:lnTo>
                  <a:lnTo>
                    <a:pt x="783294" y="334803"/>
                  </a:lnTo>
                  <a:lnTo>
                    <a:pt x="794840" y="467878"/>
                  </a:lnTo>
                  <a:lnTo>
                    <a:pt x="794134" y="509902"/>
                  </a:lnTo>
                  <a:lnTo>
                    <a:pt x="788611" y="552915"/>
                  </a:lnTo>
                  <a:lnTo>
                    <a:pt x="778349" y="596204"/>
                  </a:lnTo>
                  <a:lnTo>
                    <a:pt x="763423" y="639056"/>
                  </a:lnTo>
                  <a:lnTo>
                    <a:pt x="743908" y="680756"/>
                  </a:lnTo>
                  <a:lnTo>
                    <a:pt x="719882" y="720592"/>
                  </a:lnTo>
                  <a:lnTo>
                    <a:pt x="691420" y="757851"/>
                  </a:lnTo>
                  <a:lnTo>
                    <a:pt x="658597" y="791818"/>
                  </a:lnTo>
                  <a:lnTo>
                    <a:pt x="621490" y="821781"/>
                  </a:lnTo>
                  <a:lnTo>
                    <a:pt x="580175" y="847026"/>
                  </a:lnTo>
                  <a:lnTo>
                    <a:pt x="534728" y="866839"/>
                  </a:lnTo>
                  <a:lnTo>
                    <a:pt x="485224" y="880508"/>
                  </a:lnTo>
                  <a:lnTo>
                    <a:pt x="443882" y="886840"/>
                  </a:lnTo>
                  <a:lnTo>
                    <a:pt x="402487" y="889431"/>
                  </a:lnTo>
                  <a:close/>
                </a:path>
              </a:pathLst>
            </a:custGeom>
            <a:solidFill>
              <a:srgbClr val="D99169">
                <a:alpha val="5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6066" y="3943937"/>
              <a:ext cx="735965" cy="1250950"/>
            </a:xfrm>
            <a:custGeom>
              <a:avLst/>
              <a:gdLst/>
              <a:ahLst/>
              <a:cxnLst/>
              <a:rect l="l" t="t" r="r" b="b"/>
              <a:pathLst>
                <a:path w="735964" h="1250950">
                  <a:moveTo>
                    <a:pt x="393257" y="1250747"/>
                  </a:moveTo>
                  <a:lnTo>
                    <a:pt x="346825" y="1245948"/>
                  </a:lnTo>
                  <a:lnTo>
                    <a:pt x="294886" y="1233364"/>
                  </a:lnTo>
                  <a:lnTo>
                    <a:pt x="247834" y="1215682"/>
                  </a:lnTo>
                  <a:lnTo>
                    <a:pt x="205493" y="1193316"/>
                  </a:lnTo>
                  <a:lnTo>
                    <a:pt x="167684" y="1166677"/>
                  </a:lnTo>
                  <a:lnTo>
                    <a:pt x="134233" y="1136178"/>
                  </a:lnTo>
                  <a:lnTo>
                    <a:pt x="104960" y="1102231"/>
                  </a:lnTo>
                  <a:lnTo>
                    <a:pt x="79690" y="1065248"/>
                  </a:lnTo>
                  <a:lnTo>
                    <a:pt x="58246" y="1025643"/>
                  </a:lnTo>
                  <a:lnTo>
                    <a:pt x="40450" y="983826"/>
                  </a:lnTo>
                  <a:lnTo>
                    <a:pt x="26125" y="940211"/>
                  </a:lnTo>
                  <a:lnTo>
                    <a:pt x="15094" y="895209"/>
                  </a:lnTo>
                  <a:lnTo>
                    <a:pt x="7181" y="849234"/>
                  </a:lnTo>
                  <a:lnTo>
                    <a:pt x="2209" y="802696"/>
                  </a:lnTo>
                  <a:lnTo>
                    <a:pt x="0" y="756010"/>
                  </a:lnTo>
                  <a:lnTo>
                    <a:pt x="377" y="709586"/>
                  </a:lnTo>
                  <a:lnTo>
                    <a:pt x="2231" y="669732"/>
                  </a:lnTo>
                  <a:lnTo>
                    <a:pt x="5062" y="627579"/>
                  </a:lnTo>
                  <a:lnTo>
                    <a:pt x="9092" y="583568"/>
                  </a:lnTo>
                  <a:lnTo>
                    <a:pt x="14541" y="538140"/>
                  </a:lnTo>
                  <a:lnTo>
                    <a:pt x="21630" y="491735"/>
                  </a:lnTo>
                  <a:lnTo>
                    <a:pt x="30580" y="444794"/>
                  </a:lnTo>
                  <a:lnTo>
                    <a:pt x="41611" y="397757"/>
                  </a:lnTo>
                  <a:lnTo>
                    <a:pt x="54945" y="351064"/>
                  </a:lnTo>
                  <a:lnTo>
                    <a:pt x="70803" y="305156"/>
                  </a:lnTo>
                  <a:lnTo>
                    <a:pt x="89405" y="260474"/>
                  </a:lnTo>
                  <a:lnTo>
                    <a:pt x="110972" y="217458"/>
                  </a:lnTo>
                  <a:lnTo>
                    <a:pt x="135725" y="176549"/>
                  </a:lnTo>
                  <a:lnTo>
                    <a:pt x="163885" y="138187"/>
                  </a:lnTo>
                  <a:lnTo>
                    <a:pt x="195672" y="102812"/>
                  </a:lnTo>
                  <a:lnTo>
                    <a:pt x="231308" y="70865"/>
                  </a:lnTo>
                  <a:lnTo>
                    <a:pt x="271013" y="42788"/>
                  </a:lnTo>
                  <a:lnTo>
                    <a:pt x="315008" y="19019"/>
                  </a:lnTo>
                  <a:lnTo>
                    <a:pt x="363515" y="0"/>
                  </a:lnTo>
                  <a:lnTo>
                    <a:pt x="408741" y="1179"/>
                  </a:lnTo>
                  <a:lnTo>
                    <a:pt x="450298" y="9128"/>
                  </a:lnTo>
                  <a:lnTo>
                    <a:pt x="488330" y="23311"/>
                  </a:lnTo>
                  <a:lnTo>
                    <a:pt x="522982" y="43194"/>
                  </a:lnTo>
                  <a:lnTo>
                    <a:pt x="554399" y="68240"/>
                  </a:lnTo>
                  <a:lnTo>
                    <a:pt x="582723" y="97914"/>
                  </a:lnTo>
                  <a:lnTo>
                    <a:pt x="608100" y="131681"/>
                  </a:lnTo>
                  <a:lnTo>
                    <a:pt x="630674" y="169006"/>
                  </a:lnTo>
                  <a:lnTo>
                    <a:pt x="650590" y="209352"/>
                  </a:lnTo>
                  <a:lnTo>
                    <a:pt x="667990" y="252185"/>
                  </a:lnTo>
                  <a:lnTo>
                    <a:pt x="683021" y="296970"/>
                  </a:lnTo>
                  <a:lnTo>
                    <a:pt x="695826" y="343170"/>
                  </a:lnTo>
                  <a:lnTo>
                    <a:pt x="706549" y="390250"/>
                  </a:lnTo>
                  <a:lnTo>
                    <a:pt x="715334" y="437675"/>
                  </a:lnTo>
                  <a:lnTo>
                    <a:pt x="722327" y="484909"/>
                  </a:lnTo>
                  <a:lnTo>
                    <a:pt x="727671" y="531418"/>
                  </a:lnTo>
                  <a:lnTo>
                    <a:pt x="731510" y="576665"/>
                  </a:lnTo>
                  <a:lnTo>
                    <a:pt x="733990" y="620116"/>
                  </a:lnTo>
                  <a:lnTo>
                    <a:pt x="735253" y="661234"/>
                  </a:lnTo>
                  <a:lnTo>
                    <a:pt x="735445" y="699485"/>
                  </a:lnTo>
                  <a:lnTo>
                    <a:pt x="734709" y="734332"/>
                  </a:lnTo>
                  <a:lnTo>
                    <a:pt x="732246" y="775987"/>
                  </a:lnTo>
                  <a:lnTo>
                    <a:pt x="727647" y="819114"/>
                  </a:lnTo>
                  <a:lnTo>
                    <a:pt x="720829" y="863129"/>
                  </a:lnTo>
                  <a:lnTo>
                    <a:pt x="711712" y="907450"/>
                  </a:lnTo>
                  <a:lnTo>
                    <a:pt x="700214" y="951491"/>
                  </a:lnTo>
                  <a:lnTo>
                    <a:pt x="686252" y="994672"/>
                  </a:lnTo>
                  <a:lnTo>
                    <a:pt x="669747" y="1036407"/>
                  </a:lnTo>
                  <a:lnTo>
                    <a:pt x="650616" y="1076114"/>
                  </a:lnTo>
                  <a:lnTo>
                    <a:pt x="628778" y="1113209"/>
                  </a:lnTo>
                  <a:lnTo>
                    <a:pt x="604150" y="1147109"/>
                  </a:lnTo>
                  <a:lnTo>
                    <a:pt x="576653" y="1177231"/>
                  </a:lnTo>
                  <a:lnTo>
                    <a:pt x="546204" y="1202991"/>
                  </a:lnTo>
                  <a:lnTo>
                    <a:pt x="512721" y="1223806"/>
                  </a:lnTo>
                  <a:lnTo>
                    <a:pt x="476123" y="1239092"/>
                  </a:lnTo>
                  <a:lnTo>
                    <a:pt x="436329" y="1248267"/>
                  </a:lnTo>
                  <a:lnTo>
                    <a:pt x="393257" y="1250747"/>
                  </a:lnTo>
                  <a:close/>
                </a:path>
              </a:pathLst>
            </a:custGeom>
            <a:solidFill>
              <a:srgbClr val="EDD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5580" y="5872720"/>
              <a:ext cx="850265" cy="189230"/>
            </a:xfrm>
            <a:custGeom>
              <a:avLst/>
              <a:gdLst/>
              <a:ahLst/>
              <a:cxnLst/>
              <a:rect l="l" t="t" r="r" b="b"/>
              <a:pathLst>
                <a:path w="850264" h="189229">
                  <a:moveTo>
                    <a:pt x="709587" y="188468"/>
                  </a:moveTo>
                  <a:lnTo>
                    <a:pt x="661263" y="159423"/>
                  </a:lnTo>
                  <a:lnTo>
                    <a:pt x="623836" y="145313"/>
                  </a:lnTo>
                  <a:lnTo>
                    <a:pt x="586155" y="133997"/>
                  </a:lnTo>
                  <a:lnTo>
                    <a:pt x="544741" y="124282"/>
                  </a:lnTo>
                  <a:lnTo>
                    <a:pt x="499325" y="116268"/>
                  </a:lnTo>
                  <a:lnTo>
                    <a:pt x="449618" y="110007"/>
                  </a:lnTo>
                  <a:lnTo>
                    <a:pt x="395363" y="105600"/>
                  </a:lnTo>
                  <a:lnTo>
                    <a:pt x="392480" y="105600"/>
                  </a:lnTo>
                  <a:lnTo>
                    <a:pt x="338518" y="103339"/>
                  </a:lnTo>
                  <a:lnTo>
                    <a:pt x="287985" y="103301"/>
                  </a:lnTo>
                  <a:lnTo>
                    <a:pt x="241122" y="105181"/>
                  </a:lnTo>
                  <a:lnTo>
                    <a:pt x="198183" y="108737"/>
                  </a:lnTo>
                  <a:lnTo>
                    <a:pt x="159410" y="113652"/>
                  </a:lnTo>
                  <a:lnTo>
                    <a:pt x="119659" y="120523"/>
                  </a:lnTo>
                  <a:lnTo>
                    <a:pt x="71678" y="134048"/>
                  </a:lnTo>
                  <a:lnTo>
                    <a:pt x="65608" y="138976"/>
                  </a:lnTo>
                  <a:lnTo>
                    <a:pt x="72605" y="141249"/>
                  </a:lnTo>
                  <a:lnTo>
                    <a:pt x="91859" y="141566"/>
                  </a:lnTo>
                  <a:lnTo>
                    <a:pt x="122008" y="140601"/>
                  </a:lnTo>
                  <a:lnTo>
                    <a:pt x="161709" y="138976"/>
                  </a:lnTo>
                  <a:lnTo>
                    <a:pt x="200609" y="137782"/>
                  </a:lnTo>
                  <a:lnTo>
                    <a:pt x="242379" y="137134"/>
                  </a:lnTo>
                  <a:lnTo>
                    <a:pt x="287553" y="137325"/>
                  </a:lnTo>
                  <a:lnTo>
                    <a:pt x="336638" y="138607"/>
                  </a:lnTo>
                  <a:lnTo>
                    <a:pt x="390182" y="141287"/>
                  </a:lnTo>
                  <a:lnTo>
                    <a:pt x="393065" y="141287"/>
                  </a:lnTo>
                  <a:lnTo>
                    <a:pt x="459359" y="146494"/>
                  </a:lnTo>
                  <a:lnTo>
                    <a:pt x="517296" y="152793"/>
                  </a:lnTo>
                  <a:lnTo>
                    <a:pt x="569087" y="160375"/>
                  </a:lnTo>
                  <a:lnTo>
                    <a:pt x="616927" y="169481"/>
                  </a:lnTo>
                  <a:lnTo>
                    <a:pt x="654875" y="178193"/>
                  </a:lnTo>
                  <a:lnTo>
                    <a:pt x="683539" y="185229"/>
                  </a:lnTo>
                  <a:lnTo>
                    <a:pt x="702068" y="189141"/>
                  </a:lnTo>
                  <a:lnTo>
                    <a:pt x="709587" y="188468"/>
                  </a:lnTo>
                  <a:close/>
                </a:path>
                <a:path w="850264" h="189229">
                  <a:moveTo>
                    <a:pt x="849998" y="106172"/>
                  </a:moveTo>
                  <a:lnTo>
                    <a:pt x="810628" y="81889"/>
                  </a:lnTo>
                  <a:lnTo>
                    <a:pt x="769696" y="61099"/>
                  </a:lnTo>
                  <a:lnTo>
                    <a:pt x="727329" y="43637"/>
                  </a:lnTo>
                  <a:lnTo>
                    <a:pt x="683653" y="29362"/>
                  </a:lnTo>
                  <a:lnTo>
                    <a:pt x="638759" y="18097"/>
                  </a:lnTo>
                  <a:lnTo>
                    <a:pt x="592797" y="9690"/>
                  </a:lnTo>
                  <a:lnTo>
                    <a:pt x="545871" y="3975"/>
                  </a:lnTo>
                  <a:lnTo>
                    <a:pt x="498106" y="800"/>
                  </a:lnTo>
                  <a:lnTo>
                    <a:pt x="449605" y="0"/>
                  </a:lnTo>
                  <a:lnTo>
                    <a:pt x="400494" y="1409"/>
                  </a:lnTo>
                  <a:lnTo>
                    <a:pt x="350901" y="4889"/>
                  </a:lnTo>
                  <a:lnTo>
                    <a:pt x="300939" y="10261"/>
                  </a:lnTo>
                  <a:lnTo>
                    <a:pt x="250723" y="17373"/>
                  </a:lnTo>
                  <a:lnTo>
                    <a:pt x="200367" y="26060"/>
                  </a:lnTo>
                  <a:lnTo>
                    <a:pt x="149999" y="36156"/>
                  </a:lnTo>
                  <a:lnTo>
                    <a:pt x="99745" y="47523"/>
                  </a:lnTo>
                  <a:lnTo>
                    <a:pt x="49695" y="59982"/>
                  </a:lnTo>
                  <a:lnTo>
                    <a:pt x="0" y="73367"/>
                  </a:lnTo>
                  <a:lnTo>
                    <a:pt x="68961" y="68059"/>
                  </a:lnTo>
                  <a:lnTo>
                    <a:pt x="254723" y="61937"/>
                  </a:lnTo>
                  <a:lnTo>
                    <a:pt x="525627" y="69735"/>
                  </a:lnTo>
                  <a:lnTo>
                    <a:pt x="849998" y="106172"/>
                  </a:lnTo>
                  <a:close/>
                </a:path>
              </a:pathLst>
            </a:custGeom>
            <a:solidFill>
              <a:srgbClr val="D99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26654" y="4898109"/>
              <a:ext cx="594360" cy="297180"/>
            </a:xfrm>
            <a:custGeom>
              <a:avLst/>
              <a:gdLst/>
              <a:ahLst/>
              <a:cxnLst/>
              <a:rect l="l" t="t" r="r" b="b"/>
              <a:pathLst>
                <a:path w="594360" h="297179">
                  <a:moveTo>
                    <a:pt x="326622" y="296715"/>
                  </a:moveTo>
                  <a:lnTo>
                    <a:pt x="276813" y="291776"/>
                  </a:lnTo>
                  <a:lnTo>
                    <a:pt x="221886" y="278184"/>
                  </a:lnTo>
                  <a:lnTo>
                    <a:pt x="172405" y="258934"/>
                  </a:lnTo>
                  <a:lnTo>
                    <a:pt x="128179" y="234500"/>
                  </a:lnTo>
                  <a:lnTo>
                    <a:pt x="89017" y="205354"/>
                  </a:lnTo>
                  <a:lnTo>
                    <a:pt x="54727" y="171970"/>
                  </a:lnTo>
                  <a:lnTo>
                    <a:pt x="25118" y="134822"/>
                  </a:lnTo>
                  <a:lnTo>
                    <a:pt x="0" y="94381"/>
                  </a:lnTo>
                  <a:lnTo>
                    <a:pt x="47305" y="69405"/>
                  </a:lnTo>
                  <a:lnTo>
                    <a:pt x="96448" y="46892"/>
                  </a:lnTo>
                  <a:lnTo>
                    <a:pt x="147255" y="27767"/>
                  </a:lnTo>
                  <a:lnTo>
                    <a:pt x="199547" y="12959"/>
                  </a:lnTo>
                  <a:lnTo>
                    <a:pt x="253151" y="3394"/>
                  </a:lnTo>
                  <a:lnTo>
                    <a:pt x="307890" y="0"/>
                  </a:lnTo>
                  <a:lnTo>
                    <a:pt x="339173" y="1204"/>
                  </a:lnTo>
                  <a:lnTo>
                    <a:pt x="402820" y="11168"/>
                  </a:lnTo>
                  <a:lnTo>
                    <a:pt x="481096" y="36678"/>
                  </a:lnTo>
                  <a:lnTo>
                    <a:pt x="522694" y="54887"/>
                  </a:lnTo>
                  <a:lnTo>
                    <a:pt x="560191" y="74283"/>
                  </a:lnTo>
                  <a:lnTo>
                    <a:pt x="593911" y="94381"/>
                  </a:lnTo>
                  <a:lnTo>
                    <a:pt x="572237" y="136334"/>
                  </a:lnTo>
                  <a:lnTo>
                    <a:pt x="547428" y="174994"/>
                  </a:lnTo>
                  <a:lnTo>
                    <a:pt x="519374" y="209629"/>
                  </a:lnTo>
                  <a:lnTo>
                    <a:pt x="487966" y="239504"/>
                  </a:lnTo>
                  <a:lnTo>
                    <a:pt x="453096" y="263884"/>
                  </a:lnTo>
                  <a:lnTo>
                    <a:pt x="414655" y="282035"/>
                  </a:lnTo>
                  <a:lnTo>
                    <a:pt x="372533" y="293224"/>
                  </a:lnTo>
                  <a:lnTo>
                    <a:pt x="326622" y="296715"/>
                  </a:lnTo>
                  <a:close/>
                </a:path>
              </a:pathLst>
            </a:custGeom>
            <a:solidFill>
              <a:srgbClr val="FFFFFF">
                <a:alpha val="3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9967" y="5197367"/>
              <a:ext cx="692150" cy="278130"/>
            </a:xfrm>
            <a:custGeom>
              <a:avLst/>
              <a:gdLst/>
              <a:ahLst/>
              <a:cxnLst/>
              <a:rect l="l" t="t" r="r" b="b"/>
              <a:pathLst>
                <a:path w="692150" h="278129">
                  <a:moveTo>
                    <a:pt x="342132" y="277964"/>
                  </a:moveTo>
                  <a:lnTo>
                    <a:pt x="295615" y="274223"/>
                  </a:lnTo>
                  <a:lnTo>
                    <a:pt x="251419" y="265303"/>
                  </a:lnTo>
                  <a:lnTo>
                    <a:pt x="210136" y="252067"/>
                  </a:lnTo>
                  <a:lnTo>
                    <a:pt x="172360" y="235377"/>
                  </a:lnTo>
                  <a:lnTo>
                    <a:pt x="115431" y="202763"/>
                  </a:lnTo>
                  <a:lnTo>
                    <a:pt x="70426" y="164807"/>
                  </a:lnTo>
                  <a:lnTo>
                    <a:pt x="36966" y="124585"/>
                  </a:lnTo>
                  <a:lnTo>
                    <a:pt x="14675" y="85173"/>
                  </a:lnTo>
                  <a:lnTo>
                    <a:pt x="0" y="24458"/>
                  </a:lnTo>
                  <a:lnTo>
                    <a:pt x="3021" y="7157"/>
                  </a:lnTo>
                  <a:lnTo>
                    <a:pt x="9495" y="0"/>
                  </a:lnTo>
                  <a:lnTo>
                    <a:pt x="19809" y="1888"/>
                  </a:lnTo>
                  <a:lnTo>
                    <a:pt x="32443" y="12085"/>
                  </a:lnTo>
                  <a:lnTo>
                    <a:pt x="48422" y="28325"/>
                  </a:lnTo>
                  <a:lnTo>
                    <a:pt x="68771" y="48341"/>
                  </a:lnTo>
                  <a:lnTo>
                    <a:pt x="128695" y="92798"/>
                  </a:lnTo>
                  <a:lnTo>
                    <a:pt x="168071" y="114217"/>
                  </a:lnTo>
                  <a:lnTo>
                    <a:pt x="214947" y="134665"/>
                  </a:lnTo>
                  <a:lnTo>
                    <a:pt x="278036" y="152146"/>
                  </a:lnTo>
                  <a:lnTo>
                    <a:pt x="345009" y="160563"/>
                  </a:lnTo>
                  <a:lnTo>
                    <a:pt x="371212" y="160428"/>
                  </a:lnTo>
                  <a:lnTo>
                    <a:pt x="419950" y="153684"/>
                  </a:lnTo>
                  <a:lnTo>
                    <a:pt x="474343" y="133685"/>
                  </a:lnTo>
                  <a:lnTo>
                    <a:pt x="532666" y="100217"/>
                  </a:lnTo>
                  <a:lnTo>
                    <a:pt x="605979" y="45823"/>
                  </a:lnTo>
                  <a:lnTo>
                    <a:pt x="644411" y="18415"/>
                  </a:lnTo>
                  <a:lnTo>
                    <a:pt x="672700" y="3956"/>
                  </a:lnTo>
                  <a:lnTo>
                    <a:pt x="690307" y="6330"/>
                  </a:lnTo>
                  <a:lnTo>
                    <a:pt x="691647" y="21455"/>
                  </a:lnTo>
                  <a:lnTo>
                    <a:pt x="657854" y="94219"/>
                  </a:lnTo>
                  <a:lnTo>
                    <a:pt x="620672" y="145600"/>
                  </a:lnTo>
                  <a:lnTo>
                    <a:pt x="595152" y="173952"/>
                  </a:lnTo>
                  <a:lnTo>
                    <a:pt x="564129" y="201927"/>
                  </a:lnTo>
                  <a:lnTo>
                    <a:pt x="527280" y="228067"/>
                  </a:lnTo>
                  <a:lnTo>
                    <a:pt x="484279" y="250916"/>
                  </a:lnTo>
                  <a:lnTo>
                    <a:pt x="415579" y="271777"/>
                  </a:lnTo>
                  <a:lnTo>
                    <a:pt x="379314" y="276813"/>
                  </a:lnTo>
                  <a:lnTo>
                    <a:pt x="342132" y="277964"/>
                  </a:lnTo>
                  <a:close/>
                </a:path>
              </a:pathLst>
            </a:custGeom>
            <a:solidFill>
              <a:srgbClr val="FFFFFF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1692" y="4018751"/>
              <a:ext cx="235585" cy="872490"/>
            </a:xfrm>
            <a:custGeom>
              <a:avLst/>
              <a:gdLst/>
              <a:ahLst/>
              <a:cxnLst/>
              <a:rect l="l" t="t" r="r" b="b"/>
              <a:pathLst>
                <a:path w="235584" h="872489">
                  <a:moveTo>
                    <a:pt x="70636" y="872451"/>
                  </a:moveTo>
                  <a:lnTo>
                    <a:pt x="39703" y="818427"/>
                  </a:lnTo>
                  <a:lnTo>
                    <a:pt x="26449" y="773475"/>
                  </a:lnTo>
                  <a:lnTo>
                    <a:pt x="11965" y="706200"/>
                  </a:lnTo>
                  <a:lnTo>
                    <a:pt x="5840" y="662736"/>
                  </a:lnTo>
                  <a:lnTo>
                    <a:pt x="1793" y="617291"/>
                  </a:lnTo>
                  <a:lnTo>
                    <a:pt x="0" y="569975"/>
                  </a:lnTo>
                  <a:lnTo>
                    <a:pt x="636" y="520901"/>
                  </a:lnTo>
                  <a:lnTo>
                    <a:pt x="3879" y="470180"/>
                  </a:lnTo>
                  <a:lnTo>
                    <a:pt x="12871" y="400257"/>
                  </a:lnTo>
                  <a:lnTo>
                    <a:pt x="25748" y="333787"/>
                  </a:lnTo>
                  <a:lnTo>
                    <a:pt x="40845" y="277110"/>
                  </a:lnTo>
                  <a:lnTo>
                    <a:pt x="58479" y="225234"/>
                  </a:lnTo>
                  <a:lnTo>
                    <a:pt x="78594" y="177999"/>
                  </a:lnTo>
                  <a:lnTo>
                    <a:pt x="101138" y="135241"/>
                  </a:lnTo>
                  <a:lnTo>
                    <a:pt x="147744" y="68708"/>
                  </a:lnTo>
                  <a:lnTo>
                    <a:pt x="190411" y="26400"/>
                  </a:lnTo>
                  <a:lnTo>
                    <a:pt x="221965" y="4702"/>
                  </a:lnTo>
                  <a:lnTo>
                    <a:pt x="235228" y="0"/>
                  </a:lnTo>
                  <a:lnTo>
                    <a:pt x="226380" y="10979"/>
                  </a:lnTo>
                  <a:lnTo>
                    <a:pt x="200267" y="38198"/>
                  </a:lnTo>
                  <a:lnTo>
                    <a:pt x="164011" y="83437"/>
                  </a:lnTo>
                  <a:lnTo>
                    <a:pt x="124733" y="148477"/>
                  </a:lnTo>
                  <a:lnTo>
                    <a:pt x="105094" y="190417"/>
                  </a:lnTo>
                  <a:lnTo>
                    <a:pt x="87614" y="236241"/>
                  </a:lnTo>
                  <a:lnTo>
                    <a:pt x="72291" y="286381"/>
                  </a:lnTo>
                  <a:lnTo>
                    <a:pt x="59126" y="341269"/>
                  </a:lnTo>
                  <a:lnTo>
                    <a:pt x="47545" y="405436"/>
                  </a:lnTo>
                  <a:lnTo>
                    <a:pt x="38984" y="473057"/>
                  </a:lnTo>
                  <a:lnTo>
                    <a:pt x="35144" y="531610"/>
                  </a:lnTo>
                  <a:lnTo>
                    <a:pt x="34509" y="587760"/>
                  </a:lnTo>
                  <a:lnTo>
                    <a:pt x="36829" y="641452"/>
                  </a:lnTo>
                  <a:lnTo>
                    <a:pt x="41857" y="692630"/>
                  </a:lnTo>
                  <a:lnTo>
                    <a:pt x="49343" y="741238"/>
                  </a:lnTo>
                  <a:lnTo>
                    <a:pt x="57040" y="778573"/>
                  </a:lnTo>
                  <a:lnTo>
                    <a:pt x="69341" y="827212"/>
                  </a:lnTo>
                  <a:lnTo>
                    <a:pt x="73514" y="844612"/>
                  </a:lnTo>
                  <a:lnTo>
                    <a:pt x="75096" y="861688"/>
                  </a:lnTo>
                  <a:lnTo>
                    <a:pt x="70636" y="872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72607" y="7498194"/>
            <a:ext cx="2590800" cy="27813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7709" y="156249"/>
            <a:ext cx="152629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6000" spc="1085" dirty="0">
                <a:solidFill>
                  <a:srgbClr val="57BEA5"/>
                </a:solidFill>
              </a:rPr>
              <a:t>BIOTIN+ SUPER HAIR BOOSTER</a:t>
            </a:r>
            <a:br>
              <a:rPr lang="tr-TR" sz="6000" spc="1085" dirty="0">
                <a:solidFill>
                  <a:srgbClr val="57BEA5"/>
                </a:solidFill>
              </a:rPr>
            </a:br>
            <a:r>
              <a:rPr sz="4800" spc="1085" dirty="0" err="1">
                <a:solidFill>
                  <a:srgbClr val="57BEA5"/>
                </a:solidFill>
              </a:rPr>
              <a:t>S</a:t>
            </a:r>
            <a:r>
              <a:rPr sz="4800" spc="235" dirty="0" err="1">
                <a:solidFill>
                  <a:srgbClr val="57BEA5"/>
                </a:solidFill>
              </a:rPr>
              <a:t>a</a:t>
            </a:r>
            <a:r>
              <a:rPr sz="4800" spc="165" dirty="0" err="1">
                <a:solidFill>
                  <a:srgbClr val="57BEA5"/>
                </a:solidFill>
              </a:rPr>
              <a:t>ç</a:t>
            </a:r>
            <a:r>
              <a:rPr sz="4800" spc="-540" dirty="0">
                <a:solidFill>
                  <a:srgbClr val="57BEA5"/>
                </a:solidFill>
              </a:rPr>
              <a:t> </a:t>
            </a:r>
            <a:r>
              <a:rPr sz="4800" spc="520" dirty="0">
                <a:solidFill>
                  <a:srgbClr val="57BEA5"/>
                </a:solidFill>
              </a:rPr>
              <a:t>G</a:t>
            </a:r>
            <a:r>
              <a:rPr sz="4800" spc="-20" dirty="0">
                <a:solidFill>
                  <a:srgbClr val="57BEA5"/>
                </a:solidFill>
              </a:rPr>
              <a:t>ü</a:t>
            </a:r>
            <a:r>
              <a:rPr sz="4800" spc="160" dirty="0">
                <a:solidFill>
                  <a:srgbClr val="57BEA5"/>
                </a:solidFill>
              </a:rPr>
              <a:t>ç</a:t>
            </a:r>
            <a:r>
              <a:rPr sz="4800" spc="175" dirty="0">
                <a:solidFill>
                  <a:srgbClr val="57BEA5"/>
                </a:solidFill>
              </a:rPr>
              <a:t>l</a:t>
            </a:r>
            <a:r>
              <a:rPr sz="4800" spc="-45" dirty="0">
                <a:solidFill>
                  <a:srgbClr val="57BEA5"/>
                </a:solidFill>
              </a:rPr>
              <a:t>e</a:t>
            </a:r>
            <a:r>
              <a:rPr sz="4800" spc="10" dirty="0">
                <a:solidFill>
                  <a:srgbClr val="57BEA5"/>
                </a:solidFill>
              </a:rPr>
              <a:t>n</a:t>
            </a:r>
            <a:r>
              <a:rPr sz="4800" spc="140" dirty="0">
                <a:solidFill>
                  <a:srgbClr val="57BEA5"/>
                </a:solidFill>
              </a:rPr>
              <a:t>d</a:t>
            </a:r>
            <a:r>
              <a:rPr sz="4800" spc="-120" dirty="0">
                <a:solidFill>
                  <a:srgbClr val="57BEA5"/>
                </a:solidFill>
              </a:rPr>
              <a:t>i</a:t>
            </a:r>
            <a:r>
              <a:rPr sz="4800" spc="-130" dirty="0">
                <a:solidFill>
                  <a:srgbClr val="57BEA5"/>
                </a:solidFill>
              </a:rPr>
              <a:t>r</a:t>
            </a:r>
            <a:r>
              <a:rPr sz="4800" spc="-120" dirty="0">
                <a:solidFill>
                  <a:srgbClr val="57BEA5"/>
                </a:solidFill>
              </a:rPr>
              <a:t>i</a:t>
            </a:r>
            <a:r>
              <a:rPr sz="4800" spc="160" dirty="0">
                <a:solidFill>
                  <a:srgbClr val="57BEA5"/>
                </a:solidFill>
              </a:rPr>
              <a:t>c</a:t>
            </a:r>
            <a:r>
              <a:rPr sz="4800" spc="-114" dirty="0">
                <a:solidFill>
                  <a:srgbClr val="57BEA5"/>
                </a:solidFill>
              </a:rPr>
              <a:t>i</a:t>
            </a:r>
            <a:endParaRPr sz="4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5298" y="0"/>
            <a:ext cx="4528820" cy="1414145"/>
          </a:xfrm>
          <a:custGeom>
            <a:avLst/>
            <a:gdLst/>
            <a:ahLst/>
            <a:cxnLst/>
            <a:rect l="l" t="t" r="r" b="b"/>
            <a:pathLst>
              <a:path w="4528819" h="1414145">
                <a:moveTo>
                  <a:pt x="2135470" y="151871"/>
                </a:moveTo>
                <a:lnTo>
                  <a:pt x="2100297" y="146146"/>
                </a:lnTo>
                <a:lnTo>
                  <a:pt x="2072112" y="128277"/>
                </a:lnTo>
                <a:lnTo>
                  <a:pt x="2053418" y="100691"/>
                </a:lnTo>
                <a:lnTo>
                  <a:pt x="2046716" y="65814"/>
                </a:lnTo>
                <a:lnTo>
                  <a:pt x="2053232" y="32076"/>
                </a:lnTo>
                <a:lnTo>
                  <a:pt x="2071034" y="5096"/>
                </a:lnTo>
                <a:lnTo>
                  <a:pt x="2078651" y="0"/>
                </a:lnTo>
                <a:lnTo>
                  <a:pt x="2186219" y="0"/>
                </a:lnTo>
                <a:lnTo>
                  <a:pt x="2192565" y="4078"/>
                </a:lnTo>
                <a:lnTo>
                  <a:pt x="2210877" y="30694"/>
                </a:lnTo>
                <a:lnTo>
                  <a:pt x="2217960" y="64182"/>
                </a:lnTo>
                <a:lnTo>
                  <a:pt x="2212215" y="98166"/>
                </a:lnTo>
                <a:lnTo>
                  <a:pt x="2195064" y="125689"/>
                </a:lnTo>
                <a:lnTo>
                  <a:pt x="2168740" y="144381"/>
                </a:lnTo>
                <a:lnTo>
                  <a:pt x="2135470" y="151871"/>
                </a:lnTo>
                <a:close/>
              </a:path>
              <a:path w="4528819" h="1414145">
                <a:moveTo>
                  <a:pt x="2400437" y="151172"/>
                </a:moveTo>
                <a:lnTo>
                  <a:pt x="2366977" y="144209"/>
                </a:lnTo>
                <a:lnTo>
                  <a:pt x="2340360" y="125897"/>
                </a:lnTo>
                <a:lnTo>
                  <a:pt x="2322895" y="98625"/>
                </a:lnTo>
                <a:lnTo>
                  <a:pt x="2316891" y="64780"/>
                </a:lnTo>
                <a:lnTo>
                  <a:pt x="2323847" y="31283"/>
                </a:lnTo>
                <a:lnTo>
                  <a:pt x="2342140" y="4638"/>
                </a:lnTo>
                <a:lnTo>
                  <a:pt x="2349368" y="0"/>
                </a:lnTo>
                <a:lnTo>
                  <a:pt x="2453937" y="0"/>
                </a:lnTo>
                <a:lnTo>
                  <a:pt x="2463270" y="6421"/>
                </a:lnTo>
                <a:lnTo>
                  <a:pt x="2480736" y="33693"/>
                </a:lnTo>
                <a:lnTo>
                  <a:pt x="2486741" y="67539"/>
                </a:lnTo>
                <a:lnTo>
                  <a:pt x="2479785" y="101032"/>
                </a:lnTo>
                <a:lnTo>
                  <a:pt x="2461491" y="127677"/>
                </a:lnTo>
                <a:lnTo>
                  <a:pt x="2434247" y="145161"/>
                </a:lnTo>
                <a:lnTo>
                  <a:pt x="2400437" y="151172"/>
                </a:lnTo>
                <a:close/>
              </a:path>
              <a:path w="4528819" h="1414145">
                <a:moveTo>
                  <a:pt x="2661150" y="149700"/>
                </a:moveTo>
                <a:lnTo>
                  <a:pt x="2628049" y="142377"/>
                </a:lnTo>
                <a:lnTo>
                  <a:pt x="2601307" y="123216"/>
                </a:lnTo>
                <a:lnTo>
                  <a:pt x="2583847" y="95327"/>
                </a:lnTo>
                <a:lnTo>
                  <a:pt x="2578592" y="61822"/>
                </a:lnTo>
                <a:lnTo>
                  <a:pt x="2586756" y="30165"/>
                </a:lnTo>
                <a:lnTo>
                  <a:pt x="2605831" y="4653"/>
                </a:lnTo>
                <a:lnTo>
                  <a:pt x="2613369" y="0"/>
                </a:lnTo>
                <a:lnTo>
                  <a:pt x="2710202" y="0"/>
                </a:lnTo>
                <a:lnTo>
                  <a:pt x="2722660" y="9062"/>
                </a:lnTo>
                <a:lnTo>
                  <a:pt x="2739720" y="35948"/>
                </a:lnTo>
                <a:lnTo>
                  <a:pt x="2745454" y="68172"/>
                </a:lnTo>
                <a:lnTo>
                  <a:pt x="2738185" y="100078"/>
                </a:lnTo>
                <a:lnTo>
                  <a:pt x="2719862" y="126091"/>
                </a:lnTo>
                <a:lnTo>
                  <a:pt x="2693258" y="143526"/>
                </a:lnTo>
                <a:lnTo>
                  <a:pt x="2661150" y="149700"/>
                </a:lnTo>
                <a:close/>
              </a:path>
              <a:path w="4528819" h="1414145">
                <a:moveTo>
                  <a:pt x="1871087" y="150618"/>
                </a:moveTo>
                <a:lnTo>
                  <a:pt x="1838801" y="144048"/>
                </a:lnTo>
                <a:lnTo>
                  <a:pt x="1812590" y="126644"/>
                </a:lnTo>
                <a:lnTo>
                  <a:pt x="1794801" y="100716"/>
                </a:lnTo>
                <a:lnTo>
                  <a:pt x="1787781" y="68577"/>
                </a:lnTo>
                <a:lnTo>
                  <a:pt x="1793545" y="34803"/>
                </a:lnTo>
                <a:lnTo>
                  <a:pt x="1810970" y="7340"/>
                </a:lnTo>
                <a:lnTo>
                  <a:pt x="1821491" y="0"/>
                </a:lnTo>
                <a:lnTo>
                  <a:pt x="1923101" y="0"/>
                </a:lnTo>
                <a:lnTo>
                  <a:pt x="1931716" y="5635"/>
                </a:lnTo>
                <a:lnTo>
                  <a:pt x="1949884" y="32532"/>
                </a:lnTo>
                <a:lnTo>
                  <a:pt x="1956523" y="66064"/>
                </a:lnTo>
                <a:lnTo>
                  <a:pt x="1949954" y="99632"/>
                </a:lnTo>
                <a:lnTo>
                  <a:pt x="1931853" y="126568"/>
                </a:lnTo>
                <a:lnTo>
                  <a:pt x="1904728" y="144391"/>
                </a:lnTo>
                <a:lnTo>
                  <a:pt x="1871087" y="150618"/>
                </a:lnTo>
                <a:close/>
              </a:path>
              <a:path w="4528819" h="1414145">
                <a:moveTo>
                  <a:pt x="1609973" y="148474"/>
                </a:moveTo>
                <a:lnTo>
                  <a:pt x="1579581" y="141334"/>
                </a:lnTo>
                <a:lnTo>
                  <a:pt x="1554205" y="123596"/>
                </a:lnTo>
                <a:lnTo>
                  <a:pt x="1536654" y="98089"/>
                </a:lnTo>
                <a:lnTo>
                  <a:pt x="1529737" y="67640"/>
                </a:lnTo>
                <a:lnTo>
                  <a:pt x="1535907" y="35911"/>
                </a:lnTo>
                <a:lnTo>
                  <a:pt x="1553707" y="9228"/>
                </a:lnTo>
                <a:lnTo>
                  <a:pt x="1566875" y="0"/>
                </a:lnTo>
                <a:lnTo>
                  <a:pt x="1657063" y="0"/>
                </a:lnTo>
                <a:lnTo>
                  <a:pt x="1669732" y="8731"/>
                </a:lnTo>
                <a:lnTo>
                  <a:pt x="1687752" y="35287"/>
                </a:lnTo>
                <a:lnTo>
                  <a:pt x="1694196" y="66996"/>
                </a:lnTo>
                <a:lnTo>
                  <a:pt x="1687015" y="98647"/>
                </a:lnTo>
                <a:lnTo>
                  <a:pt x="1668429" y="124863"/>
                </a:lnTo>
                <a:lnTo>
                  <a:pt x="1641671" y="142514"/>
                </a:lnTo>
                <a:lnTo>
                  <a:pt x="1609973" y="148474"/>
                </a:lnTo>
                <a:close/>
              </a:path>
              <a:path w="4528819" h="1414145">
                <a:moveTo>
                  <a:pt x="2920289" y="145440"/>
                </a:moveTo>
                <a:lnTo>
                  <a:pt x="2889452" y="138260"/>
                </a:lnTo>
                <a:lnTo>
                  <a:pt x="2864525" y="120262"/>
                </a:lnTo>
                <a:lnTo>
                  <a:pt x="2848155" y="94268"/>
                </a:lnTo>
                <a:lnTo>
                  <a:pt x="2842990" y="63098"/>
                </a:lnTo>
                <a:lnTo>
                  <a:pt x="2850097" y="33460"/>
                </a:lnTo>
                <a:lnTo>
                  <a:pt x="2867236" y="9289"/>
                </a:lnTo>
                <a:lnTo>
                  <a:pt x="2881299" y="0"/>
                </a:lnTo>
                <a:lnTo>
                  <a:pt x="2962961" y="0"/>
                </a:lnTo>
                <a:lnTo>
                  <a:pt x="2978192" y="10321"/>
                </a:lnTo>
                <a:lnTo>
                  <a:pt x="2995296" y="35825"/>
                </a:lnTo>
                <a:lnTo>
                  <a:pt x="3001384" y="66894"/>
                </a:lnTo>
                <a:lnTo>
                  <a:pt x="2994687" y="97849"/>
                </a:lnTo>
                <a:lnTo>
                  <a:pt x="2977089" y="123050"/>
                </a:lnTo>
                <a:lnTo>
                  <a:pt x="2951365" y="139809"/>
                </a:lnTo>
                <a:lnTo>
                  <a:pt x="2920289" y="145440"/>
                </a:lnTo>
                <a:close/>
              </a:path>
              <a:path w="4528819" h="1414145">
                <a:moveTo>
                  <a:pt x="1350905" y="142113"/>
                </a:moveTo>
                <a:lnTo>
                  <a:pt x="1320827" y="136049"/>
                </a:lnTo>
                <a:lnTo>
                  <a:pt x="1296976" y="119865"/>
                </a:lnTo>
                <a:lnTo>
                  <a:pt x="1281339" y="95597"/>
                </a:lnTo>
                <a:lnTo>
                  <a:pt x="1275904" y="65282"/>
                </a:lnTo>
                <a:lnTo>
                  <a:pt x="1281965" y="35173"/>
                </a:lnTo>
                <a:lnTo>
                  <a:pt x="1298133" y="11296"/>
                </a:lnTo>
                <a:lnTo>
                  <a:pt x="1315628" y="0"/>
                </a:lnTo>
                <a:lnTo>
                  <a:pt x="1388233" y="0"/>
                </a:lnTo>
                <a:lnTo>
                  <a:pt x="1406586" y="12454"/>
                </a:lnTo>
                <a:lnTo>
                  <a:pt x="1422223" y="36722"/>
                </a:lnTo>
                <a:lnTo>
                  <a:pt x="1427658" y="67036"/>
                </a:lnTo>
                <a:lnTo>
                  <a:pt x="1421599" y="97144"/>
                </a:lnTo>
                <a:lnTo>
                  <a:pt x="1405431" y="121019"/>
                </a:lnTo>
                <a:lnTo>
                  <a:pt x="1381189" y="136671"/>
                </a:lnTo>
                <a:lnTo>
                  <a:pt x="1350905" y="142113"/>
                </a:lnTo>
                <a:close/>
              </a:path>
              <a:path w="4528819" h="1414145">
                <a:moveTo>
                  <a:pt x="1872981" y="410350"/>
                </a:moveTo>
                <a:lnTo>
                  <a:pt x="1843086" y="404491"/>
                </a:lnTo>
                <a:lnTo>
                  <a:pt x="1818886" y="387943"/>
                </a:lnTo>
                <a:lnTo>
                  <a:pt x="1802938" y="363328"/>
                </a:lnTo>
                <a:lnTo>
                  <a:pt x="1797800" y="333268"/>
                </a:lnTo>
                <a:lnTo>
                  <a:pt x="1804527" y="304775"/>
                </a:lnTo>
                <a:lnTo>
                  <a:pt x="1820990" y="281819"/>
                </a:lnTo>
                <a:lnTo>
                  <a:pt x="1844818" y="266642"/>
                </a:lnTo>
                <a:lnTo>
                  <a:pt x="1873642" y="261490"/>
                </a:lnTo>
                <a:lnTo>
                  <a:pt x="1902221" y="267781"/>
                </a:lnTo>
                <a:lnTo>
                  <a:pt x="1925402" y="283889"/>
                </a:lnTo>
                <a:lnTo>
                  <a:pt x="1940918" y="307488"/>
                </a:lnTo>
                <a:lnTo>
                  <a:pt x="1946502" y="336251"/>
                </a:lnTo>
                <a:lnTo>
                  <a:pt x="1940662" y="364959"/>
                </a:lnTo>
                <a:lnTo>
                  <a:pt x="1924939" y="388413"/>
                </a:lnTo>
                <a:lnTo>
                  <a:pt x="1901617" y="404311"/>
                </a:lnTo>
                <a:lnTo>
                  <a:pt x="1872981" y="410350"/>
                </a:lnTo>
                <a:close/>
              </a:path>
              <a:path w="4528819" h="1414145">
                <a:moveTo>
                  <a:pt x="2126355" y="410865"/>
                </a:moveTo>
                <a:lnTo>
                  <a:pt x="2098308" y="403322"/>
                </a:lnTo>
                <a:lnTo>
                  <a:pt x="2076189" y="386474"/>
                </a:lnTo>
                <a:lnTo>
                  <a:pt x="2061896" y="362453"/>
                </a:lnTo>
                <a:lnTo>
                  <a:pt x="2057325" y="333387"/>
                </a:lnTo>
                <a:lnTo>
                  <a:pt x="2064116" y="303780"/>
                </a:lnTo>
                <a:lnTo>
                  <a:pt x="2081034" y="280399"/>
                </a:lnTo>
                <a:lnTo>
                  <a:pt x="2105771" y="265373"/>
                </a:lnTo>
                <a:lnTo>
                  <a:pt x="2136019" y="260830"/>
                </a:lnTo>
                <a:lnTo>
                  <a:pt x="2165438" y="268046"/>
                </a:lnTo>
                <a:lnTo>
                  <a:pt x="2188519" y="285341"/>
                </a:lnTo>
                <a:lnTo>
                  <a:pt x="2203164" y="310362"/>
                </a:lnTo>
                <a:lnTo>
                  <a:pt x="2207276" y="340757"/>
                </a:lnTo>
                <a:lnTo>
                  <a:pt x="2199651" y="370054"/>
                </a:lnTo>
                <a:lnTo>
                  <a:pt x="2182026" y="392887"/>
                </a:lnTo>
                <a:lnTo>
                  <a:pt x="2156795" y="407183"/>
                </a:lnTo>
                <a:lnTo>
                  <a:pt x="2126355" y="410865"/>
                </a:lnTo>
                <a:close/>
              </a:path>
              <a:path w="4528819" h="1414145">
                <a:moveTo>
                  <a:pt x="2398425" y="410658"/>
                </a:moveTo>
                <a:lnTo>
                  <a:pt x="2370010" y="403858"/>
                </a:lnTo>
                <a:lnTo>
                  <a:pt x="2347290" y="387497"/>
                </a:lnTo>
                <a:lnTo>
                  <a:pt x="2332320" y="363763"/>
                </a:lnTo>
                <a:lnTo>
                  <a:pt x="2327155" y="334839"/>
                </a:lnTo>
                <a:lnTo>
                  <a:pt x="2333578" y="305040"/>
                </a:lnTo>
                <a:lnTo>
                  <a:pt x="2350350" y="281300"/>
                </a:lnTo>
                <a:lnTo>
                  <a:pt x="2375037" y="265916"/>
                </a:lnTo>
                <a:lnTo>
                  <a:pt x="2405207" y="261183"/>
                </a:lnTo>
                <a:lnTo>
                  <a:pt x="2433621" y="267982"/>
                </a:lnTo>
                <a:lnTo>
                  <a:pt x="2456339" y="284341"/>
                </a:lnTo>
                <a:lnTo>
                  <a:pt x="2471307" y="308074"/>
                </a:lnTo>
                <a:lnTo>
                  <a:pt x="2476473" y="336999"/>
                </a:lnTo>
                <a:lnTo>
                  <a:pt x="2470052" y="366798"/>
                </a:lnTo>
                <a:lnTo>
                  <a:pt x="2453282" y="390539"/>
                </a:lnTo>
                <a:lnTo>
                  <a:pt x="2428595" y="405924"/>
                </a:lnTo>
                <a:lnTo>
                  <a:pt x="2398425" y="410658"/>
                </a:lnTo>
                <a:close/>
              </a:path>
              <a:path w="4528819" h="1414145">
                <a:moveTo>
                  <a:pt x="3191150" y="139893"/>
                </a:moveTo>
                <a:lnTo>
                  <a:pt x="3162964" y="133724"/>
                </a:lnTo>
                <a:lnTo>
                  <a:pt x="3139604" y="117493"/>
                </a:lnTo>
                <a:lnTo>
                  <a:pt x="3123731" y="93899"/>
                </a:lnTo>
                <a:lnTo>
                  <a:pt x="3118006" y="65644"/>
                </a:lnTo>
                <a:lnTo>
                  <a:pt x="3124168" y="37429"/>
                </a:lnTo>
                <a:lnTo>
                  <a:pt x="3140382" y="14045"/>
                </a:lnTo>
                <a:lnTo>
                  <a:pt x="3161216" y="0"/>
                </a:lnTo>
                <a:lnTo>
                  <a:pt x="3222384" y="0"/>
                </a:lnTo>
                <a:lnTo>
                  <a:pt x="3243718" y="14825"/>
                </a:lnTo>
                <a:lnTo>
                  <a:pt x="3259591" y="38419"/>
                </a:lnTo>
                <a:lnTo>
                  <a:pt x="3265318" y="66675"/>
                </a:lnTo>
                <a:lnTo>
                  <a:pt x="3259158" y="94887"/>
                </a:lnTo>
                <a:lnTo>
                  <a:pt x="3242943" y="118271"/>
                </a:lnTo>
                <a:lnTo>
                  <a:pt x="3219374" y="134161"/>
                </a:lnTo>
                <a:lnTo>
                  <a:pt x="3191150" y="139893"/>
                </a:lnTo>
                <a:close/>
              </a:path>
              <a:path w="4528819" h="1414145">
                <a:moveTo>
                  <a:pt x="2658780" y="409447"/>
                </a:moveTo>
                <a:lnTo>
                  <a:pt x="2631852" y="402532"/>
                </a:lnTo>
                <a:lnTo>
                  <a:pt x="2609523" y="386296"/>
                </a:lnTo>
                <a:lnTo>
                  <a:pt x="2594264" y="363319"/>
                </a:lnTo>
                <a:lnTo>
                  <a:pt x="2588551" y="336180"/>
                </a:lnTo>
                <a:lnTo>
                  <a:pt x="2594532" y="307833"/>
                </a:lnTo>
                <a:lnTo>
                  <a:pt x="2610820" y="284198"/>
                </a:lnTo>
                <a:lnTo>
                  <a:pt x="2634560" y="268107"/>
                </a:lnTo>
                <a:lnTo>
                  <a:pt x="2662900" y="262391"/>
                </a:lnTo>
                <a:lnTo>
                  <a:pt x="2691157" y="268879"/>
                </a:lnTo>
                <a:lnTo>
                  <a:pt x="2714524" y="285575"/>
                </a:lnTo>
                <a:lnTo>
                  <a:pt x="2730218" y="309577"/>
                </a:lnTo>
                <a:lnTo>
                  <a:pt x="2735451" y="337982"/>
                </a:lnTo>
                <a:lnTo>
                  <a:pt x="2728477" y="366183"/>
                </a:lnTo>
                <a:lnTo>
                  <a:pt x="2711395" y="389339"/>
                </a:lnTo>
                <a:lnTo>
                  <a:pt x="2687173" y="404682"/>
                </a:lnTo>
                <a:lnTo>
                  <a:pt x="2658780" y="409447"/>
                </a:lnTo>
                <a:close/>
              </a:path>
              <a:path w="4528819" h="1414145">
                <a:moveTo>
                  <a:pt x="1615259" y="408089"/>
                </a:moveTo>
                <a:lnTo>
                  <a:pt x="1587040" y="403199"/>
                </a:lnTo>
                <a:lnTo>
                  <a:pt x="1562923" y="387450"/>
                </a:lnTo>
                <a:lnTo>
                  <a:pt x="1546128" y="363932"/>
                </a:lnTo>
                <a:lnTo>
                  <a:pt x="1539873" y="335736"/>
                </a:lnTo>
                <a:lnTo>
                  <a:pt x="1545749" y="308728"/>
                </a:lnTo>
                <a:lnTo>
                  <a:pt x="1561383" y="285882"/>
                </a:lnTo>
                <a:lnTo>
                  <a:pt x="1584042" y="269965"/>
                </a:lnTo>
                <a:lnTo>
                  <a:pt x="1610992" y="263746"/>
                </a:lnTo>
                <a:lnTo>
                  <a:pt x="1638002" y="269137"/>
                </a:lnTo>
                <a:lnTo>
                  <a:pt x="1661060" y="284407"/>
                </a:lnTo>
                <a:lnTo>
                  <a:pt x="1677352" y="306855"/>
                </a:lnTo>
                <a:lnTo>
                  <a:pt x="1684060" y="333783"/>
                </a:lnTo>
                <a:lnTo>
                  <a:pt x="1679157" y="360844"/>
                </a:lnTo>
                <a:lnTo>
                  <a:pt x="1664283" y="384164"/>
                </a:lnTo>
                <a:lnTo>
                  <a:pt x="1642098" y="400869"/>
                </a:lnTo>
                <a:lnTo>
                  <a:pt x="1615259" y="408089"/>
                </a:lnTo>
                <a:close/>
              </a:path>
              <a:path w="4528819" h="1414145">
                <a:moveTo>
                  <a:pt x="1082789" y="136698"/>
                </a:moveTo>
                <a:lnTo>
                  <a:pt x="1055386" y="131117"/>
                </a:lnTo>
                <a:lnTo>
                  <a:pt x="1032709" y="115664"/>
                </a:lnTo>
                <a:lnTo>
                  <a:pt x="1017335" y="92924"/>
                </a:lnTo>
                <a:lnTo>
                  <a:pt x="1011839" y="65482"/>
                </a:lnTo>
                <a:lnTo>
                  <a:pt x="1017900" y="38116"/>
                </a:lnTo>
                <a:lnTo>
                  <a:pt x="1033725" y="15655"/>
                </a:lnTo>
                <a:lnTo>
                  <a:pt x="1056682" y="642"/>
                </a:lnTo>
                <a:lnTo>
                  <a:pt x="1060196" y="0"/>
                </a:lnTo>
                <a:lnTo>
                  <a:pt x="1103094" y="0"/>
                </a:lnTo>
                <a:lnTo>
                  <a:pt x="1110240" y="1651"/>
                </a:lnTo>
                <a:lnTo>
                  <a:pt x="1131888" y="16659"/>
                </a:lnTo>
                <a:lnTo>
                  <a:pt x="1146820" y="38371"/>
                </a:lnTo>
                <a:lnTo>
                  <a:pt x="1152770" y="64512"/>
                </a:lnTo>
                <a:lnTo>
                  <a:pt x="1147677" y="91994"/>
                </a:lnTo>
                <a:lnTo>
                  <a:pt x="1132619" y="114936"/>
                </a:lnTo>
                <a:lnTo>
                  <a:pt x="1110142" y="130712"/>
                </a:lnTo>
                <a:lnTo>
                  <a:pt x="1082789" y="136698"/>
                </a:lnTo>
                <a:close/>
              </a:path>
              <a:path w="4528819" h="1414145">
                <a:moveTo>
                  <a:pt x="2917775" y="404225"/>
                </a:moveTo>
                <a:lnTo>
                  <a:pt x="2891742" y="397644"/>
                </a:lnTo>
                <a:lnTo>
                  <a:pt x="2871287" y="382472"/>
                </a:lnTo>
                <a:lnTo>
                  <a:pt x="2858100" y="360570"/>
                </a:lnTo>
                <a:lnTo>
                  <a:pt x="2853868" y="333799"/>
                </a:lnTo>
                <a:lnTo>
                  <a:pt x="2860098" y="306391"/>
                </a:lnTo>
                <a:lnTo>
                  <a:pt x="2875698" y="284948"/>
                </a:lnTo>
                <a:lnTo>
                  <a:pt x="2898566" y="271384"/>
                </a:lnTo>
                <a:lnTo>
                  <a:pt x="2926599" y="267613"/>
                </a:lnTo>
                <a:lnTo>
                  <a:pt x="2952636" y="274193"/>
                </a:lnTo>
                <a:lnTo>
                  <a:pt x="2973088" y="289361"/>
                </a:lnTo>
                <a:lnTo>
                  <a:pt x="2986270" y="311262"/>
                </a:lnTo>
                <a:lnTo>
                  <a:pt x="2990500" y="338040"/>
                </a:lnTo>
                <a:lnTo>
                  <a:pt x="2984272" y="365448"/>
                </a:lnTo>
                <a:lnTo>
                  <a:pt x="2968674" y="386890"/>
                </a:lnTo>
                <a:lnTo>
                  <a:pt x="2945808" y="400453"/>
                </a:lnTo>
                <a:lnTo>
                  <a:pt x="2917775" y="404225"/>
                </a:lnTo>
                <a:close/>
              </a:path>
              <a:path w="4528819" h="1414145">
                <a:moveTo>
                  <a:pt x="3454119" y="132095"/>
                </a:moveTo>
                <a:lnTo>
                  <a:pt x="3427320" y="127667"/>
                </a:lnTo>
                <a:lnTo>
                  <a:pt x="3405688" y="113893"/>
                </a:lnTo>
                <a:lnTo>
                  <a:pt x="3391237" y="92724"/>
                </a:lnTo>
                <a:lnTo>
                  <a:pt x="3385983" y="66111"/>
                </a:lnTo>
                <a:lnTo>
                  <a:pt x="3390832" y="40605"/>
                </a:lnTo>
                <a:lnTo>
                  <a:pt x="3404200" y="19928"/>
                </a:lnTo>
                <a:lnTo>
                  <a:pt x="3424357" y="5870"/>
                </a:lnTo>
                <a:lnTo>
                  <a:pt x="3449577" y="222"/>
                </a:lnTo>
                <a:lnTo>
                  <a:pt x="3476375" y="4651"/>
                </a:lnTo>
                <a:lnTo>
                  <a:pt x="3498009" y="18427"/>
                </a:lnTo>
                <a:lnTo>
                  <a:pt x="3512461" y="39596"/>
                </a:lnTo>
                <a:lnTo>
                  <a:pt x="3517715" y="66205"/>
                </a:lnTo>
                <a:lnTo>
                  <a:pt x="3512865" y="91714"/>
                </a:lnTo>
                <a:lnTo>
                  <a:pt x="3499498" y="112391"/>
                </a:lnTo>
                <a:lnTo>
                  <a:pt x="3479340" y="126447"/>
                </a:lnTo>
                <a:lnTo>
                  <a:pt x="3454119" y="132095"/>
                </a:lnTo>
                <a:close/>
              </a:path>
              <a:path w="4528819" h="1414145">
                <a:moveTo>
                  <a:pt x="1352614" y="402328"/>
                </a:moveTo>
                <a:lnTo>
                  <a:pt x="1325821" y="397512"/>
                </a:lnTo>
                <a:lnTo>
                  <a:pt x="1304501" y="383598"/>
                </a:lnTo>
                <a:lnTo>
                  <a:pt x="1290445" y="362366"/>
                </a:lnTo>
                <a:lnTo>
                  <a:pt x="1285443" y="335595"/>
                </a:lnTo>
                <a:lnTo>
                  <a:pt x="1290263" y="309986"/>
                </a:lnTo>
                <a:lnTo>
                  <a:pt x="1303445" y="289345"/>
                </a:lnTo>
                <a:lnTo>
                  <a:pt x="1323425" y="275308"/>
                </a:lnTo>
                <a:lnTo>
                  <a:pt x="1348637" y="269512"/>
                </a:lnTo>
                <a:lnTo>
                  <a:pt x="1375637" y="273514"/>
                </a:lnTo>
                <a:lnTo>
                  <a:pt x="1397476" y="286751"/>
                </a:lnTo>
                <a:lnTo>
                  <a:pt x="1412266" y="307472"/>
                </a:lnTo>
                <a:lnTo>
                  <a:pt x="1418120" y="333929"/>
                </a:lnTo>
                <a:lnTo>
                  <a:pt x="1413723" y="360865"/>
                </a:lnTo>
                <a:lnTo>
                  <a:pt x="1400171" y="382464"/>
                </a:lnTo>
                <a:lnTo>
                  <a:pt x="1379217" y="396895"/>
                </a:lnTo>
                <a:lnTo>
                  <a:pt x="1352614" y="402328"/>
                </a:lnTo>
                <a:close/>
              </a:path>
              <a:path w="4528819" h="1414145">
                <a:moveTo>
                  <a:pt x="2133337" y="661115"/>
                </a:moveTo>
                <a:lnTo>
                  <a:pt x="2108471" y="656304"/>
                </a:lnTo>
                <a:lnTo>
                  <a:pt x="2087663" y="642549"/>
                </a:lnTo>
                <a:lnTo>
                  <a:pt x="2073276" y="622143"/>
                </a:lnTo>
                <a:lnTo>
                  <a:pt x="2067671" y="597379"/>
                </a:lnTo>
                <a:lnTo>
                  <a:pt x="2072477" y="572485"/>
                </a:lnTo>
                <a:lnTo>
                  <a:pt x="2086216" y="551655"/>
                </a:lnTo>
                <a:lnTo>
                  <a:pt x="2106600" y="537254"/>
                </a:lnTo>
                <a:lnTo>
                  <a:pt x="2131338" y="531644"/>
                </a:lnTo>
                <a:lnTo>
                  <a:pt x="2156206" y="536455"/>
                </a:lnTo>
                <a:lnTo>
                  <a:pt x="2177013" y="550209"/>
                </a:lnTo>
                <a:lnTo>
                  <a:pt x="2191400" y="570614"/>
                </a:lnTo>
                <a:lnTo>
                  <a:pt x="2197004" y="595379"/>
                </a:lnTo>
                <a:lnTo>
                  <a:pt x="2192199" y="620275"/>
                </a:lnTo>
                <a:lnTo>
                  <a:pt x="2178461" y="641104"/>
                </a:lnTo>
                <a:lnTo>
                  <a:pt x="2158077" y="655505"/>
                </a:lnTo>
                <a:lnTo>
                  <a:pt x="2133337" y="661115"/>
                </a:lnTo>
                <a:close/>
              </a:path>
              <a:path w="4528819" h="1414145">
                <a:moveTo>
                  <a:pt x="2662321" y="659283"/>
                </a:moveTo>
                <a:lnTo>
                  <a:pt x="2637608" y="653866"/>
                </a:lnTo>
                <a:lnTo>
                  <a:pt x="2617056" y="639182"/>
                </a:lnTo>
                <a:lnTo>
                  <a:pt x="2603346" y="618037"/>
                </a:lnTo>
                <a:lnTo>
                  <a:pt x="2599163" y="593237"/>
                </a:lnTo>
                <a:lnTo>
                  <a:pt x="2605526" y="569891"/>
                </a:lnTo>
                <a:lnTo>
                  <a:pt x="2620119" y="550610"/>
                </a:lnTo>
                <a:lnTo>
                  <a:pt x="2640441" y="537702"/>
                </a:lnTo>
                <a:lnTo>
                  <a:pt x="2663987" y="533474"/>
                </a:lnTo>
                <a:lnTo>
                  <a:pt x="2687471" y="539324"/>
                </a:lnTo>
                <a:lnTo>
                  <a:pt x="2706963" y="553491"/>
                </a:lnTo>
                <a:lnTo>
                  <a:pt x="2720182" y="573584"/>
                </a:lnTo>
                <a:lnTo>
                  <a:pt x="2724846" y="597213"/>
                </a:lnTo>
                <a:lnTo>
                  <a:pt x="2719491" y="620791"/>
                </a:lnTo>
                <a:lnTo>
                  <a:pt x="2705733" y="640537"/>
                </a:lnTo>
                <a:lnTo>
                  <a:pt x="2685900" y="654138"/>
                </a:lnTo>
                <a:lnTo>
                  <a:pt x="2662321" y="659283"/>
                </a:lnTo>
                <a:close/>
              </a:path>
              <a:path w="4528819" h="1414145">
                <a:moveTo>
                  <a:pt x="2401468" y="660996"/>
                </a:moveTo>
                <a:lnTo>
                  <a:pt x="2376783" y="655634"/>
                </a:lnTo>
                <a:lnTo>
                  <a:pt x="2356292" y="641439"/>
                </a:lnTo>
                <a:lnTo>
                  <a:pt x="2342341" y="620781"/>
                </a:lnTo>
                <a:lnTo>
                  <a:pt x="2337271" y="596032"/>
                </a:lnTo>
                <a:lnTo>
                  <a:pt x="2342626" y="571320"/>
                </a:lnTo>
                <a:lnTo>
                  <a:pt x="2356805" y="550808"/>
                </a:lnTo>
                <a:lnTo>
                  <a:pt x="2377439" y="536841"/>
                </a:lnTo>
                <a:lnTo>
                  <a:pt x="2402161" y="531766"/>
                </a:lnTo>
                <a:lnTo>
                  <a:pt x="2426848" y="537126"/>
                </a:lnTo>
                <a:lnTo>
                  <a:pt x="2447338" y="551321"/>
                </a:lnTo>
                <a:lnTo>
                  <a:pt x="2461289" y="571977"/>
                </a:lnTo>
                <a:lnTo>
                  <a:pt x="2466359" y="596726"/>
                </a:lnTo>
                <a:lnTo>
                  <a:pt x="2461003" y="621437"/>
                </a:lnTo>
                <a:lnTo>
                  <a:pt x="2446822" y="641951"/>
                </a:lnTo>
                <a:lnTo>
                  <a:pt x="2426187" y="655920"/>
                </a:lnTo>
                <a:lnTo>
                  <a:pt x="2401468" y="660996"/>
                </a:lnTo>
                <a:close/>
              </a:path>
              <a:path w="4528819" h="1414145">
                <a:moveTo>
                  <a:pt x="822847" y="129274"/>
                </a:moveTo>
                <a:lnTo>
                  <a:pt x="798041" y="124019"/>
                </a:lnTo>
                <a:lnTo>
                  <a:pt x="777337" y="109426"/>
                </a:lnTo>
                <a:lnTo>
                  <a:pt x="763444" y="88292"/>
                </a:lnTo>
                <a:lnTo>
                  <a:pt x="759070" y="63413"/>
                </a:lnTo>
                <a:lnTo>
                  <a:pt x="765276" y="39955"/>
                </a:lnTo>
                <a:lnTo>
                  <a:pt x="779773" y="20526"/>
                </a:lnTo>
                <a:lnTo>
                  <a:pt x="800078" y="7447"/>
                </a:lnTo>
                <a:lnTo>
                  <a:pt x="823705" y="3039"/>
                </a:lnTo>
                <a:lnTo>
                  <a:pt x="847270" y="8739"/>
                </a:lnTo>
                <a:lnTo>
                  <a:pt x="866912" y="22825"/>
                </a:lnTo>
                <a:lnTo>
                  <a:pt x="880316" y="42905"/>
                </a:lnTo>
                <a:lnTo>
                  <a:pt x="885170" y="66586"/>
                </a:lnTo>
                <a:lnTo>
                  <a:pt x="879962" y="90241"/>
                </a:lnTo>
                <a:lnTo>
                  <a:pt x="866283" y="110140"/>
                </a:lnTo>
                <a:lnTo>
                  <a:pt x="846466" y="123934"/>
                </a:lnTo>
                <a:lnTo>
                  <a:pt x="822847" y="129274"/>
                </a:lnTo>
                <a:close/>
              </a:path>
              <a:path w="4528819" h="1414145">
                <a:moveTo>
                  <a:pt x="3192524" y="400226"/>
                </a:moveTo>
                <a:lnTo>
                  <a:pt x="3167542" y="395220"/>
                </a:lnTo>
                <a:lnTo>
                  <a:pt x="3146482" y="381108"/>
                </a:lnTo>
                <a:lnTo>
                  <a:pt x="3132254" y="360410"/>
                </a:lnTo>
                <a:lnTo>
                  <a:pt x="3127770" y="335644"/>
                </a:lnTo>
                <a:lnTo>
                  <a:pt x="3132888" y="310414"/>
                </a:lnTo>
                <a:lnTo>
                  <a:pt x="3145007" y="291212"/>
                </a:lnTo>
                <a:lnTo>
                  <a:pt x="3163698" y="278310"/>
                </a:lnTo>
                <a:lnTo>
                  <a:pt x="3188532" y="271983"/>
                </a:lnTo>
                <a:lnTo>
                  <a:pt x="3213282" y="275256"/>
                </a:lnTo>
                <a:lnTo>
                  <a:pt x="3234563" y="288588"/>
                </a:lnTo>
                <a:lnTo>
                  <a:pt x="3249671" y="309096"/>
                </a:lnTo>
                <a:lnTo>
                  <a:pt x="3255901" y="333901"/>
                </a:lnTo>
                <a:lnTo>
                  <a:pt x="3251369" y="358747"/>
                </a:lnTo>
                <a:lnTo>
                  <a:pt x="3237646" y="379808"/>
                </a:lnTo>
                <a:lnTo>
                  <a:pt x="3217207" y="394497"/>
                </a:lnTo>
                <a:lnTo>
                  <a:pt x="3192524" y="400226"/>
                </a:lnTo>
                <a:close/>
              </a:path>
              <a:path w="4528819" h="1414145">
                <a:moveTo>
                  <a:pt x="1872428" y="660306"/>
                </a:moveTo>
                <a:lnTo>
                  <a:pt x="1847655" y="654915"/>
                </a:lnTo>
                <a:lnTo>
                  <a:pt x="1826938" y="640301"/>
                </a:lnTo>
                <a:lnTo>
                  <a:pt x="1812933" y="619197"/>
                </a:lnTo>
                <a:lnTo>
                  <a:pt x="1808295" y="594334"/>
                </a:lnTo>
                <a:lnTo>
                  <a:pt x="1814126" y="570831"/>
                </a:lnTo>
                <a:lnTo>
                  <a:pt x="1828255" y="551138"/>
                </a:lnTo>
                <a:lnTo>
                  <a:pt x="1848299" y="537573"/>
                </a:lnTo>
                <a:lnTo>
                  <a:pt x="1871878" y="532455"/>
                </a:lnTo>
                <a:lnTo>
                  <a:pt x="1896653" y="537846"/>
                </a:lnTo>
                <a:lnTo>
                  <a:pt x="1917370" y="552459"/>
                </a:lnTo>
                <a:lnTo>
                  <a:pt x="1931376" y="573563"/>
                </a:lnTo>
                <a:lnTo>
                  <a:pt x="1936014" y="598425"/>
                </a:lnTo>
                <a:lnTo>
                  <a:pt x="1930182" y="621924"/>
                </a:lnTo>
                <a:lnTo>
                  <a:pt x="1916050" y="641617"/>
                </a:lnTo>
                <a:lnTo>
                  <a:pt x="1896004" y="655185"/>
                </a:lnTo>
                <a:lnTo>
                  <a:pt x="1872428" y="660306"/>
                </a:lnTo>
                <a:close/>
              </a:path>
              <a:path w="4528819" h="1414145">
                <a:moveTo>
                  <a:pt x="1082965" y="397332"/>
                </a:moveTo>
                <a:lnTo>
                  <a:pt x="1059085" y="392549"/>
                </a:lnTo>
                <a:lnTo>
                  <a:pt x="1039275" y="379122"/>
                </a:lnTo>
                <a:lnTo>
                  <a:pt x="1025809" y="359324"/>
                </a:lnTo>
                <a:lnTo>
                  <a:pt x="1020961" y="335425"/>
                </a:lnTo>
                <a:lnTo>
                  <a:pt x="1026235" y="311418"/>
                </a:lnTo>
                <a:lnTo>
                  <a:pt x="1040053" y="291574"/>
                </a:lnTo>
                <a:lnTo>
                  <a:pt x="1060066" y="278511"/>
                </a:lnTo>
                <a:lnTo>
                  <a:pt x="1083930" y="274847"/>
                </a:lnTo>
                <a:lnTo>
                  <a:pt x="1107837" y="280244"/>
                </a:lnTo>
                <a:lnTo>
                  <a:pt x="1125920" y="292143"/>
                </a:lnTo>
                <a:lnTo>
                  <a:pt x="1137853" y="310215"/>
                </a:lnTo>
                <a:lnTo>
                  <a:pt x="1143313" y="334129"/>
                </a:lnTo>
                <a:lnTo>
                  <a:pt x="1139721" y="358021"/>
                </a:lnTo>
                <a:lnTo>
                  <a:pt x="1126724" y="378092"/>
                </a:lnTo>
                <a:lnTo>
                  <a:pt x="1106935" y="391981"/>
                </a:lnTo>
                <a:lnTo>
                  <a:pt x="1082965" y="397332"/>
                </a:lnTo>
                <a:close/>
              </a:path>
              <a:path w="4528819" h="1414145">
                <a:moveTo>
                  <a:pt x="1606296" y="656754"/>
                </a:moveTo>
                <a:lnTo>
                  <a:pt x="1582727" y="649919"/>
                </a:lnTo>
                <a:lnTo>
                  <a:pt x="1565583" y="636928"/>
                </a:lnTo>
                <a:lnTo>
                  <a:pt x="1555054" y="618182"/>
                </a:lnTo>
                <a:lnTo>
                  <a:pt x="1551334" y="594081"/>
                </a:lnTo>
                <a:lnTo>
                  <a:pt x="1556518" y="570439"/>
                </a:lnTo>
                <a:lnTo>
                  <a:pt x="1570739" y="551350"/>
                </a:lnTo>
                <a:lnTo>
                  <a:pt x="1591276" y="538937"/>
                </a:lnTo>
                <a:lnTo>
                  <a:pt x="1615410" y="535319"/>
                </a:lnTo>
                <a:lnTo>
                  <a:pt x="1638899" y="541720"/>
                </a:lnTo>
                <a:lnTo>
                  <a:pt x="1657656" y="556360"/>
                </a:lnTo>
                <a:lnTo>
                  <a:pt x="1669624" y="576890"/>
                </a:lnTo>
                <a:lnTo>
                  <a:pt x="1672750" y="600957"/>
                </a:lnTo>
                <a:lnTo>
                  <a:pt x="1665926" y="624570"/>
                </a:lnTo>
                <a:lnTo>
                  <a:pt x="1651018" y="643226"/>
                </a:lnTo>
                <a:lnTo>
                  <a:pt x="1630362" y="654696"/>
                </a:lnTo>
                <a:lnTo>
                  <a:pt x="1606296" y="656754"/>
                </a:lnTo>
                <a:close/>
              </a:path>
              <a:path w="4528819" h="1414145">
                <a:moveTo>
                  <a:pt x="2919969" y="653979"/>
                </a:moveTo>
                <a:lnTo>
                  <a:pt x="2895733" y="649145"/>
                </a:lnTo>
                <a:lnTo>
                  <a:pt x="2878144" y="637160"/>
                </a:lnTo>
                <a:lnTo>
                  <a:pt x="2867644" y="618629"/>
                </a:lnTo>
                <a:lnTo>
                  <a:pt x="2864677" y="594159"/>
                </a:lnTo>
                <a:lnTo>
                  <a:pt x="2869441" y="569932"/>
                </a:lnTo>
                <a:lnTo>
                  <a:pt x="2881403" y="552369"/>
                </a:lnTo>
                <a:lnTo>
                  <a:pt x="2899935" y="541847"/>
                </a:lnTo>
                <a:lnTo>
                  <a:pt x="2924407" y="538741"/>
                </a:lnTo>
                <a:lnTo>
                  <a:pt x="2948512" y="543514"/>
                </a:lnTo>
                <a:lnTo>
                  <a:pt x="2965520" y="555549"/>
                </a:lnTo>
                <a:lnTo>
                  <a:pt x="2976091" y="573656"/>
                </a:lnTo>
                <a:lnTo>
                  <a:pt x="2980885" y="596647"/>
                </a:lnTo>
                <a:lnTo>
                  <a:pt x="2974495" y="621786"/>
                </a:lnTo>
                <a:lnTo>
                  <a:pt x="2962343" y="640047"/>
                </a:lnTo>
                <a:lnTo>
                  <a:pt x="2944234" y="650942"/>
                </a:lnTo>
                <a:lnTo>
                  <a:pt x="2919969" y="653979"/>
                </a:lnTo>
                <a:close/>
              </a:path>
              <a:path w="4528819" h="1414145">
                <a:moveTo>
                  <a:pt x="3450445" y="392452"/>
                </a:moveTo>
                <a:lnTo>
                  <a:pt x="3427507" y="387854"/>
                </a:lnTo>
                <a:lnTo>
                  <a:pt x="3410538" y="376901"/>
                </a:lnTo>
                <a:lnTo>
                  <a:pt x="3399754" y="359811"/>
                </a:lnTo>
                <a:lnTo>
                  <a:pt x="3395369" y="336801"/>
                </a:lnTo>
                <a:lnTo>
                  <a:pt x="3399137" y="313577"/>
                </a:lnTo>
                <a:lnTo>
                  <a:pt x="3411312" y="295022"/>
                </a:lnTo>
                <a:lnTo>
                  <a:pt x="3429988" y="282992"/>
                </a:lnTo>
                <a:lnTo>
                  <a:pt x="3453257" y="279341"/>
                </a:lnTo>
                <a:lnTo>
                  <a:pt x="3476140" y="283883"/>
                </a:lnTo>
                <a:lnTo>
                  <a:pt x="3492753" y="294359"/>
                </a:lnTo>
                <a:lnTo>
                  <a:pt x="3503416" y="309683"/>
                </a:lnTo>
                <a:lnTo>
                  <a:pt x="3508449" y="328765"/>
                </a:lnTo>
                <a:lnTo>
                  <a:pt x="3504292" y="355648"/>
                </a:lnTo>
                <a:lnTo>
                  <a:pt x="3492114" y="376093"/>
                </a:lnTo>
                <a:lnTo>
                  <a:pt x="3473603" y="388795"/>
                </a:lnTo>
                <a:lnTo>
                  <a:pt x="3450445" y="392452"/>
                </a:lnTo>
                <a:close/>
              </a:path>
              <a:path w="4528819" h="1414145">
                <a:moveTo>
                  <a:pt x="1348037" y="652339"/>
                </a:moveTo>
                <a:lnTo>
                  <a:pt x="1325234" y="646573"/>
                </a:lnTo>
                <a:lnTo>
                  <a:pt x="1308646" y="634690"/>
                </a:lnTo>
                <a:lnTo>
                  <a:pt x="1298764" y="616992"/>
                </a:lnTo>
                <a:lnTo>
                  <a:pt x="1296078" y="593780"/>
                </a:lnTo>
                <a:lnTo>
                  <a:pt x="1300861" y="570992"/>
                </a:lnTo>
                <a:lnTo>
                  <a:pt x="1312549" y="554609"/>
                </a:lnTo>
                <a:lnTo>
                  <a:pt x="1330397" y="544257"/>
                </a:lnTo>
                <a:lnTo>
                  <a:pt x="1353664" y="539563"/>
                </a:lnTo>
                <a:lnTo>
                  <a:pt x="1376017" y="545473"/>
                </a:lnTo>
                <a:lnTo>
                  <a:pt x="1392875" y="556702"/>
                </a:lnTo>
                <a:lnTo>
                  <a:pt x="1403651" y="573643"/>
                </a:lnTo>
                <a:lnTo>
                  <a:pt x="1407758" y="596691"/>
                </a:lnTo>
                <a:lnTo>
                  <a:pt x="1403346" y="619751"/>
                </a:lnTo>
                <a:lnTo>
                  <a:pt x="1390473" y="638114"/>
                </a:lnTo>
                <a:lnTo>
                  <a:pt x="1371312" y="649678"/>
                </a:lnTo>
                <a:lnTo>
                  <a:pt x="1348037" y="652339"/>
                </a:lnTo>
                <a:close/>
              </a:path>
              <a:path w="4528819" h="1414145">
                <a:moveTo>
                  <a:pt x="3707780" y="122978"/>
                </a:moveTo>
                <a:lnTo>
                  <a:pt x="3685008" y="117925"/>
                </a:lnTo>
                <a:lnTo>
                  <a:pt x="3668378" y="106259"/>
                </a:lnTo>
                <a:lnTo>
                  <a:pt x="3658289" y="88542"/>
                </a:lnTo>
                <a:lnTo>
                  <a:pt x="3655138" y="65335"/>
                </a:lnTo>
                <a:lnTo>
                  <a:pt x="3659560" y="41089"/>
                </a:lnTo>
                <a:lnTo>
                  <a:pt x="3671376" y="23767"/>
                </a:lnTo>
                <a:lnTo>
                  <a:pt x="3689874" y="12965"/>
                </a:lnTo>
                <a:lnTo>
                  <a:pt x="3714341" y="8281"/>
                </a:lnTo>
                <a:lnTo>
                  <a:pt x="3738165" y="14597"/>
                </a:lnTo>
                <a:lnTo>
                  <a:pt x="3755691" y="26728"/>
                </a:lnTo>
                <a:lnTo>
                  <a:pt x="3766166" y="44883"/>
                </a:lnTo>
                <a:lnTo>
                  <a:pt x="3768839" y="69268"/>
                </a:lnTo>
                <a:lnTo>
                  <a:pt x="3763570" y="93509"/>
                </a:lnTo>
                <a:lnTo>
                  <a:pt x="3751181" y="110762"/>
                </a:lnTo>
                <a:lnTo>
                  <a:pt x="3732356" y="120696"/>
                </a:lnTo>
                <a:lnTo>
                  <a:pt x="3707780" y="122978"/>
                </a:lnTo>
                <a:close/>
              </a:path>
              <a:path w="4528819" h="1414145">
                <a:moveTo>
                  <a:pt x="3190461" y="650376"/>
                </a:moveTo>
                <a:lnTo>
                  <a:pt x="3168778" y="645315"/>
                </a:lnTo>
                <a:lnTo>
                  <a:pt x="3152291" y="634389"/>
                </a:lnTo>
                <a:lnTo>
                  <a:pt x="3141796" y="617939"/>
                </a:lnTo>
                <a:lnTo>
                  <a:pt x="3138093" y="596305"/>
                </a:lnTo>
                <a:lnTo>
                  <a:pt x="3141849" y="574824"/>
                </a:lnTo>
                <a:lnTo>
                  <a:pt x="3152535" y="558719"/>
                </a:lnTo>
                <a:lnTo>
                  <a:pt x="3169156" y="547735"/>
                </a:lnTo>
                <a:lnTo>
                  <a:pt x="3190717" y="541621"/>
                </a:lnTo>
                <a:lnTo>
                  <a:pt x="3212184" y="546829"/>
                </a:lnTo>
                <a:lnTo>
                  <a:pt x="3228804" y="557199"/>
                </a:lnTo>
                <a:lnTo>
                  <a:pt x="3240105" y="572917"/>
                </a:lnTo>
                <a:lnTo>
                  <a:pt x="3245616" y="594167"/>
                </a:lnTo>
                <a:lnTo>
                  <a:pt x="3242361" y="615578"/>
                </a:lnTo>
                <a:lnTo>
                  <a:pt x="3230109" y="634110"/>
                </a:lnTo>
                <a:lnTo>
                  <a:pt x="3211822" y="646722"/>
                </a:lnTo>
                <a:lnTo>
                  <a:pt x="3190461" y="650376"/>
                </a:lnTo>
                <a:close/>
              </a:path>
              <a:path w="4528819" h="1414145">
                <a:moveTo>
                  <a:pt x="821299" y="390680"/>
                </a:moveTo>
                <a:lnTo>
                  <a:pt x="799931" y="384635"/>
                </a:lnTo>
                <a:lnTo>
                  <a:pt x="783585" y="373707"/>
                </a:lnTo>
                <a:lnTo>
                  <a:pt x="772810" y="357627"/>
                </a:lnTo>
                <a:lnTo>
                  <a:pt x="768156" y="336123"/>
                </a:lnTo>
                <a:lnTo>
                  <a:pt x="772314" y="314754"/>
                </a:lnTo>
                <a:lnTo>
                  <a:pt x="785284" y="296628"/>
                </a:lnTo>
                <a:lnTo>
                  <a:pt x="803983" y="284703"/>
                </a:lnTo>
                <a:lnTo>
                  <a:pt x="825326" y="281941"/>
                </a:lnTo>
                <a:lnTo>
                  <a:pt x="846735" y="287893"/>
                </a:lnTo>
                <a:lnTo>
                  <a:pt x="862868" y="299406"/>
                </a:lnTo>
                <a:lnTo>
                  <a:pt x="872818" y="316198"/>
                </a:lnTo>
                <a:lnTo>
                  <a:pt x="875677" y="337990"/>
                </a:lnTo>
                <a:lnTo>
                  <a:pt x="871078" y="359256"/>
                </a:lnTo>
                <a:lnTo>
                  <a:pt x="859866" y="375003"/>
                </a:lnTo>
                <a:lnTo>
                  <a:pt x="842964" y="385415"/>
                </a:lnTo>
                <a:lnTo>
                  <a:pt x="821299" y="390680"/>
                </a:lnTo>
                <a:close/>
              </a:path>
              <a:path w="4528819" h="1414145">
                <a:moveTo>
                  <a:pt x="2400738" y="909385"/>
                </a:moveTo>
                <a:lnTo>
                  <a:pt x="2379150" y="905175"/>
                </a:lnTo>
                <a:lnTo>
                  <a:pt x="2362805" y="894285"/>
                </a:lnTo>
                <a:lnTo>
                  <a:pt x="2352575" y="877539"/>
                </a:lnTo>
                <a:lnTo>
                  <a:pt x="2349333" y="855759"/>
                </a:lnTo>
                <a:lnTo>
                  <a:pt x="2353501" y="834179"/>
                </a:lnTo>
                <a:lnTo>
                  <a:pt x="2364371" y="817849"/>
                </a:lnTo>
                <a:lnTo>
                  <a:pt x="2381113" y="807598"/>
                </a:lnTo>
                <a:lnTo>
                  <a:pt x="2402897" y="804259"/>
                </a:lnTo>
                <a:lnTo>
                  <a:pt x="2424159" y="808450"/>
                </a:lnTo>
                <a:lnTo>
                  <a:pt x="2439760" y="819373"/>
                </a:lnTo>
                <a:lnTo>
                  <a:pt x="2450107" y="835748"/>
                </a:lnTo>
                <a:lnTo>
                  <a:pt x="2455608" y="856290"/>
                </a:lnTo>
                <a:lnTo>
                  <a:pt x="2449384" y="878677"/>
                </a:lnTo>
                <a:lnTo>
                  <a:pt x="2438303" y="895565"/>
                </a:lnTo>
                <a:lnTo>
                  <a:pt x="2422156" y="906088"/>
                </a:lnTo>
                <a:lnTo>
                  <a:pt x="2400738" y="909385"/>
                </a:lnTo>
                <a:close/>
              </a:path>
              <a:path w="4528819" h="1414145">
                <a:moveTo>
                  <a:pt x="2131472" y="910686"/>
                </a:moveTo>
                <a:lnTo>
                  <a:pt x="2109835" y="904493"/>
                </a:lnTo>
                <a:lnTo>
                  <a:pt x="2093315" y="893397"/>
                </a:lnTo>
                <a:lnTo>
                  <a:pt x="2082923" y="877195"/>
                </a:lnTo>
                <a:lnTo>
                  <a:pt x="2079668" y="855686"/>
                </a:lnTo>
                <a:lnTo>
                  <a:pt x="2083924" y="834022"/>
                </a:lnTo>
                <a:lnTo>
                  <a:pt x="2094860" y="817616"/>
                </a:lnTo>
                <a:lnTo>
                  <a:pt x="2111655" y="807358"/>
                </a:lnTo>
                <a:lnTo>
                  <a:pt x="2133490" y="804132"/>
                </a:lnTo>
                <a:lnTo>
                  <a:pt x="2155117" y="808355"/>
                </a:lnTo>
                <a:lnTo>
                  <a:pt x="2171489" y="819297"/>
                </a:lnTo>
                <a:lnTo>
                  <a:pt x="2181741" y="836124"/>
                </a:lnTo>
                <a:lnTo>
                  <a:pt x="2185013" y="857996"/>
                </a:lnTo>
                <a:lnTo>
                  <a:pt x="2180782" y="879308"/>
                </a:lnTo>
                <a:lnTo>
                  <a:pt x="2169777" y="895060"/>
                </a:lnTo>
                <a:lnTo>
                  <a:pt x="2153005" y="905453"/>
                </a:lnTo>
                <a:lnTo>
                  <a:pt x="2131472" y="910686"/>
                </a:lnTo>
                <a:close/>
              </a:path>
              <a:path w="4528819" h="1414145">
                <a:moveTo>
                  <a:pt x="560964" y="119989"/>
                </a:moveTo>
                <a:lnTo>
                  <a:pt x="538125" y="115594"/>
                </a:lnTo>
                <a:lnTo>
                  <a:pt x="521139" y="104008"/>
                </a:lnTo>
                <a:lnTo>
                  <a:pt x="510847" y="86142"/>
                </a:lnTo>
                <a:lnTo>
                  <a:pt x="508091" y="62905"/>
                </a:lnTo>
                <a:lnTo>
                  <a:pt x="512887" y="41883"/>
                </a:lnTo>
                <a:lnTo>
                  <a:pt x="524245" y="26341"/>
                </a:lnTo>
                <a:lnTo>
                  <a:pt x="541223" y="16120"/>
                </a:lnTo>
                <a:lnTo>
                  <a:pt x="562877" y="11062"/>
                </a:lnTo>
                <a:lnTo>
                  <a:pt x="584313" y="16947"/>
                </a:lnTo>
                <a:lnTo>
                  <a:pt x="600964" y="27704"/>
                </a:lnTo>
                <a:lnTo>
                  <a:pt x="611803" y="43585"/>
                </a:lnTo>
                <a:lnTo>
                  <a:pt x="615805" y="64844"/>
                </a:lnTo>
                <a:lnTo>
                  <a:pt x="612173" y="87967"/>
                </a:lnTo>
                <a:lnTo>
                  <a:pt x="601292" y="105477"/>
                </a:lnTo>
                <a:lnTo>
                  <a:pt x="583957" y="116457"/>
                </a:lnTo>
                <a:lnTo>
                  <a:pt x="560964" y="119989"/>
                </a:lnTo>
                <a:close/>
              </a:path>
              <a:path w="4528819" h="1414145">
                <a:moveTo>
                  <a:pt x="1082443" y="646709"/>
                </a:moveTo>
                <a:lnTo>
                  <a:pt x="1060352" y="642826"/>
                </a:lnTo>
                <a:lnTo>
                  <a:pt x="1044200" y="632101"/>
                </a:lnTo>
                <a:lnTo>
                  <a:pt x="1034581" y="615269"/>
                </a:lnTo>
                <a:lnTo>
                  <a:pt x="1032089" y="593066"/>
                </a:lnTo>
                <a:lnTo>
                  <a:pt x="1036630" y="572614"/>
                </a:lnTo>
                <a:lnTo>
                  <a:pt x="1047381" y="557585"/>
                </a:lnTo>
                <a:lnTo>
                  <a:pt x="1063579" y="548532"/>
                </a:lnTo>
                <a:lnTo>
                  <a:pt x="1084462" y="546008"/>
                </a:lnTo>
                <a:lnTo>
                  <a:pt x="1104761" y="550259"/>
                </a:lnTo>
                <a:lnTo>
                  <a:pt x="1119577" y="560662"/>
                </a:lnTo>
                <a:lnTo>
                  <a:pt x="1129050" y="576483"/>
                </a:lnTo>
                <a:lnTo>
                  <a:pt x="1133321" y="596987"/>
                </a:lnTo>
                <a:lnTo>
                  <a:pt x="1128265" y="617862"/>
                </a:lnTo>
                <a:lnTo>
                  <a:pt x="1118144" y="633565"/>
                </a:lnTo>
                <a:lnTo>
                  <a:pt x="1102892" y="643410"/>
                </a:lnTo>
                <a:lnTo>
                  <a:pt x="1082443" y="646709"/>
                </a:lnTo>
                <a:close/>
              </a:path>
              <a:path w="4528819" h="1414145">
                <a:moveTo>
                  <a:pt x="1869198" y="908377"/>
                </a:moveTo>
                <a:lnTo>
                  <a:pt x="1849107" y="903996"/>
                </a:lnTo>
                <a:lnTo>
                  <a:pt x="1833782" y="893517"/>
                </a:lnTo>
                <a:lnTo>
                  <a:pt x="1824019" y="877696"/>
                </a:lnTo>
                <a:lnTo>
                  <a:pt x="1820614" y="857294"/>
                </a:lnTo>
                <a:lnTo>
                  <a:pt x="1824329" y="835921"/>
                </a:lnTo>
                <a:lnTo>
                  <a:pt x="1834806" y="820075"/>
                </a:lnTo>
                <a:lnTo>
                  <a:pt x="1851168" y="809600"/>
                </a:lnTo>
                <a:lnTo>
                  <a:pt x="1872540" y="804339"/>
                </a:lnTo>
                <a:lnTo>
                  <a:pt x="1894206" y="810151"/>
                </a:lnTo>
                <a:lnTo>
                  <a:pt x="1910548" y="821077"/>
                </a:lnTo>
                <a:lnTo>
                  <a:pt x="1920653" y="837213"/>
                </a:lnTo>
                <a:lnTo>
                  <a:pt x="1923605" y="858651"/>
                </a:lnTo>
                <a:lnTo>
                  <a:pt x="1919093" y="880123"/>
                </a:lnTo>
                <a:lnTo>
                  <a:pt x="1907961" y="896082"/>
                </a:lnTo>
                <a:lnTo>
                  <a:pt x="1891049" y="905757"/>
                </a:lnTo>
                <a:lnTo>
                  <a:pt x="1869198" y="908377"/>
                </a:lnTo>
                <a:close/>
              </a:path>
              <a:path w="4528819" h="1414145">
                <a:moveTo>
                  <a:pt x="2661941" y="907317"/>
                </a:moveTo>
                <a:lnTo>
                  <a:pt x="2641356" y="902743"/>
                </a:lnTo>
                <a:lnTo>
                  <a:pt x="2625772" y="893061"/>
                </a:lnTo>
                <a:lnTo>
                  <a:pt x="2615867" y="878125"/>
                </a:lnTo>
                <a:lnTo>
                  <a:pt x="2612321" y="857790"/>
                </a:lnTo>
                <a:lnTo>
                  <a:pt x="2615772" y="835769"/>
                </a:lnTo>
                <a:lnTo>
                  <a:pt x="2626020" y="819635"/>
                </a:lnTo>
                <a:lnTo>
                  <a:pt x="2642458" y="809917"/>
                </a:lnTo>
                <a:lnTo>
                  <a:pt x="2664474" y="807146"/>
                </a:lnTo>
                <a:lnTo>
                  <a:pt x="2684868" y="811280"/>
                </a:lnTo>
                <a:lnTo>
                  <a:pt x="2699845" y="821601"/>
                </a:lnTo>
                <a:lnTo>
                  <a:pt x="2708953" y="837451"/>
                </a:lnTo>
                <a:lnTo>
                  <a:pt x="2711739" y="858170"/>
                </a:lnTo>
                <a:lnTo>
                  <a:pt x="2707907" y="878482"/>
                </a:lnTo>
                <a:lnTo>
                  <a:pt x="2697901" y="893333"/>
                </a:lnTo>
                <a:lnTo>
                  <a:pt x="2682364" y="902890"/>
                </a:lnTo>
                <a:lnTo>
                  <a:pt x="2661941" y="907317"/>
                </a:lnTo>
                <a:close/>
              </a:path>
              <a:path w="4528819" h="1414145">
                <a:moveTo>
                  <a:pt x="3451629" y="643000"/>
                </a:moveTo>
                <a:lnTo>
                  <a:pt x="3432261" y="640006"/>
                </a:lnTo>
                <a:lnTo>
                  <a:pt x="3417819" y="631082"/>
                </a:lnTo>
                <a:lnTo>
                  <a:pt x="3408676" y="616693"/>
                </a:lnTo>
                <a:lnTo>
                  <a:pt x="3405205" y="597303"/>
                </a:lnTo>
                <a:lnTo>
                  <a:pt x="3407895" y="577983"/>
                </a:lnTo>
                <a:lnTo>
                  <a:pt x="3416559" y="563647"/>
                </a:lnTo>
                <a:lnTo>
                  <a:pt x="3430548" y="554054"/>
                </a:lnTo>
                <a:lnTo>
                  <a:pt x="3449213" y="548965"/>
                </a:lnTo>
                <a:lnTo>
                  <a:pt x="3468947" y="552356"/>
                </a:lnTo>
                <a:lnTo>
                  <a:pt x="3484149" y="560669"/>
                </a:lnTo>
                <a:lnTo>
                  <a:pt x="3494175" y="574182"/>
                </a:lnTo>
                <a:lnTo>
                  <a:pt x="3498385" y="593176"/>
                </a:lnTo>
                <a:lnTo>
                  <a:pt x="3496148" y="614039"/>
                </a:lnTo>
                <a:lnTo>
                  <a:pt x="3487365" y="629668"/>
                </a:lnTo>
                <a:lnTo>
                  <a:pt x="3472403" y="639507"/>
                </a:lnTo>
                <a:lnTo>
                  <a:pt x="3451629" y="643000"/>
                </a:lnTo>
                <a:close/>
              </a:path>
              <a:path w="4528819" h="1414145">
                <a:moveTo>
                  <a:pt x="3970640" y="114244"/>
                </a:moveTo>
                <a:lnTo>
                  <a:pt x="3949919" y="110258"/>
                </a:lnTo>
                <a:lnTo>
                  <a:pt x="3935138" y="100101"/>
                </a:lnTo>
                <a:lnTo>
                  <a:pt x="3926495" y="84311"/>
                </a:lnTo>
                <a:lnTo>
                  <a:pt x="3924188" y="63428"/>
                </a:lnTo>
                <a:lnTo>
                  <a:pt x="3927998" y="44156"/>
                </a:lnTo>
                <a:lnTo>
                  <a:pt x="3937425" y="29990"/>
                </a:lnTo>
                <a:lnTo>
                  <a:pt x="3952065" y="21176"/>
                </a:lnTo>
                <a:lnTo>
                  <a:pt x="3971516" y="17960"/>
                </a:lnTo>
                <a:lnTo>
                  <a:pt x="3992341" y="21056"/>
                </a:lnTo>
                <a:lnTo>
                  <a:pt x="4007203" y="30461"/>
                </a:lnTo>
                <a:lnTo>
                  <a:pt x="4016622" y="45244"/>
                </a:lnTo>
                <a:lnTo>
                  <a:pt x="4021121" y="64474"/>
                </a:lnTo>
                <a:lnTo>
                  <a:pt x="4016450" y="86348"/>
                </a:lnTo>
                <a:lnTo>
                  <a:pt x="4006575" y="102128"/>
                </a:lnTo>
                <a:lnTo>
                  <a:pt x="3991353" y="111524"/>
                </a:lnTo>
                <a:lnTo>
                  <a:pt x="3970640" y="114244"/>
                </a:lnTo>
                <a:close/>
              </a:path>
              <a:path w="4528819" h="1414145">
                <a:moveTo>
                  <a:pt x="2921313" y="904312"/>
                </a:moveTo>
                <a:lnTo>
                  <a:pt x="2902263" y="899747"/>
                </a:lnTo>
                <a:lnTo>
                  <a:pt x="2887871" y="890568"/>
                </a:lnTo>
                <a:lnTo>
                  <a:pt x="2878756" y="876490"/>
                </a:lnTo>
                <a:lnTo>
                  <a:pt x="2875539" y="857228"/>
                </a:lnTo>
                <a:lnTo>
                  <a:pt x="2878484" y="837750"/>
                </a:lnTo>
                <a:lnTo>
                  <a:pt x="2887214" y="823090"/>
                </a:lnTo>
                <a:lnTo>
                  <a:pt x="2901386" y="813752"/>
                </a:lnTo>
                <a:lnTo>
                  <a:pt x="2920658" y="810238"/>
                </a:lnTo>
                <a:lnTo>
                  <a:pt x="2941464" y="813158"/>
                </a:lnTo>
                <a:lnTo>
                  <a:pt x="2956705" y="822532"/>
                </a:lnTo>
                <a:lnTo>
                  <a:pt x="2965949" y="837882"/>
                </a:lnTo>
                <a:lnTo>
                  <a:pt x="2968765" y="858731"/>
                </a:lnTo>
                <a:lnTo>
                  <a:pt x="2965079" y="877861"/>
                </a:lnTo>
                <a:lnTo>
                  <a:pt x="2955485" y="891636"/>
                </a:lnTo>
                <a:lnTo>
                  <a:pt x="2940669" y="900355"/>
                </a:lnTo>
                <a:lnTo>
                  <a:pt x="2921313" y="904312"/>
                </a:lnTo>
                <a:close/>
              </a:path>
              <a:path w="4528819" h="1414145">
                <a:moveTo>
                  <a:pt x="3710486" y="384170"/>
                </a:moveTo>
                <a:lnTo>
                  <a:pt x="3689703" y="380184"/>
                </a:lnTo>
                <a:lnTo>
                  <a:pt x="3674862" y="369998"/>
                </a:lnTo>
                <a:lnTo>
                  <a:pt x="3666170" y="354159"/>
                </a:lnTo>
                <a:lnTo>
                  <a:pt x="3663836" y="333216"/>
                </a:lnTo>
                <a:lnTo>
                  <a:pt x="3667648" y="313857"/>
                </a:lnTo>
                <a:lnTo>
                  <a:pt x="3677103" y="299593"/>
                </a:lnTo>
                <a:lnTo>
                  <a:pt x="3691788" y="290737"/>
                </a:lnTo>
                <a:lnTo>
                  <a:pt x="3711291" y="287603"/>
                </a:lnTo>
                <a:lnTo>
                  <a:pt x="3732050" y="290751"/>
                </a:lnTo>
                <a:lnTo>
                  <a:pt x="3747111" y="300238"/>
                </a:lnTo>
                <a:lnTo>
                  <a:pt x="3756669" y="315573"/>
                </a:lnTo>
                <a:lnTo>
                  <a:pt x="3760919" y="336268"/>
                </a:lnTo>
                <a:lnTo>
                  <a:pt x="3756346" y="357016"/>
                </a:lnTo>
                <a:lnTo>
                  <a:pt x="3746498" y="372242"/>
                </a:lnTo>
                <a:lnTo>
                  <a:pt x="3731251" y="381457"/>
                </a:lnTo>
                <a:lnTo>
                  <a:pt x="3710486" y="384170"/>
                </a:lnTo>
                <a:close/>
              </a:path>
              <a:path w="4528819" h="1414145">
                <a:moveTo>
                  <a:pt x="1611566" y="904934"/>
                </a:moveTo>
                <a:lnTo>
                  <a:pt x="1590791" y="901426"/>
                </a:lnTo>
                <a:lnTo>
                  <a:pt x="1575745" y="891684"/>
                </a:lnTo>
                <a:lnTo>
                  <a:pt x="1566697" y="876156"/>
                </a:lnTo>
                <a:lnTo>
                  <a:pt x="1563913" y="855286"/>
                </a:lnTo>
                <a:lnTo>
                  <a:pt x="1567283" y="835909"/>
                </a:lnTo>
                <a:lnTo>
                  <a:pt x="1576341" y="821480"/>
                </a:lnTo>
                <a:lnTo>
                  <a:pt x="1590728" y="812301"/>
                </a:lnTo>
                <a:lnTo>
                  <a:pt x="1610087" y="808677"/>
                </a:lnTo>
                <a:lnTo>
                  <a:pt x="1630894" y="811308"/>
                </a:lnTo>
                <a:lnTo>
                  <a:pt x="1646058" y="820312"/>
                </a:lnTo>
                <a:lnTo>
                  <a:pt x="1655921" y="834915"/>
                </a:lnTo>
                <a:lnTo>
                  <a:pt x="1660821" y="854338"/>
                </a:lnTo>
                <a:lnTo>
                  <a:pt x="1656644" y="876055"/>
                </a:lnTo>
                <a:lnTo>
                  <a:pt x="1647202" y="891994"/>
                </a:lnTo>
                <a:lnTo>
                  <a:pt x="1632255" y="901754"/>
                </a:lnTo>
                <a:lnTo>
                  <a:pt x="1611566" y="904934"/>
                </a:lnTo>
                <a:close/>
              </a:path>
              <a:path w="4528819" h="1414145">
                <a:moveTo>
                  <a:pt x="1351412" y="902214"/>
                </a:moveTo>
                <a:lnTo>
                  <a:pt x="1331971" y="898486"/>
                </a:lnTo>
                <a:lnTo>
                  <a:pt x="1317590" y="888825"/>
                </a:lnTo>
                <a:lnTo>
                  <a:pt x="1308876" y="873844"/>
                </a:lnTo>
                <a:lnTo>
                  <a:pt x="1306439" y="854156"/>
                </a:lnTo>
                <a:lnTo>
                  <a:pt x="1310402" y="836449"/>
                </a:lnTo>
                <a:lnTo>
                  <a:pt x="1319830" y="823522"/>
                </a:lnTo>
                <a:lnTo>
                  <a:pt x="1333550" y="814876"/>
                </a:lnTo>
                <a:lnTo>
                  <a:pt x="1350389" y="810014"/>
                </a:lnTo>
                <a:lnTo>
                  <a:pt x="1370578" y="815657"/>
                </a:lnTo>
                <a:lnTo>
                  <a:pt x="1385613" y="825549"/>
                </a:lnTo>
                <a:lnTo>
                  <a:pt x="1394710" y="840048"/>
                </a:lnTo>
                <a:lnTo>
                  <a:pt x="1397088" y="859509"/>
                </a:lnTo>
                <a:lnTo>
                  <a:pt x="1393106" y="877456"/>
                </a:lnTo>
                <a:lnTo>
                  <a:pt x="1383784" y="891056"/>
                </a:lnTo>
                <a:lnTo>
                  <a:pt x="1369695" y="899558"/>
                </a:lnTo>
                <a:lnTo>
                  <a:pt x="1351412" y="902214"/>
                </a:lnTo>
                <a:close/>
              </a:path>
              <a:path w="4528819" h="1414145">
                <a:moveTo>
                  <a:pt x="562541" y="381288"/>
                </a:moveTo>
                <a:lnTo>
                  <a:pt x="543005" y="378021"/>
                </a:lnTo>
                <a:lnTo>
                  <a:pt x="528435" y="368662"/>
                </a:lnTo>
                <a:lnTo>
                  <a:pt x="519434" y="353848"/>
                </a:lnTo>
                <a:lnTo>
                  <a:pt x="516605" y="334219"/>
                </a:lnTo>
                <a:lnTo>
                  <a:pt x="520148" y="316400"/>
                </a:lnTo>
                <a:lnTo>
                  <a:pt x="529389" y="303170"/>
                </a:lnTo>
                <a:lnTo>
                  <a:pt x="543521" y="294269"/>
                </a:lnTo>
                <a:lnTo>
                  <a:pt x="561735" y="289434"/>
                </a:lnTo>
                <a:lnTo>
                  <a:pt x="580770" y="294451"/>
                </a:lnTo>
                <a:lnTo>
                  <a:pt x="595328" y="303936"/>
                </a:lnTo>
                <a:lnTo>
                  <a:pt x="604471" y="318216"/>
                </a:lnTo>
                <a:lnTo>
                  <a:pt x="607264" y="337617"/>
                </a:lnTo>
                <a:lnTo>
                  <a:pt x="603688" y="355701"/>
                </a:lnTo>
                <a:lnTo>
                  <a:pt x="594630" y="369465"/>
                </a:lnTo>
                <a:lnTo>
                  <a:pt x="580709" y="378222"/>
                </a:lnTo>
                <a:lnTo>
                  <a:pt x="562541" y="381288"/>
                </a:lnTo>
                <a:close/>
              </a:path>
              <a:path w="4528819" h="1414145">
                <a:moveTo>
                  <a:pt x="823167" y="640352"/>
                </a:moveTo>
                <a:lnTo>
                  <a:pt x="805014" y="637629"/>
                </a:lnTo>
                <a:lnTo>
                  <a:pt x="790979" y="629043"/>
                </a:lnTo>
                <a:lnTo>
                  <a:pt x="781801" y="615378"/>
                </a:lnTo>
                <a:lnTo>
                  <a:pt x="778217" y="597422"/>
                </a:lnTo>
                <a:lnTo>
                  <a:pt x="780888" y="579267"/>
                </a:lnTo>
                <a:lnTo>
                  <a:pt x="789456" y="565234"/>
                </a:lnTo>
                <a:lnTo>
                  <a:pt x="803120" y="556041"/>
                </a:lnTo>
                <a:lnTo>
                  <a:pt x="821079" y="552410"/>
                </a:lnTo>
                <a:lnTo>
                  <a:pt x="838918" y="555117"/>
                </a:lnTo>
                <a:lnTo>
                  <a:pt x="852379" y="563842"/>
                </a:lnTo>
                <a:lnTo>
                  <a:pt x="861692" y="577632"/>
                </a:lnTo>
                <a:lnTo>
                  <a:pt x="867090" y="595537"/>
                </a:lnTo>
                <a:lnTo>
                  <a:pt x="862575" y="613442"/>
                </a:lnTo>
                <a:lnTo>
                  <a:pt x="853876" y="627479"/>
                </a:lnTo>
                <a:lnTo>
                  <a:pt x="840802" y="636749"/>
                </a:lnTo>
                <a:lnTo>
                  <a:pt x="823167" y="640352"/>
                </a:lnTo>
                <a:close/>
              </a:path>
              <a:path w="4528819" h="1414145">
                <a:moveTo>
                  <a:pt x="293632" y="110106"/>
                </a:moveTo>
                <a:lnTo>
                  <a:pt x="275476" y="107488"/>
                </a:lnTo>
                <a:lnTo>
                  <a:pt x="261432" y="98946"/>
                </a:lnTo>
                <a:lnTo>
                  <a:pt x="252214" y="85292"/>
                </a:lnTo>
                <a:lnTo>
                  <a:pt x="248534" y="67336"/>
                </a:lnTo>
                <a:lnTo>
                  <a:pt x="251182" y="49475"/>
                </a:lnTo>
                <a:lnTo>
                  <a:pt x="259860" y="35970"/>
                </a:lnTo>
                <a:lnTo>
                  <a:pt x="273622" y="26600"/>
                </a:lnTo>
                <a:lnTo>
                  <a:pt x="291520" y="21142"/>
                </a:lnTo>
                <a:lnTo>
                  <a:pt x="309400" y="25606"/>
                </a:lnTo>
                <a:lnTo>
                  <a:pt x="323436" y="34275"/>
                </a:lnTo>
                <a:lnTo>
                  <a:pt x="332730" y="47338"/>
                </a:lnTo>
                <a:lnTo>
                  <a:pt x="336383" y="64980"/>
                </a:lnTo>
                <a:lnTo>
                  <a:pt x="333720" y="83160"/>
                </a:lnTo>
                <a:lnTo>
                  <a:pt x="325186" y="97232"/>
                </a:lnTo>
                <a:lnTo>
                  <a:pt x="311562" y="106460"/>
                </a:lnTo>
                <a:lnTo>
                  <a:pt x="293632" y="110106"/>
                </a:lnTo>
                <a:close/>
              </a:path>
              <a:path w="4528819" h="1414145">
                <a:moveTo>
                  <a:pt x="3190336" y="899415"/>
                </a:moveTo>
                <a:lnTo>
                  <a:pt x="3173477" y="896198"/>
                </a:lnTo>
                <a:lnTo>
                  <a:pt x="3160521" y="887742"/>
                </a:lnTo>
                <a:lnTo>
                  <a:pt x="3152173" y="874722"/>
                </a:lnTo>
                <a:lnTo>
                  <a:pt x="3149140" y="857811"/>
                </a:lnTo>
                <a:lnTo>
                  <a:pt x="3152089" y="839502"/>
                </a:lnTo>
                <a:lnTo>
                  <a:pt x="3160812" y="825704"/>
                </a:lnTo>
                <a:lnTo>
                  <a:pt x="3174663" y="817074"/>
                </a:lnTo>
                <a:lnTo>
                  <a:pt x="3192995" y="814271"/>
                </a:lnTo>
                <a:lnTo>
                  <a:pt x="3209556" y="817479"/>
                </a:lnTo>
                <a:lnTo>
                  <a:pt x="3222020" y="826029"/>
                </a:lnTo>
                <a:lnTo>
                  <a:pt x="3230472" y="839220"/>
                </a:lnTo>
                <a:lnTo>
                  <a:pt x="3234998" y="856348"/>
                </a:lnTo>
                <a:lnTo>
                  <a:pt x="3230588" y="874276"/>
                </a:lnTo>
                <a:lnTo>
                  <a:pt x="3221764" y="887972"/>
                </a:lnTo>
                <a:lnTo>
                  <a:pt x="3208391" y="896624"/>
                </a:lnTo>
                <a:lnTo>
                  <a:pt x="3190336" y="899415"/>
                </a:lnTo>
                <a:close/>
              </a:path>
              <a:path w="4528819" h="1414145">
                <a:moveTo>
                  <a:pt x="3971189" y="375651"/>
                </a:moveTo>
                <a:lnTo>
                  <a:pt x="3954041" y="372446"/>
                </a:lnTo>
                <a:lnTo>
                  <a:pt x="3941749" y="364071"/>
                </a:lnTo>
                <a:lnTo>
                  <a:pt x="3934508" y="351006"/>
                </a:lnTo>
                <a:lnTo>
                  <a:pt x="3932513" y="333730"/>
                </a:lnTo>
                <a:lnTo>
                  <a:pt x="3935571" y="317985"/>
                </a:lnTo>
                <a:lnTo>
                  <a:pt x="3943235" y="306265"/>
                </a:lnTo>
                <a:lnTo>
                  <a:pt x="3955147" y="298877"/>
                </a:lnTo>
                <a:lnTo>
                  <a:pt x="3970953" y="296127"/>
                </a:lnTo>
                <a:lnTo>
                  <a:pt x="3988059" y="298510"/>
                </a:lnTo>
                <a:lnTo>
                  <a:pt x="4000638" y="306156"/>
                </a:lnTo>
                <a:lnTo>
                  <a:pt x="4008744" y="318731"/>
                </a:lnTo>
                <a:lnTo>
                  <a:pt x="4012430" y="335903"/>
                </a:lnTo>
                <a:lnTo>
                  <a:pt x="4008830" y="352985"/>
                </a:lnTo>
                <a:lnTo>
                  <a:pt x="4000809" y="365593"/>
                </a:lnTo>
                <a:lnTo>
                  <a:pt x="3988288" y="373293"/>
                </a:lnTo>
                <a:lnTo>
                  <a:pt x="3971189" y="375651"/>
                </a:lnTo>
                <a:close/>
              </a:path>
              <a:path w="4528819" h="1414145">
                <a:moveTo>
                  <a:pt x="2403768" y="1165923"/>
                </a:moveTo>
                <a:lnTo>
                  <a:pt x="2386692" y="1162569"/>
                </a:lnTo>
                <a:lnTo>
                  <a:pt x="2374103" y="1155326"/>
                </a:lnTo>
                <a:lnTo>
                  <a:pt x="2366210" y="1144001"/>
                </a:lnTo>
                <a:lnTo>
                  <a:pt x="2363223" y="1128402"/>
                </a:lnTo>
                <a:lnTo>
                  <a:pt x="2365395" y="1111181"/>
                </a:lnTo>
                <a:lnTo>
                  <a:pt x="2372776" y="1098442"/>
                </a:lnTo>
                <a:lnTo>
                  <a:pt x="2385150" y="1090584"/>
                </a:lnTo>
                <a:lnTo>
                  <a:pt x="2402300" y="1088008"/>
                </a:lnTo>
                <a:lnTo>
                  <a:pt x="2419417" y="1090985"/>
                </a:lnTo>
                <a:lnTo>
                  <a:pt x="2431553" y="1099196"/>
                </a:lnTo>
                <a:lnTo>
                  <a:pt x="2438592" y="1112154"/>
                </a:lnTo>
                <a:lnTo>
                  <a:pt x="2440413" y="1129376"/>
                </a:lnTo>
                <a:lnTo>
                  <a:pt x="2437107" y="1144916"/>
                </a:lnTo>
                <a:lnTo>
                  <a:pt x="2429317" y="1155900"/>
                </a:lnTo>
                <a:lnTo>
                  <a:pt x="2417914" y="1162759"/>
                </a:lnTo>
                <a:lnTo>
                  <a:pt x="2403768" y="1165923"/>
                </a:lnTo>
                <a:close/>
              </a:path>
              <a:path w="4528819" h="1414145">
                <a:moveTo>
                  <a:pt x="2132379" y="1165237"/>
                </a:moveTo>
                <a:lnTo>
                  <a:pt x="2115246" y="1162365"/>
                </a:lnTo>
                <a:lnTo>
                  <a:pt x="2102987" y="1154343"/>
                </a:lnTo>
                <a:lnTo>
                  <a:pt x="2095759" y="1141546"/>
                </a:lnTo>
                <a:lnTo>
                  <a:pt x="2093715" y="1124350"/>
                </a:lnTo>
                <a:lnTo>
                  <a:pt x="2096832" y="1108761"/>
                </a:lnTo>
                <a:lnTo>
                  <a:pt x="2104518" y="1097665"/>
                </a:lnTo>
                <a:lnTo>
                  <a:pt x="2115957" y="1090635"/>
                </a:lnTo>
                <a:lnTo>
                  <a:pt x="2130332" y="1087243"/>
                </a:lnTo>
                <a:lnTo>
                  <a:pt x="2148456" y="1091034"/>
                </a:lnTo>
                <a:lnTo>
                  <a:pt x="2161375" y="1099162"/>
                </a:lnTo>
                <a:lnTo>
                  <a:pt x="2168921" y="1111730"/>
                </a:lnTo>
                <a:lnTo>
                  <a:pt x="2170924" y="1128841"/>
                </a:lnTo>
                <a:lnTo>
                  <a:pt x="2167779" y="1144515"/>
                </a:lnTo>
                <a:lnTo>
                  <a:pt x="2160078" y="1155969"/>
                </a:lnTo>
                <a:lnTo>
                  <a:pt x="2148164" y="1162957"/>
                </a:lnTo>
                <a:lnTo>
                  <a:pt x="2132379" y="1165237"/>
                </a:lnTo>
                <a:close/>
              </a:path>
              <a:path w="4528819" h="1414145">
                <a:moveTo>
                  <a:pt x="3711081" y="635021"/>
                </a:moveTo>
                <a:lnTo>
                  <a:pt x="3695334" y="632408"/>
                </a:lnTo>
                <a:lnTo>
                  <a:pt x="3683616" y="625124"/>
                </a:lnTo>
                <a:lnTo>
                  <a:pt x="3676216" y="613464"/>
                </a:lnTo>
                <a:lnTo>
                  <a:pt x="3673424" y="597718"/>
                </a:lnTo>
                <a:lnTo>
                  <a:pt x="3675766" y="580627"/>
                </a:lnTo>
                <a:lnTo>
                  <a:pt x="3683366" y="568282"/>
                </a:lnTo>
                <a:lnTo>
                  <a:pt x="3695784" y="560530"/>
                </a:lnTo>
                <a:lnTo>
                  <a:pt x="3712584" y="557217"/>
                </a:lnTo>
                <a:lnTo>
                  <a:pt x="3728454" y="560656"/>
                </a:lnTo>
                <a:lnTo>
                  <a:pt x="3740338" y="568001"/>
                </a:lnTo>
                <a:lnTo>
                  <a:pt x="3747857" y="579411"/>
                </a:lnTo>
                <a:lnTo>
                  <a:pt x="3750635" y="595044"/>
                </a:lnTo>
                <a:lnTo>
                  <a:pt x="3748268" y="612236"/>
                </a:lnTo>
                <a:lnTo>
                  <a:pt x="3740718" y="624828"/>
                </a:lnTo>
                <a:lnTo>
                  <a:pt x="3728239" y="632522"/>
                </a:lnTo>
                <a:lnTo>
                  <a:pt x="3711081" y="635021"/>
                </a:lnTo>
                <a:close/>
              </a:path>
              <a:path w="4528819" h="1414145">
                <a:moveTo>
                  <a:pt x="1082772" y="895489"/>
                </a:moveTo>
                <a:lnTo>
                  <a:pt x="1065582" y="892759"/>
                </a:lnTo>
                <a:lnTo>
                  <a:pt x="1053162" y="884884"/>
                </a:lnTo>
                <a:lnTo>
                  <a:pt x="1045796" y="872194"/>
                </a:lnTo>
                <a:lnTo>
                  <a:pt x="1043767" y="855018"/>
                </a:lnTo>
                <a:lnTo>
                  <a:pt x="1047297" y="837936"/>
                </a:lnTo>
                <a:lnTo>
                  <a:pt x="1055985" y="826083"/>
                </a:lnTo>
                <a:lnTo>
                  <a:pt x="1069223" y="819516"/>
                </a:lnTo>
                <a:lnTo>
                  <a:pt x="1086401" y="818292"/>
                </a:lnTo>
                <a:lnTo>
                  <a:pt x="1101761" y="822114"/>
                </a:lnTo>
                <a:lnTo>
                  <a:pt x="1112552" y="830509"/>
                </a:lnTo>
                <a:lnTo>
                  <a:pt x="1119006" y="842986"/>
                </a:lnTo>
                <a:lnTo>
                  <a:pt x="1121351" y="859054"/>
                </a:lnTo>
                <a:lnTo>
                  <a:pt x="1117602" y="874402"/>
                </a:lnTo>
                <a:lnTo>
                  <a:pt x="1110001" y="885869"/>
                </a:lnTo>
                <a:lnTo>
                  <a:pt x="1098430" y="893037"/>
                </a:lnTo>
                <a:lnTo>
                  <a:pt x="1082772" y="895489"/>
                </a:lnTo>
                <a:close/>
              </a:path>
              <a:path w="4528819" h="1414145">
                <a:moveTo>
                  <a:pt x="1611834" y="1162829"/>
                </a:moveTo>
                <a:lnTo>
                  <a:pt x="1597379" y="1160552"/>
                </a:lnTo>
                <a:lnTo>
                  <a:pt x="1586223" y="1153756"/>
                </a:lnTo>
                <a:lnTo>
                  <a:pt x="1578870" y="1142975"/>
                </a:lnTo>
                <a:lnTo>
                  <a:pt x="1575825" y="1128743"/>
                </a:lnTo>
                <a:lnTo>
                  <a:pt x="1577740" y="1112899"/>
                </a:lnTo>
                <a:lnTo>
                  <a:pt x="1584765" y="1100911"/>
                </a:lnTo>
                <a:lnTo>
                  <a:pt x="1596391" y="1093246"/>
                </a:lnTo>
                <a:lnTo>
                  <a:pt x="1612110" y="1090369"/>
                </a:lnTo>
                <a:lnTo>
                  <a:pt x="1626343" y="1092635"/>
                </a:lnTo>
                <a:lnTo>
                  <a:pt x="1637073" y="1099567"/>
                </a:lnTo>
                <a:lnTo>
                  <a:pt x="1644531" y="1110475"/>
                </a:lnTo>
                <a:lnTo>
                  <a:pt x="1648949" y="1124670"/>
                </a:lnTo>
                <a:lnTo>
                  <a:pt x="1645695" y="1140260"/>
                </a:lnTo>
                <a:lnTo>
                  <a:pt x="1638571" y="1152248"/>
                </a:lnTo>
                <a:lnTo>
                  <a:pt x="1627358" y="1159987"/>
                </a:lnTo>
                <a:lnTo>
                  <a:pt x="1611834" y="1162829"/>
                </a:lnTo>
                <a:close/>
              </a:path>
              <a:path w="4528819" h="1414145">
                <a:moveTo>
                  <a:pt x="1873743" y="1165189"/>
                </a:moveTo>
                <a:lnTo>
                  <a:pt x="1856804" y="1161385"/>
                </a:lnTo>
                <a:lnTo>
                  <a:pt x="1844446" y="1153857"/>
                </a:lnTo>
                <a:lnTo>
                  <a:pt x="1836915" y="1142404"/>
                </a:lnTo>
                <a:lnTo>
                  <a:pt x="1834453" y="1126831"/>
                </a:lnTo>
                <a:lnTo>
                  <a:pt x="1837365" y="1109733"/>
                </a:lnTo>
                <a:lnTo>
                  <a:pt x="1845455" y="1097553"/>
                </a:lnTo>
                <a:lnTo>
                  <a:pt x="1858261" y="1090543"/>
                </a:lnTo>
                <a:lnTo>
                  <a:pt x="1875323" y="1088950"/>
                </a:lnTo>
                <a:lnTo>
                  <a:pt x="1890701" y="1092496"/>
                </a:lnTo>
                <a:lnTo>
                  <a:pt x="1901717" y="1100609"/>
                </a:lnTo>
                <a:lnTo>
                  <a:pt x="1908183" y="1112817"/>
                </a:lnTo>
                <a:lnTo>
                  <a:pt x="1909910" y="1128649"/>
                </a:lnTo>
                <a:lnTo>
                  <a:pt x="1906653" y="1144128"/>
                </a:lnTo>
                <a:lnTo>
                  <a:pt x="1898932" y="1155025"/>
                </a:lnTo>
                <a:lnTo>
                  <a:pt x="1887659" y="1161868"/>
                </a:lnTo>
                <a:lnTo>
                  <a:pt x="1873743" y="1165189"/>
                </a:lnTo>
                <a:close/>
              </a:path>
              <a:path w="4528819" h="1414145">
                <a:moveTo>
                  <a:pt x="3450787" y="893106"/>
                </a:moveTo>
                <a:lnTo>
                  <a:pt x="3436586" y="890448"/>
                </a:lnTo>
                <a:lnTo>
                  <a:pt x="3426230" y="883310"/>
                </a:lnTo>
                <a:lnTo>
                  <a:pt x="3419081" y="872932"/>
                </a:lnTo>
                <a:lnTo>
                  <a:pt x="3414505" y="860556"/>
                </a:lnTo>
                <a:lnTo>
                  <a:pt x="3418378" y="843502"/>
                </a:lnTo>
                <a:lnTo>
                  <a:pt x="3425879" y="830862"/>
                </a:lnTo>
                <a:lnTo>
                  <a:pt x="3437293" y="823083"/>
                </a:lnTo>
                <a:lnTo>
                  <a:pt x="3452899" y="820614"/>
                </a:lnTo>
                <a:lnTo>
                  <a:pt x="3467254" y="823275"/>
                </a:lnTo>
                <a:lnTo>
                  <a:pt x="3478242" y="830328"/>
                </a:lnTo>
                <a:lnTo>
                  <a:pt x="3485335" y="841273"/>
                </a:lnTo>
                <a:lnTo>
                  <a:pt x="3488006" y="855610"/>
                </a:lnTo>
                <a:lnTo>
                  <a:pt x="3485675" y="871379"/>
                </a:lnTo>
                <a:lnTo>
                  <a:pt x="3478376" y="883169"/>
                </a:lnTo>
                <a:lnTo>
                  <a:pt x="3466587" y="890553"/>
                </a:lnTo>
                <a:lnTo>
                  <a:pt x="3450787" y="893106"/>
                </a:lnTo>
                <a:close/>
              </a:path>
              <a:path w="4528819" h="1414145">
                <a:moveTo>
                  <a:pt x="4241932" y="103745"/>
                </a:moveTo>
                <a:lnTo>
                  <a:pt x="4225999" y="101281"/>
                </a:lnTo>
                <a:lnTo>
                  <a:pt x="4214166" y="94034"/>
                </a:lnTo>
                <a:lnTo>
                  <a:pt x="4206776" y="82303"/>
                </a:lnTo>
                <a:lnTo>
                  <a:pt x="4204173" y="66389"/>
                </a:lnTo>
                <a:lnTo>
                  <a:pt x="4206590" y="50487"/>
                </a:lnTo>
                <a:lnTo>
                  <a:pt x="4213823" y="38707"/>
                </a:lnTo>
                <a:lnTo>
                  <a:pt x="4225556" y="31296"/>
                </a:lnTo>
                <a:lnTo>
                  <a:pt x="4241473" y="28501"/>
                </a:lnTo>
                <a:lnTo>
                  <a:pt x="4257399" y="30927"/>
                </a:lnTo>
                <a:lnTo>
                  <a:pt x="4268666" y="38218"/>
                </a:lnTo>
                <a:lnTo>
                  <a:pt x="4276003" y="49135"/>
                </a:lnTo>
                <a:lnTo>
                  <a:pt x="4280141" y="62441"/>
                </a:lnTo>
                <a:lnTo>
                  <a:pt x="4276594" y="80256"/>
                </a:lnTo>
                <a:lnTo>
                  <a:pt x="4269201" y="93182"/>
                </a:lnTo>
                <a:lnTo>
                  <a:pt x="4257725" y="101064"/>
                </a:lnTo>
                <a:lnTo>
                  <a:pt x="4241932" y="103745"/>
                </a:lnTo>
                <a:close/>
              </a:path>
              <a:path w="4528819" h="1414145">
                <a:moveTo>
                  <a:pt x="2660731" y="1163550"/>
                </a:moveTo>
                <a:lnTo>
                  <a:pt x="2644952" y="1160349"/>
                </a:lnTo>
                <a:lnTo>
                  <a:pt x="2633529" y="1152417"/>
                </a:lnTo>
                <a:lnTo>
                  <a:pt x="2626792" y="1140206"/>
                </a:lnTo>
                <a:lnTo>
                  <a:pt x="2625073" y="1124170"/>
                </a:lnTo>
                <a:lnTo>
                  <a:pt x="2628112" y="1109821"/>
                </a:lnTo>
                <a:lnTo>
                  <a:pt x="2635359" y="1099075"/>
                </a:lnTo>
                <a:lnTo>
                  <a:pt x="2646441" y="1092211"/>
                </a:lnTo>
                <a:lnTo>
                  <a:pt x="2660986" y="1089506"/>
                </a:lnTo>
                <a:lnTo>
                  <a:pt x="2676932" y="1091830"/>
                </a:lnTo>
                <a:lnTo>
                  <a:pt x="2688208" y="1099136"/>
                </a:lnTo>
                <a:lnTo>
                  <a:pt x="2695642" y="1110088"/>
                </a:lnTo>
                <a:lnTo>
                  <a:pt x="2700065" y="1123352"/>
                </a:lnTo>
                <a:lnTo>
                  <a:pt x="2695987" y="1141041"/>
                </a:lnTo>
                <a:lnTo>
                  <a:pt x="2688231" y="1153822"/>
                </a:lnTo>
                <a:lnTo>
                  <a:pt x="2676558" y="1161417"/>
                </a:lnTo>
                <a:lnTo>
                  <a:pt x="2660731" y="1163550"/>
                </a:lnTo>
                <a:close/>
              </a:path>
              <a:path w="4528819" h="1414145">
                <a:moveTo>
                  <a:pt x="560889" y="632426"/>
                </a:moveTo>
                <a:lnTo>
                  <a:pt x="546636" y="629768"/>
                </a:lnTo>
                <a:lnTo>
                  <a:pt x="535697" y="622730"/>
                </a:lnTo>
                <a:lnTo>
                  <a:pt x="528620" y="611834"/>
                </a:lnTo>
                <a:lnTo>
                  <a:pt x="525953" y="597599"/>
                </a:lnTo>
                <a:lnTo>
                  <a:pt x="528286" y="581919"/>
                </a:lnTo>
                <a:lnTo>
                  <a:pt x="535571" y="570153"/>
                </a:lnTo>
                <a:lnTo>
                  <a:pt x="547305" y="562794"/>
                </a:lnTo>
                <a:lnTo>
                  <a:pt x="562984" y="560338"/>
                </a:lnTo>
                <a:lnTo>
                  <a:pt x="577022" y="562975"/>
                </a:lnTo>
                <a:lnTo>
                  <a:pt x="587528" y="570159"/>
                </a:lnTo>
                <a:lnTo>
                  <a:pt x="594714" y="581236"/>
                </a:lnTo>
                <a:lnTo>
                  <a:pt x="598793" y="595550"/>
                </a:lnTo>
                <a:lnTo>
                  <a:pt x="595071" y="610827"/>
                </a:lnTo>
                <a:lnTo>
                  <a:pt x="587680" y="622556"/>
                </a:lnTo>
                <a:lnTo>
                  <a:pt x="576369" y="630001"/>
                </a:lnTo>
                <a:lnTo>
                  <a:pt x="560889" y="632426"/>
                </a:lnTo>
                <a:close/>
              </a:path>
              <a:path w="4528819" h="1414145">
                <a:moveTo>
                  <a:pt x="293754" y="372492"/>
                </a:moveTo>
                <a:lnTo>
                  <a:pt x="279184" y="369322"/>
                </a:lnTo>
                <a:lnTo>
                  <a:pt x="267734" y="362624"/>
                </a:lnTo>
                <a:lnTo>
                  <a:pt x="260055" y="352323"/>
                </a:lnTo>
                <a:lnTo>
                  <a:pt x="256797" y="338342"/>
                </a:lnTo>
                <a:lnTo>
                  <a:pt x="258691" y="322396"/>
                </a:lnTo>
                <a:lnTo>
                  <a:pt x="265828" y="310331"/>
                </a:lnTo>
                <a:lnTo>
                  <a:pt x="277618" y="302739"/>
                </a:lnTo>
                <a:lnTo>
                  <a:pt x="293468" y="300213"/>
                </a:lnTo>
                <a:lnTo>
                  <a:pt x="307812" y="302875"/>
                </a:lnTo>
                <a:lnTo>
                  <a:pt x="318724" y="310093"/>
                </a:lnTo>
                <a:lnTo>
                  <a:pt x="325695" y="321265"/>
                </a:lnTo>
                <a:lnTo>
                  <a:pt x="328219" y="335791"/>
                </a:lnTo>
                <a:lnTo>
                  <a:pt x="325826" y="350085"/>
                </a:lnTo>
                <a:lnTo>
                  <a:pt x="318835" y="360831"/>
                </a:lnTo>
                <a:lnTo>
                  <a:pt x="307919" y="368232"/>
                </a:lnTo>
                <a:lnTo>
                  <a:pt x="293754" y="372492"/>
                </a:lnTo>
                <a:close/>
              </a:path>
              <a:path w="4528819" h="1414145">
                <a:moveTo>
                  <a:pt x="2920998" y="1161613"/>
                </a:moveTo>
                <a:lnTo>
                  <a:pt x="2906736" y="1158614"/>
                </a:lnTo>
                <a:lnTo>
                  <a:pt x="2895962" y="1151218"/>
                </a:lnTo>
                <a:lnTo>
                  <a:pt x="2889240" y="1139967"/>
                </a:lnTo>
                <a:lnTo>
                  <a:pt x="2887136" y="1125404"/>
                </a:lnTo>
                <a:lnTo>
                  <a:pt x="2890157" y="1111253"/>
                </a:lnTo>
                <a:lnTo>
                  <a:pt x="2897636" y="1101083"/>
                </a:lnTo>
                <a:lnTo>
                  <a:pt x="2908396" y="1094312"/>
                </a:lnTo>
                <a:lnTo>
                  <a:pt x="2921261" y="1090361"/>
                </a:lnTo>
                <a:lnTo>
                  <a:pt x="2936617" y="1095004"/>
                </a:lnTo>
                <a:lnTo>
                  <a:pt x="2948109" y="1102635"/>
                </a:lnTo>
                <a:lnTo>
                  <a:pt x="2955157" y="1113483"/>
                </a:lnTo>
                <a:lnTo>
                  <a:pt x="2957180" y="1127781"/>
                </a:lnTo>
                <a:lnTo>
                  <a:pt x="2954146" y="1142092"/>
                </a:lnTo>
                <a:lnTo>
                  <a:pt x="2946744" y="1152927"/>
                </a:lnTo>
                <a:lnTo>
                  <a:pt x="2935514" y="1159648"/>
                </a:lnTo>
                <a:lnTo>
                  <a:pt x="2920998" y="1161613"/>
                </a:lnTo>
                <a:close/>
              </a:path>
              <a:path w="4528819" h="1414145">
                <a:moveTo>
                  <a:pt x="821784" y="890663"/>
                </a:moveTo>
                <a:lnTo>
                  <a:pt x="807855" y="886806"/>
                </a:lnTo>
                <a:lnTo>
                  <a:pt x="797276" y="879580"/>
                </a:lnTo>
                <a:lnTo>
                  <a:pt x="790751" y="868907"/>
                </a:lnTo>
                <a:lnTo>
                  <a:pt x="788981" y="854707"/>
                </a:lnTo>
                <a:lnTo>
                  <a:pt x="791875" y="841884"/>
                </a:lnTo>
                <a:lnTo>
                  <a:pt x="798710" y="832000"/>
                </a:lnTo>
                <a:lnTo>
                  <a:pt x="808933" y="825702"/>
                </a:lnTo>
                <a:lnTo>
                  <a:pt x="821993" y="823637"/>
                </a:lnTo>
                <a:lnTo>
                  <a:pt x="836274" y="826339"/>
                </a:lnTo>
                <a:lnTo>
                  <a:pt x="846960" y="833489"/>
                </a:lnTo>
                <a:lnTo>
                  <a:pt x="853477" y="844549"/>
                </a:lnTo>
                <a:lnTo>
                  <a:pt x="855246" y="858977"/>
                </a:lnTo>
                <a:lnTo>
                  <a:pt x="852366" y="871544"/>
                </a:lnTo>
                <a:lnTo>
                  <a:pt x="845480" y="881031"/>
                </a:lnTo>
                <a:lnTo>
                  <a:pt x="835111" y="887412"/>
                </a:lnTo>
                <a:lnTo>
                  <a:pt x="821784" y="890663"/>
                </a:lnTo>
                <a:close/>
              </a:path>
              <a:path w="4528819" h="1414145">
                <a:moveTo>
                  <a:pt x="28142" y="98169"/>
                </a:moveTo>
                <a:lnTo>
                  <a:pt x="15399" y="94465"/>
                </a:lnTo>
                <a:lnTo>
                  <a:pt x="6218" y="86983"/>
                </a:lnTo>
                <a:lnTo>
                  <a:pt x="964" y="76330"/>
                </a:lnTo>
                <a:lnTo>
                  <a:pt x="0" y="63118"/>
                </a:lnTo>
                <a:lnTo>
                  <a:pt x="3380" y="50552"/>
                </a:lnTo>
                <a:lnTo>
                  <a:pt x="10411" y="41481"/>
                </a:lnTo>
                <a:lnTo>
                  <a:pt x="20349" y="35739"/>
                </a:lnTo>
                <a:lnTo>
                  <a:pt x="32451" y="33158"/>
                </a:lnTo>
                <a:lnTo>
                  <a:pt x="46357" y="37159"/>
                </a:lnTo>
                <a:lnTo>
                  <a:pt x="56616" y="44108"/>
                </a:lnTo>
                <a:lnTo>
                  <a:pt x="62807" y="54030"/>
                </a:lnTo>
                <a:lnTo>
                  <a:pt x="64512" y="66947"/>
                </a:lnTo>
                <a:lnTo>
                  <a:pt x="61434" y="81180"/>
                </a:lnTo>
                <a:lnTo>
                  <a:pt x="54028" y="91475"/>
                </a:lnTo>
                <a:lnTo>
                  <a:pt x="42771" y="97312"/>
                </a:lnTo>
                <a:lnTo>
                  <a:pt x="28142" y="98169"/>
                </a:lnTo>
                <a:close/>
              </a:path>
              <a:path w="4528819" h="1414145">
                <a:moveTo>
                  <a:pt x="1350993" y="1158874"/>
                </a:moveTo>
                <a:lnTo>
                  <a:pt x="1336775" y="1155792"/>
                </a:lnTo>
                <a:lnTo>
                  <a:pt x="1326491" y="1148378"/>
                </a:lnTo>
                <a:lnTo>
                  <a:pt x="1320661" y="1137110"/>
                </a:lnTo>
                <a:lnTo>
                  <a:pt x="1319805" y="1122465"/>
                </a:lnTo>
                <a:lnTo>
                  <a:pt x="1323506" y="1109702"/>
                </a:lnTo>
                <a:lnTo>
                  <a:pt x="1330983" y="1100501"/>
                </a:lnTo>
                <a:lnTo>
                  <a:pt x="1341623" y="1095244"/>
                </a:lnTo>
                <a:lnTo>
                  <a:pt x="1354816" y="1094311"/>
                </a:lnTo>
                <a:lnTo>
                  <a:pt x="1367351" y="1097693"/>
                </a:lnTo>
                <a:lnTo>
                  <a:pt x="1376480" y="1104767"/>
                </a:lnTo>
                <a:lnTo>
                  <a:pt x="1382219" y="1114984"/>
                </a:lnTo>
                <a:lnTo>
                  <a:pt x="1384583" y="1127795"/>
                </a:lnTo>
                <a:lnTo>
                  <a:pt x="1380682" y="1141128"/>
                </a:lnTo>
                <a:lnTo>
                  <a:pt x="1373788" y="1151096"/>
                </a:lnTo>
                <a:lnTo>
                  <a:pt x="1363894" y="1157183"/>
                </a:lnTo>
                <a:lnTo>
                  <a:pt x="1350993" y="1158874"/>
                </a:lnTo>
                <a:close/>
              </a:path>
              <a:path w="4528819" h="1414145">
                <a:moveTo>
                  <a:pt x="3712747" y="885491"/>
                </a:moveTo>
                <a:lnTo>
                  <a:pt x="3700487" y="883870"/>
                </a:lnTo>
                <a:lnTo>
                  <a:pt x="3691351" y="878586"/>
                </a:lnTo>
                <a:lnTo>
                  <a:pt x="3685581" y="869768"/>
                </a:lnTo>
                <a:lnTo>
                  <a:pt x="3683416" y="857545"/>
                </a:lnTo>
                <a:lnTo>
                  <a:pt x="3685016" y="845281"/>
                </a:lnTo>
                <a:lnTo>
                  <a:pt x="3690283" y="836143"/>
                </a:lnTo>
                <a:lnTo>
                  <a:pt x="3699092" y="830365"/>
                </a:lnTo>
                <a:lnTo>
                  <a:pt x="3711315" y="828179"/>
                </a:lnTo>
                <a:lnTo>
                  <a:pt x="3723513" y="829798"/>
                </a:lnTo>
                <a:lnTo>
                  <a:pt x="3732495" y="835152"/>
                </a:lnTo>
                <a:lnTo>
                  <a:pt x="3738300" y="844061"/>
                </a:lnTo>
                <a:lnTo>
                  <a:pt x="3740965" y="856344"/>
                </a:lnTo>
                <a:lnTo>
                  <a:pt x="3738852" y="868424"/>
                </a:lnTo>
                <a:lnTo>
                  <a:pt x="3733537" y="877522"/>
                </a:lnTo>
                <a:lnTo>
                  <a:pt x="3724881" y="883318"/>
                </a:lnTo>
                <a:lnTo>
                  <a:pt x="3712747" y="885491"/>
                </a:lnTo>
                <a:close/>
              </a:path>
              <a:path w="4528819" h="1414145">
                <a:moveTo>
                  <a:pt x="1085657" y="1153244"/>
                </a:moveTo>
                <a:lnTo>
                  <a:pt x="1073443" y="1152470"/>
                </a:lnTo>
                <a:lnTo>
                  <a:pt x="1064048" y="1147452"/>
                </a:lnTo>
                <a:lnTo>
                  <a:pt x="1057942" y="1138655"/>
                </a:lnTo>
                <a:lnTo>
                  <a:pt x="1055596" y="1126543"/>
                </a:lnTo>
                <a:lnTo>
                  <a:pt x="1057222" y="1115819"/>
                </a:lnTo>
                <a:lnTo>
                  <a:pt x="1062336" y="1107587"/>
                </a:lnTo>
                <a:lnTo>
                  <a:pt x="1070484" y="1102130"/>
                </a:lnTo>
                <a:lnTo>
                  <a:pt x="1081213" y="1099728"/>
                </a:lnTo>
                <a:lnTo>
                  <a:pt x="1092022" y="1101080"/>
                </a:lnTo>
                <a:lnTo>
                  <a:pt x="1099966" y="1105995"/>
                </a:lnTo>
                <a:lnTo>
                  <a:pt x="1105628" y="1113309"/>
                </a:lnTo>
                <a:lnTo>
                  <a:pt x="1109587" y="1121857"/>
                </a:lnTo>
                <a:lnTo>
                  <a:pt x="1107883" y="1134358"/>
                </a:lnTo>
                <a:lnTo>
                  <a:pt x="1103256" y="1143876"/>
                </a:lnTo>
                <a:lnTo>
                  <a:pt x="1095812" y="1150231"/>
                </a:lnTo>
                <a:lnTo>
                  <a:pt x="1085657" y="1153244"/>
                </a:lnTo>
                <a:close/>
              </a:path>
              <a:path w="4528819" h="1414145">
                <a:moveTo>
                  <a:pt x="294603" y="623887"/>
                </a:moveTo>
                <a:lnTo>
                  <a:pt x="282662" y="620790"/>
                </a:lnTo>
                <a:lnTo>
                  <a:pt x="273685" y="615416"/>
                </a:lnTo>
                <a:lnTo>
                  <a:pt x="268015" y="607614"/>
                </a:lnTo>
                <a:lnTo>
                  <a:pt x="265997" y="597238"/>
                </a:lnTo>
                <a:lnTo>
                  <a:pt x="267974" y="585228"/>
                </a:lnTo>
                <a:lnTo>
                  <a:pt x="273772" y="576346"/>
                </a:lnTo>
                <a:lnTo>
                  <a:pt x="282925" y="571091"/>
                </a:lnTo>
                <a:lnTo>
                  <a:pt x="294968" y="569964"/>
                </a:lnTo>
                <a:lnTo>
                  <a:pt x="305194" y="572595"/>
                </a:lnTo>
                <a:lnTo>
                  <a:pt x="312940" y="578364"/>
                </a:lnTo>
                <a:lnTo>
                  <a:pt x="317723" y="586888"/>
                </a:lnTo>
                <a:lnTo>
                  <a:pt x="319055" y="597783"/>
                </a:lnTo>
                <a:lnTo>
                  <a:pt x="316608" y="608186"/>
                </a:lnTo>
                <a:lnTo>
                  <a:pt x="311054" y="615618"/>
                </a:lnTo>
                <a:lnTo>
                  <a:pt x="303388" y="620659"/>
                </a:lnTo>
                <a:lnTo>
                  <a:pt x="294603" y="623887"/>
                </a:lnTo>
                <a:close/>
              </a:path>
              <a:path w="4528819" h="1414145">
                <a:moveTo>
                  <a:pt x="3971608" y="626530"/>
                </a:moveTo>
                <a:lnTo>
                  <a:pt x="3959496" y="624569"/>
                </a:lnTo>
                <a:lnTo>
                  <a:pt x="3950345" y="619011"/>
                </a:lnTo>
                <a:lnTo>
                  <a:pt x="3944455" y="610092"/>
                </a:lnTo>
                <a:lnTo>
                  <a:pt x="3942126" y="598048"/>
                </a:lnTo>
                <a:lnTo>
                  <a:pt x="3943772" y="584526"/>
                </a:lnTo>
                <a:lnTo>
                  <a:pt x="3949580" y="574520"/>
                </a:lnTo>
                <a:lnTo>
                  <a:pt x="3959341" y="568324"/>
                </a:lnTo>
                <a:lnTo>
                  <a:pt x="3972847" y="566232"/>
                </a:lnTo>
                <a:lnTo>
                  <a:pt x="3984834" y="568193"/>
                </a:lnTo>
                <a:lnTo>
                  <a:pt x="3993798" y="573846"/>
                </a:lnTo>
                <a:lnTo>
                  <a:pt x="3999747" y="583005"/>
                </a:lnTo>
                <a:lnTo>
                  <a:pt x="4002691" y="595484"/>
                </a:lnTo>
                <a:lnTo>
                  <a:pt x="4000417" y="608505"/>
                </a:lnTo>
                <a:lnTo>
                  <a:pt x="3994567" y="618302"/>
                </a:lnTo>
                <a:lnTo>
                  <a:pt x="3985008" y="624450"/>
                </a:lnTo>
                <a:lnTo>
                  <a:pt x="3971608" y="626530"/>
                </a:lnTo>
                <a:close/>
              </a:path>
              <a:path w="4528819" h="1414145">
                <a:moveTo>
                  <a:pt x="3189386" y="1155455"/>
                </a:moveTo>
                <a:lnTo>
                  <a:pt x="3177172" y="1152632"/>
                </a:lnTo>
                <a:lnTo>
                  <a:pt x="3168654" y="1146250"/>
                </a:lnTo>
                <a:lnTo>
                  <a:pt x="3163866" y="1136684"/>
                </a:lnTo>
                <a:lnTo>
                  <a:pt x="3162843" y="1124309"/>
                </a:lnTo>
                <a:lnTo>
                  <a:pt x="3165647" y="1112087"/>
                </a:lnTo>
                <a:lnTo>
                  <a:pt x="3172015" y="1103567"/>
                </a:lnTo>
                <a:lnTo>
                  <a:pt x="3181573" y="1098776"/>
                </a:lnTo>
                <a:lnTo>
                  <a:pt x="3193949" y="1097737"/>
                </a:lnTo>
                <a:lnTo>
                  <a:pt x="3206090" y="1100543"/>
                </a:lnTo>
                <a:lnTo>
                  <a:pt x="3214434" y="1106942"/>
                </a:lnTo>
                <a:lnTo>
                  <a:pt x="3219243" y="1116527"/>
                </a:lnTo>
                <a:lnTo>
                  <a:pt x="3220779" y="1128893"/>
                </a:lnTo>
                <a:lnTo>
                  <a:pt x="3217473" y="1141049"/>
                </a:lnTo>
                <a:lnTo>
                  <a:pt x="3211062" y="1149587"/>
                </a:lnTo>
                <a:lnTo>
                  <a:pt x="3201662" y="1154419"/>
                </a:lnTo>
                <a:lnTo>
                  <a:pt x="3189386" y="1155455"/>
                </a:lnTo>
                <a:close/>
              </a:path>
              <a:path w="4528819" h="1414145">
                <a:moveTo>
                  <a:pt x="2130921" y="1413778"/>
                </a:moveTo>
                <a:lnTo>
                  <a:pt x="2120318" y="1411595"/>
                </a:lnTo>
                <a:lnTo>
                  <a:pt x="2112338" y="1406080"/>
                </a:lnTo>
                <a:lnTo>
                  <a:pt x="2107294" y="1397666"/>
                </a:lnTo>
                <a:lnTo>
                  <a:pt x="2105499" y="1386784"/>
                </a:lnTo>
                <a:lnTo>
                  <a:pt x="2107435" y="1376104"/>
                </a:lnTo>
                <a:lnTo>
                  <a:pt x="2112699" y="1368361"/>
                </a:lnTo>
                <a:lnTo>
                  <a:pt x="2120268" y="1363005"/>
                </a:lnTo>
                <a:lnTo>
                  <a:pt x="2129122" y="1359486"/>
                </a:lnTo>
                <a:lnTo>
                  <a:pt x="2141336" y="1361934"/>
                </a:lnTo>
                <a:lnTo>
                  <a:pt x="2150571" y="1366968"/>
                </a:lnTo>
                <a:lnTo>
                  <a:pt x="2156556" y="1374654"/>
                </a:lnTo>
                <a:lnTo>
                  <a:pt x="2159023" y="1385062"/>
                </a:lnTo>
                <a:lnTo>
                  <a:pt x="2157589" y="1397272"/>
                </a:lnTo>
                <a:lnTo>
                  <a:pt x="2152146" y="1406429"/>
                </a:lnTo>
                <a:lnTo>
                  <a:pt x="2143116" y="1412082"/>
                </a:lnTo>
                <a:lnTo>
                  <a:pt x="2130921" y="1413778"/>
                </a:lnTo>
                <a:close/>
              </a:path>
              <a:path w="4528819" h="1414145">
                <a:moveTo>
                  <a:pt x="4499644" y="92842"/>
                </a:moveTo>
                <a:lnTo>
                  <a:pt x="4489175" y="90326"/>
                </a:lnTo>
                <a:lnTo>
                  <a:pt x="4481286" y="84601"/>
                </a:lnTo>
                <a:lnTo>
                  <a:pt x="4476437" y="76049"/>
                </a:lnTo>
                <a:lnTo>
                  <a:pt x="4475085" y="65056"/>
                </a:lnTo>
                <a:lnTo>
                  <a:pt x="4477380" y="54502"/>
                </a:lnTo>
                <a:lnTo>
                  <a:pt x="4482887" y="46704"/>
                </a:lnTo>
                <a:lnTo>
                  <a:pt x="4491179" y="41514"/>
                </a:lnTo>
                <a:lnTo>
                  <a:pt x="4501824" y="38783"/>
                </a:lnTo>
                <a:lnTo>
                  <a:pt x="4512566" y="41482"/>
                </a:lnTo>
                <a:lnTo>
                  <a:pt x="4520962" y="46672"/>
                </a:lnTo>
                <a:lnTo>
                  <a:pt x="4526483" y="54467"/>
                </a:lnTo>
                <a:lnTo>
                  <a:pt x="4528597" y="64980"/>
                </a:lnTo>
                <a:lnTo>
                  <a:pt x="4526765" y="77183"/>
                </a:lnTo>
                <a:lnTo>
                  <a:pt x="4521031" y="86193"/>
                </a:lnTo>
                <a:lnTo>
                  <a:pt x="4511842" y="91561"/>
                </a:lnTo>
                <a:lnTo>
                  <a:pt x="4499644" y="92842"/>
                </a:lnTo>
                <a:close/>
              </a:path>
              <a:path w="4528819" h="1414145">
                <a:moveTo>
                  <a:pt x="4243956" y="364775"/>
                </a:moveTo>
                <a:lnTo>
                  <a:pt x="4231592" y="363732"/>
                </a:lnTo>
                <a:lnTo>
                  <a:pt x="4222036" y="358932"/>
                </a:lnTo>
                <a:lnTo>
                  <a:pt x="4215671" y="350403"/>
                </a:lnTo>
                <a:lnTo>
                  <a:pt x="4212876" y="338173"/>
                </a:lnTo>
                <a:lnTo>
                  <a:pt x="4213904" y="325813"/>
                </a:lnTo>
                <a:lnTo>
                  <a:pt x="4218686" y="316269"/>
                </a:lnTo>
                <a:lnTo>
                  <a:pt x="4227204" y="309893"/>
                </a:lnTo>
                <a:lnTo>
                  <a:pt x="4239438" y="307039"/>
                </a:lnTo>
                <a:lnTo>
                  <a:pt x="4251734" y="308079"/>
                </a:lnTo>
                <a:lnTo>
                  <a:pt x="4261006" y="312750"/>
                </a:lnTo>
                <a:lnTo>
                  <a:pt x="4267338" y="320506"/>
                </a:lnTo>
                <a:lnTo>
                  <a:pt x="4270811" y="330803"/>
                </a:lnTo>
                <a:lnTo>
                  <a:pt x="4269265" y="344808"/>
                </a:lnTo>
                <a:lnTo>
                  <a:pt x="4264436" y="355229"/>
                </a:lnTo>
                <a:lnTo>
                  <a:pt x="4256081" y="361930"/>
                </a:lnTo>
                <a:lnTo>
                  <a:pt x="4243956" y="364775"/>
                </a:lnTo>
                <a:close/>
              </a:path>
              <a:path w="4528819" h="1414145">
                <a:moveTo>
                  <a:pt x="565564" y="882009"/>
                </a:moveTo>
                <a:lnTo>
                  <a:pt x="554607" y="881656"/>
                </a:lnTo>
                <a:lnTo>
                  <a:pt x="545927" y="877257"/>
                </a:lnTo>
                <a:lnTo>
                  <a:pt x="539849" y="869574"/>
                </a:lnTo>
                <a:lnTo>
                  <a:pt x="536697" y="859370"/>
                </a:lnTo>
                <a:lnTo>
                  <a:pt x="537458" y="848725"/>
                </a:lnTo>
                <a:lnTo>
                  <a:pt x="542294" y="840747"/>
                </a:lnTo>
                <a:lnTo>
                  <a:pt x="549893" y="834896"/>
                </a:lnTo>
                <a:lnTo>
                  <a:pt x="558941" y="830633"/>
                </a:lnTo>
                <a:lnTo>
                  <a:pt x="570477" y="833295"/>
                </a:lnTo>
                <a:lnTo>
                  <a:pt x="579232" y="838410"/>
                </a:lnTo>
                <a:lnTo>
                  <a:pt x="584926" y="846115"/>
                </a:lnTo>
                <a:lnTo>
                  <a:pt x="587278" y="856550"/>
                </a:lnTo>
                <a:lnTo>
                  <a:pt x="585970" y="866139"/>
                </a:lnTo>
                <a:lnTo>
                  <a:pt x="581461" y="873756"/>
                </a:lnTo>
                <a:lnTo>
                  <a:pt x="574432" y="879135"/>
                </a:lnTo>
                <a:lnTo>
                  <a:pt x="565564" y="882009"/>
                </a:lnTo>
                <a:close/>
              </a:path>
              <a:path w="4528819" h="1414145">
                <a:moveTo>
                  <a:pt x="29344" y="361192"/>
                </a:moveTo>
                <a:lnTo>
                  <a:pt x="20387" y="358621"/>
                </a:lnTo>
                <a:lnTo>
                  <a:pt x="13286" y="353407"/>
                </a:lnTo>
                <a:lnTo>
                  <a:pt x="8590" y="345880"/>
                </a:lnTo>
                <a:lnTo>
                  <a:pt x="6849" y="336371"/>
                </a:lnTo>
                <a:lnTo>
                  <a:pt x="8831" y="325780"/>
                </a:lnTo>
                <a:lnTo>
                  <a:pt x="14216" y="318219"/>
                </a:lnTo>
                <a:lnTo>
                  <a:pt x="21871" y="312999"/>
                </a:lnTo>
                <a:lnTo>
                  <a:pt x="30667" y="309429"/>
                </a:lnTo>
                <a:lnTo>
                  <a:pt x="42404" y="313214"/>
                </a:lnTo>
                <a:lnTo>
                  <a:pt x="51146" y="319033"/>
                </a:lnTo>
                <a:lnTo>
                  <a:pt x="56348" y="327122"/>
                </a:lnTo>
                <a:lnTo>
                  <a:pt x="57467" y="337715"/>
                </a:lnTo>
                <a:lnTo>
                  <a:pt x="54705" y="348074"/>
                </a:lnTo>
                <a:lnTo>
                  <a:pt x="48818" y="355865"/>
                </a:lnTo>
                <a:lnTo>
                  <a:pt x="40224" y="360451"/>
                </a:lnTo>
                <a:lnTo>
                  <a:pt x="29344" y="361192"/>
                </a:lnTo>
                <a:close/>
              </a:path>
              <a:path w="4528819" h="1414145">
                <a:moveTo>
                  <a:pt x="3451857" y="1149816"/>
                </a:moveTo>
                <a:lnTo>
                  <a:pt x="3442261" y="1148168"/>
                </a:lnTo>
                <a:lnTo>
                  <a:pt x="3434953" y="1143507"/>
                </a:lnTo>
                <a:lnTo>
                  <a:pt x="3430297" y="1136195"/>
                </a:lnTo>
                <a:lnTo>
                  <a:pt x="3428659" y="1126595"/>
                </a:lnTo>
                <a:lnTo>
                  <a:pt x="3430293" y="1116987"/>
                </a:lnTo>
                <a:lnTo>
                  <a:pt x="3434956" y="1109672"/>
                </a:lnTo>
                <a:lnTo>
                  <a:pt x="3442269" y="1105009"/>
                </a:lnTo>
                <a:lnTo>
                  <a:pt x="3451853" y="1103357"/>
                </a:lnTo>
                <a:lnTo>
                  <a:pt x="3461302" y="1105009"/>
                </a:lnTo>
                <a:lnTo>
                  <a:pt x="3468334" y="1109697"/>
                </a:lnTo>
                <a:lnTo>
                  <a:pt x="3473053" y="1117041"/>
                </a:lnTo>
                <a:lnTo>
                  <a:pt x="3475498" y="1126616"/>
                </a:lnTo>
                <a:lnTo>
                  <a:pt x="3473052" y="1136151"/>
                </a:lnTo>
                <a:lnTo>
                  <a:pt x="3468340" y="1143477"/>
                </a:lnTo>
                <a:lnTo>
                  <a:pt x="3461297" y="1148171"/>
                </a:lnTo>
                <a:lnTo>
                  <a:pt x="3451857" y="1149816"/>
                </a:lnTo>
                <a:close/>
              </a:path>
              <a:path w="4528819" h="1414145">
                <a:moveTo>
                  <a:pt x="1610947" y="1410762"/>
                </a:moveTo>
                <a:lnTo>
                  <a:pt x="1601283" y="1407627"/>
                </a:lnTo>
                <a:lnTo>
                  <a:pt x="1594074" y="1402434"/>
                </a:lnTo>
                <a:lnTo>
                  <a:pt x="1589762" y="1395095"/>
                </a:lnTo>
                <a:lnTo>
                  <a:pt x="1588785" y="1385522"/>
                </a:lnTo>
                <a:lnTo>
                  <a:pt x="1591104" y="1376086"/>
                </a:lnTo>
                <a:lnTo>
                  <a:pt x="1596211" y="1369034"/>
                </a:lnTo>
                <a:lnTo>
                  <a:pt x="1603786" y="1364809"/>
                </a:lnTo>
                <a:lnTo>
                  <a:pt x="1613511" y="1363855"/>
                </a:lnTo>
                <a:lnTo>
                  <a:pt x="1622936" y="1366173"/>
                </a:lnTo>
                <a:lnTo>
                  <a:pt x="1629978" y="1371289"/>
                </a:lnTo>
                <a:lnTo>
                  <a:pt x="1634203" y="1378875"/>
                </a:lnTo>
                <a:lnTo>
                  <a:pt x="1635177" y="1388607"/>
                </a:lnTo>
                <a:lnTo>
                  <a:pt x="1632871" y="1397883"/>
                </a:lnTo>
                <a:lnTo>
                  <a:pt x="1627792" y="1404655"/>
                </a:lnTo>
                <a:lnTo>
                  <a:pt x="1620349" y="1408941"/>
                </a:lnTo>
                <a:lnTo>
                  <a:pt x="1610947" y="1410762"/>
                </a:lnTo>
                <a:close/>
              </a:path>
              <a:path w="4528819" h="1414145">
                <a:moveTo>
                  <a:pt x="1871467" y="1412421"/>
                </a:moveTo>
                <a:lnTo>
                  <a:pt x="1862009" y="1410695"/>
                </a:lnTo>
                <a:lnTo>
                  <a:pt x="1854543" y="1405948"/>
                </a:lnTo>
                <a:lnTo>
                  <a:pt x="1849404" y="1398765"/>
                </a:lnTo>
                <a:lnTo>
                  <a:pt x="1846928" y="1389733"/>
                </a:lnTo>
                <a:lnTo>
                  <a:pt x="1847773" y="1378846"/>
                </a:lnTo>
                <a:lnTo>
                  <a:pt x="1852416" y="1370284"/>
                </a:lnTo>
                <a:lnTo>
                  <a:pt x="1860235" y="1364464"/>
                </a:lnTo>
                <a:lnTo>
                  <a:pt x="1870613" y="1361801"/>
                </a:lnTo>
                <a:lnTo>
                  <a:pt x="1881183" y="1362995"/>
                </a:lnTo>
                <a:lnTo>
                  <a:pt x="1889163" y="1368046"/>
                </a:lnTo>
                <a:lnTo>
                  <a:pt x="1894759" y="1376205"/>
                </a:lnTo>
                <a:lnTo>
                  <a:pt x="1898175" y="1386725"/>
                </a:lnTo>
                <a:lnTo>
                  <a:pt x="1895155" y="1397153"/>
                </a:lnTo>
                <a:lnTo>
                  <a:pt x="1889837" y="1405282"/>
                </a:lnTo>
                <a:lnTo>
                  <a:pt x="1882011" y="1410557"/>
                </a:lnTo>
                <a:lnTo>
                  <a:pt x="1871467" y="1412421"/>
                </a:lnTo>
                <a:close/>
              </a:path>
              <a:path w="4528819" h="1414145">
                <a:moveTo>
                  <a:pt x="2402925" y="1413134"/>
                </a:moveTo>
                <a:lnTo>
                  <a:pt x="2392089" y="1411744"/>
                </a:lnTo>
                <a:lnTo>
                  <a:pt x="2383705" y="1406778"/>
                </a:lnTo>
                <a:lnTo>
                  <a:pt x="2378149" y="1398746"/>
                </a:lnTo>
                <a:lnTo>
                  <a:pt x="2375799" y="1388155"/>
                </a:lnTo>
                <a:lnTo>
                  <a:pt x="2377146" y="1377315"/>
                </a:lnTo>
                <a:lnTo>
                  <a:pt x="2382105" y="1368933"/>
                </a:lnTo>
                <a:lnTo>
                  <a:pt x="2390142" y="1363368"/>
                </a:lnTo>
                <a:lnTo>
                  <a:pt x="2400726" y="1360980"/>
                </a:lnTo>
                <a:lnTo>
                  <a:pt x="2411383" y="1362358"/>
                </a:lnTo>
                <a:lnTo>
                  <a:pt x="2419423" y="1367443"/>
                </a:lnTo>
                <a:lnTo>
                  <a:pt x="2425082" y="1375568"/>
                </a:lnTo>
                <a:lnTo>
                  <a:pt x="2428595" y="1386063"/>
                </a:lnTo>
                <a:lnTo>
                  <a:pt x="2426065" y="1396735"/>
                </a:lnTo>
                <a:lnTo>
                  <a:pt x="2421016" y="1405136"/>
                </a:lnTo>
                <a:lnTo>
                  <a:pt x="2413339" y="1410769"/>
                </a:lnTo>
                <a:lnTo>
                  <a:pt x="2402925" y="1413134"/>
                </a:lnTo>
                <a:close/>
              </a:path>
              <a:path w="4528819" h="1414145">
                <a:moveTo>
                  <a:pt x="2662000" y="1410283"/>
                </a:moveTo>
                <a:lnTo>
                  <a:pt x="2652410" y="1408628"/>
                </a:lnTo>
                <a:lnTo>
                  <a:pt x="2645089" y="1403945"/>
                </a:lnTo>
                <a:lnTo>
                  <a:pt x="2640446" y="1396652"/>
                </a:lnTo>
                <a:lnTo>
                  <a:pt x="2638815" y="1387047"/>
                </a:lnTo>
                <a:lnTo>
                  <a:pt x="2640455" y="1377444"/>
                </a:lnTo>
                <a:lnTo>
                  <a:pt x="2645115" y="1370133"/>
                </a:lnTo>
                <a:lnTo>
                  <a:pt x="2652426" y="1365473"/>
                </a:lnTo>
                <a:lnTo>
                  <a:pt x="2662017" y="1363827"/>
                </a:lnTo>
                <a:lnTo>
                  <a:pt x="2671454" y="1365474"/>
                </a:lnTo>
                <a:lnTo>
                  <a:pt x="2678498" y="1370175"/>
                </a:lnTo>
                <a:lnTo>
                  <a:pt x="2683213" y="1377510"/>
                </a:lnTo>
                <a:lnTo>
                  <a:pt x="2685661" y="1387059"/>
                </a:lnTo>
                <a:lnTo>
                  <a:pt x="2683203" y="1396609"/>
                </a:lnTo>
                <a:lnTo>
                  <a:pt x="2678486" y="1403945"/>
                </a:lnTo>
                <a:lnTo>
                  <a:pt x="2671442" y="1408644"/>
                </a:lnTo>
                <a:lnTo>
                  <a:pt x="2662000" y="1410283"/>
                </a:lnTo>
                <a:close/>
              </a:path>
            </a:pathLst>
          </a:custGeom>
          <a:solidFill>
            <a:srgbClr val="A35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67000" y="3619500"/>
            <a:ext cx="10668000" cy="47609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tr-TR" sz="3050" b="1" spc="445" dirty="0">
                <a:solidFill>
                  <a:srgbClr val="59524E"/>
                </a:solidFill>
                <a:latin typeface="Trebuchet MS"/>
                <a:cs typeface="Trebuchet MS"/>
              </a:rPr>
              <a:t>İçeriğinde kurkumin bileşiğini barındıran zerdeçal antienflamatuar özellikleri bulunmaktadır. </a:t>
            </a:r>
          </a:p>
          <a:p>
            <a:pPr marL="469900" indent="-457200" algn="just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endParaRPr lang="tr-TR" sz="3050" b="1" spc="4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tr-TR" sz="3050" b="1" spc="17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indent="-457200" algn="just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Zerdeçalın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 anti-</a:t>
            </a:r>
            <a:r>
              <a:rPr lang="tr-TR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nflamatuar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özelliklere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sahip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olması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,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artritin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sebep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olduğu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ağrı</a:t>
            </a:r>
            <a:r>
              <a:rPr lang="tr-TR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ların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giderilmesi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konusunda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yardımcı</a:t>
            </a:r>
            <a:r>
              <a:rPr lang="en-US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75" dirty="0" err="1">
                <a:solidFill>
                  <a:srgbClr val="59524E"/>
                </a:solidFill>
                <a:latin typeface="Trebuchet MS"/>
                <a:cs typeface="Trebuchet MS"/>
              </a:rPr>
              <a:t>ol</a:t>
            </a:r>
            <a:r>
              <a:rPr lang="tr-TR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arak aynı zamanda </a:t>
            </a:r>
            <a:r>
              <a:rPr lang="tr-TR" sz="3050" b="1" spc="445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lang="en-US"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lang="en-US"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lang="en-US"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rsel</a:t>
            </a:r>
            <a:r>
              <a:rPr lang="en-US"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lang="en-US"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lang="en-US"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lang="en-US"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lang="en-US"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ların</a:t>
            </a:r>
            <a:r>
              <a:rPr lang="tr-TR"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 da</a:t>
            </a:r>
            <a:r>
              <a:rPr lang="en-US"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azaltılmasına</a:t>
            </a:r>
            <a:r>
              <a:rPr lang="en-US"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yardımcı</a:t>
            </a:r>
            <a:r>
              <a:rPr lang="en-US"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olur</a:t>
            </a:r>
            <a:endParaRPr lang="en-US" sz="3050" b="1" spc="-10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endParaRPr lang="tr-TR" sz="3050" b="1" spc="130" dirty="0">
              <a:solidFill>
                <a:srgbClr val="59524E"/>
              </a:solidFill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719660" y="1866959"/>
            <a:ext cx="5568950" cy="6553200"/>
            <a:chOff x="12719660" y="1866959"/>
            <a:chExt cx="5568950" cy="6553200"/>
          </a:xfrm>
        </p:grpSpPr>
        <p:sp>
          <p:nvSpPr>
            <p:cNvPr id="9" name="object 9"/>
            <p:cNvSpPr/>
            <p:nvPr/>
          </p:nvSpPr>
          <p:spPr>
            <a:xfrm>
              <a:off x="13448803" y="2635533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CB5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19660" y="1866959"/>
              <a:ext cx="5568338" cy="655319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185326"/>
            <a:ext cx="2235835" cy="3472815"/>
            <a:chOff x="0" y="185326"/>
            <a:chExt cx="2235835" cy="3472815"/>
          </a:xfrm>
        </p:grpSpPr>
        <p:sp>
          <p:nvSpPr>
            <p:cNvPr id="12" name="object 12"/>
            <p:cNvSpPr/>
            <p:nvPr/>
          </p:nvSpPr>
          <p:spPr>
            <a:xfrm>
              <a:off x="0" y="185326"/>
              <a:ext cx="1960880" cy="3472815"/>
            </a:xfrm>
            <a:custGeom>
              <a:avLst/>
              <a:gdLst/>
              <a:ahLst/>
              <a:cxnLst/>
              <a:rect l="l" t="t" r="r" b="b"/>
              <a:pathLst>
                <a:path w="1960880" h="3472815">
                  <a:moveTo>
                    <a:pt x="0" y="1586942"/>
                  </a:moveTo>
                  <a:lnTo>
                    <a:pt x="0" y="0"/>
                  </a:lnTo>
                  <a:lnTo>
                    <a:pt x="335492" y="68737"/>
                  </a:lnTo>
                  <a:lnTo>
                    <a:pt x="555751" y="117466"/>
                  </a:lnTo>
                  <a:lnTo>
                    <a:pt x="712515" y="154584"/>
                  </a:lnTo>
                  <a:lnTo>
                    <a:pt x="811673" y="179454"/>
                  </a:lnTo>
                  <a:lnTo>
                    <a:pt x="905714" y="204335"/>
                  </a:lnTo>
                  <a:lnTo>
                    <a:pt x="993927" y="229148"/>
                  </a:lnTo>
                  <a:lnTo>
                    <a:pt x="1035624" y="241505"/>
                  </a:lnTo>
                  <a:lnTo>
                    <a:pt x="1075596" y="253815"/>
                  </a:lnTo>
                  <a:lnTo>
                    <a:pt x="1113753" y="266070"/>
                  </a:lnTo>
                  <a:lnTo>
                    <a:pt x="1150007" y="278259"/>
                  </a:lnTo>
                  <a:lnTo>
                    <a:pt x="1216447" y="302401"/>
                  </a:lnTo>
                  <a:lnTo>
                    <a:pt x="1277413" y="326813"/>
                  </a:lnTo>
                  <a:lnTo>
                    <a:pt x="1335229" y="351873"/>
                  </a:lnTo>
                  <a:lnTo>
                    <a:pt x="1389957" y="377587"/>
                  </a:lnTo>
                  <a:lnTo>
                    <a:pt x="1441659" y="403964"/>
                  </a:lnTo>
                  <a:lnTo>
                    <a:pt x="1490397" y="431011"/>
                  </a:lnTo>
                  <a:lnTo>
                    <a:pt x="1536232" y="458736"/>
                  </a:lnTo>
                  <a:lnTo>
                    <a:pt x="1579226" y="487146"/>
                  </a:lnTo>
                  <a:lnTo>
                    <a:pt x="1619440" y="516248"/>
                  </a:lnTo>
                  <a:lnTo>
                    <a:pt x="1656937" y="546051"/>
                  </a:lnTo>
                  <a:lnTo>
                    <a:pt x="1691778" y="576561"/>
                  </a:lnTo>
                  <a:lnTo>
                    <a:pt x="1724024" y="607787"/>
                  </a:lnTo>
                  <a:lnTo>
                    <a:pt x="1753737" y="639735"/>
                  </a:lnTo>
                  <a:lnTo>
                    <a:pt x="1780979" y="672413"/>
                  </a:lnTo>
                  <a:lnTo>
                    <a:pt x="1805812" y="705829"/>
                  </a:lnTo>
                  <a:lnTo>
                    <a:pt x="1828298" y="739991"/>
                  </a:lnTo>
                  <a:lnTo>
                    <a:pt x="1848497" y="774905"/>
                  </a:lnTo>
                  <a:lnTo>
                    <a:pt x="1866471" y="810580"/>
                  </a:lnTo>
                  <a:lnTo>
                    <a:pt x="1882283" y="847022"/>
                  </a:lnTo>
                  <a:lnTo>
                    <a:pt x="1895994" y="884241"/>
                  </a:lnTo>
                  <a:lnTo>
                    <a:pt x="1907666" y="922242"/>
                  </a:lnTo>
                  <a:lnTo>
                    <a:pt x="1917360" y="961033"/>
                  </a:lnTo>
                  <a:lnTo>
                    <a:pt x="1925138" y="1000623"/>
                  </a:lnTo>
                  <a:lnTo>
                    <a:pt x="1931061" y="1041018"/>
                  </a:lnTo>
                  <a:lnTo>
                    <a:pt x="1935192" y="1082226"/>
                  </a:lnTo>
                  <a:lnTo>
                    <a:pt x="1937592" y="1124254"/>
                  </a:lnTo>
                  <a:lnTo>
                    <a:pt x="1938323" y="1167111"/>
                  </a:lnTo>
                  <a:lnTo>
                    <a:pt x="1937445" y="1210804"/>
                  </a:lnTo>
                  <a:lnTo>
                    <a:pt x="1935022" y="1255339"/>
                  </a:lnTo>
                  <a:lnTo>
                    <a:pt x="1931115" y="1300726"/>
                  </a:lnTo>
                  <a:lnTo>
                    <a:pt x="1925784" y="1346971"/>
                  </a:lnTo>
                  <a:lnTo>
                    <a:pt x="1922908" y="1371440"/>
                  </a:lnTo>
                  <a:lnTo>
                    <a:pt x="1920321" y="1398536"/>
                  </a:lnTo>
                  <a:lnTo>
                    <a:pt x="1915983" y="1460199"/>
                  </a:lnTo>
                  <a:lnTo>
                    <a:pt x="1912704" y="1531151"/>
                  </a:lnTo>
                  <a:lnTo>
                    <a:pt x="1911442" y="1569856"/>
                  </a:lnTo>
                  <a:lnTo>
                    <a:pt x="1911064" y="1584914"/>
                  </a:lnTo>
                  <a:lnTo>
                    <a:pt x="140038" y="1584914"/>
                  </a:lnTo>
                  <a:lnTo>
                    <a:pt x="89832" y="1585032"/>
                  </a:lnTo>
                  <a:lnTo>
                    <a:pt x="37981" y="1585874"/>
                  </a:lnTo>
                  <a:lnTo>
                    <a:pt x="0" y="1586942"/>
                  </a:lnTo>
                  <a:close/>
                </a:path>
                <a:path w="1960880" h="3472815">
                  <a:moveTo>
                    <a:pt x="1960568" y="3472273"/>
                  </a:moveTo>
                  <a:lnTo>
                    <a:pt x="506118" y="3472273"/>
                  </a:lnTo>
                  <a:lnTo>
                    <a:pt x="500917" y="3417383"/>
                  </a:lnTo>
                  <a:lnTo>
                    <a:pt x="495863" y="3361054"/>
                  </a:lnTo>
                  <a:lnTo>
                    <a:pt x="491065" y="3304075"/>
                  </a:lnTo>
                  <a:lnTo>
                    <a:pt x="486579" y="3246695"/>
                  </a:lnTo>
                  <a:lnTo>
                    <a:pt x="482466" y="3189163"/>
                  </a:lnTo>
                  <a:lnTo>
                    <a:pt x="478782" y="3131731"/>
                  </a:lnTo>
                  <a:lnTo>
                    <a:pt x="475586" y="3074647"/>
                  </a:lnTo>
                  <a:lnTo>
                    <a:pt x="472936" y="3018162"/>
                  </a:lnTo>
                  <a:lnTo>
                    <a:pt x="470890" y="2962524"/>
                  </a:lnTo>
                  <a:lnTo>
                    <a:pt x="469506" y="2907985"/>
                  </a:lnTo>
                  <a:lnTo>
                    <a:pt x="468957" y="2803199"/>
                  </a:lnTo>
                  <a:lnTo>
                    <a:pt x="469907" y="2753452"/>
                  </a:lnTo>
                  <a:lnTo>
                    <a:pt x="471752" y="2705802"/>
                  </a:lnTo>
                  <a:lnTo>
                    <a:pt x="474549" y="2660498"/>
                  </a:lnTo>
                  <a:lnTo>
                    <a:pt x="478357" y="2617792"/>
                  </a:lnTo>
                  <a:lnTo>
                    <a:pt x="483233" y="2577932"/>
                  </a:lnTo>
                  <a:lnTo>
                    <a:pt x="502381" y="2475517"/>
                  </a:lnTo>
                  <a:lnTo>
                    <a:pt x="516493" y="2413852"/>
                  </a:lnTo>
                  <a:lnTo>
                    <a:pt x="531213" y="2355837"/>
                  </a:lnTo>
                  <a:lnTo>
                    <a:pt x="546182" y="2301136"/>
                  </a:lnTo>
                  <a:lnTo>
                    <a:pt x="561043" y="2249413"/>
                  </a:lnTo>
                  <a:lnTo>
                    <a:pt x="575437" y="2200332"/>
                  </a:lnTo>
                  <a:lnTo>
                    <a:pt x="589007" y="2153557"/>
                  </a:lnTo>
                  <a:lnTo>
                    <a:pt x="601394" y="2108753"/>
                  </a:lnTo>
                  <a:lnTo>
                    <a:pt x="612240" y="2065583"/>
                  </a:lnTo>
                  <a:lnTo>
                    <a:pt x="621188" y="2023711"/>
                  </a:lnTo>
                  <a:lnTo>
                    <a:pt x="627878" y="1982801"/>
                  </a:lnTo>
                  <a:lnTo>
                    <a:pt x="631953" y="1942518"/>
                  </a:lnTo>
                  <a:lnTo>
                    <a:pt x="633055" y="1902525"/>
                  </a:lnTo>
                  <a:lnTo>
                    <a:pt x="630825" y="1862487"/>
                  </a:lnTo>
                  <a:lnTo>
                    <a:pt x="624906" y="1822068"/>
                  </a:lnTo>
                  <a:lnTo>
                    <a:pt x="614939" y="1780930"/>
                  </a:lnTo>
                  <a:lnTo>
                    <a:pt x="600567" y="1738740"/>
                  </a:lnTo>
                  <a:lnTo>
                    <a:pt x="581430" y="1695160"/>
                  </a:lnTo>
                  <a:lnTo>
                    <a:pt x="556501" y="1663280"/>
                  </a:lnTo>
                  <a:lnTo>
                    <a:pt x="516750" y="1637634"/>
                  </a:lnTo>
                  <a:lnTo>
                    <a:pt x="463444" y="1617707"/>
                  </a:lnTo>
                  <a:lnTo>
                    <a:pt x="397852" y="1602986"/>
                  </a:lnTo>
                  <a:lnTo>
                    <a:pt x="321241" y="1592956"/>
                  </a:lnTo>
                  <a:lnTo>
                    <a:pt x="279200" y="1589540"/>
                  </a:lnTo>
                  <a:lnTo>
                    <a:pt x="234881" y="1587103"/>
                  </a:lnTo>
                  <a:lnTo>
                    <a:pt x="188440" y="1585583"/>
                  </a:lnTo>
                  <a:lnTo>
                    <a:pt x="140038" y="1584914"/>
                  </a:lnTo>
                  <a:lnTo>
                    <a:pt x="1911064" y="1584914"/>
                  </a:lnTo>
                  <a:lnTo>
                    <a:pt x="1909631" y="1653221"/>
                  </a:lnTo>
                  <a:lnTo>
                    <a:pt x="1909066" y="1697677"/>
                  </a:lnTo>
                  <a:lnTo>
                    <a:pt x="1908717" y="1743847"/>
                  </a:lnTo>
                  <a:lnTo>
                    <a:pt x="1908608" y="1780930"/>
                  </a:lnTo>
                  <a:lnTo>
                    <a:pt x="1908635" y="1840926"/>
                  </a:lnTo>
                  <a:lnTo>
                    <a:pt x="1908886" y="1891631"/>
                  </a:lnTo>
                  <a:lnTo>
                    <a:pt x="1909319" y="1943646"/>
                  </a:lnTo>
                  <a:lnTo>
                    <a:pt x="1909928" y="1996869"/>
                  </a:lnTo>
                  <a:lnTo>
                    <a:pt x="1910705" y="2051198"/>
                  </a:lnTo>
                  <a:lnTo>
                    <a:pt x="1911683" y="2108753"/>
                  </a:lnTo>
                  <a:lnTo>
                    <a:pt x="1912726" y="2162771"/>
                  </a:lnTo>
                  <a:lnTo>
                    <a:pt x="1913955" y="2219812"/>
                  </a:lnTo>
                  <a:lnTo>
                    <a:pt x="1915318" y="2277555"/>
                  </a:lnTo>
                  <a:lnTo>
                    <a:pt x="1916808" y="2335898"/>
                  </a:lnTo>
                  <a:lnTo>
                    <a:pt x="1918416" y="2394740"/>
                  </a:lnTo>
                  <a:lnTo>
                    <a:pt x="1920134" y="2453979"/>
                  </a:lnTo>
                  <a:lnTo>
                    <a:pt x="1921954" y="2513515"/>
                  </a:lnTo>
                  <a:lnTo>
                    <a:pt x="1923868" y="2573245"/>
                  </a:lnTo>
                  <a:lnTo>
                    <a:pt x="1925868" y="2633070"/>
                  </a:lnTo>
                  <a:lnTo>
                    <a:pt x="1927945" y="2692886"/>
                  </a:lnTo>
                  <a:lnTo>
                    <a:pt x="1930123" y="2753452"/>
                  </a:lnTo>
                  <a:lnTo>
                    <a:pt x="1932299" y="2812092"/>
                  </a:lnTo>
                  <a:lnTo>
                    <a:pt x="1934559" y="2871279"/>
                  </a:lnTo>
                  <a:lnTo>
                    <a:pt x="1936864" y="2930053"/>
                  </a:lnTo>
                  <a:lnTo>
                    <a:pt x="1939207" y="2988313"/>
                  </a:lnTo>
                  <a:lnTo>
                    <a:pt x="1941577" y="3045957"/>
                  </a:lnTo>
                  <a:lnTo>
                    <a:pt x="1943968" y="3102885"/>
                  </a:lnTo>
                  <a:lnTo>
                    <a:pt x="1946372" y="3158996"/>
                  </a:lnTo>
                  <a:lnTo>
                    <a:pt x="1948779" y="3214187"/>
                  </a:lnTo>
                  <a:lnTo>
                    <a:pt x="1951183" y="3268357"/>
                  </a:lnTo>
                  <a:lnTo>
                    <a:pt x="1953574" y="3321406"/>
                  </a:lnTo>
                  <a:lnTo>
                    <a:pt x="1955945" y="3373233"/>
                  </a:lnTo>
                  <a:lnTo>
                    <a:pt x="1958287" y="3423734"/>
                  </a:lnTo>
                  <a:lnTo>
                    <a:pt x="1960568" y="3472273"/>
                  </a:lnTo>
                  <a:close/>
                </a:path>
              </a:pathLst>
            </a:custGeom>
            <a:solidFill>
              <a:srgbClr val="F4B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617854"/>
              <a:ext cx="1814195" cy="3040380"/>
            </a:xfrm>
            <a:custGeom>
              <a:avLst/>
              <a:gdLst/>
              <a:ahLst/>
              <a:cxnLst/>
              <a:rect l="l" t="t" r="r" b="b"/>
              <a:pathLst>
                <a:path w="1814195" h="3040379">
                  <a:moveTo>
                    <a:pt x="1222933" y="1569262"/>
                  </a:moveTo>
                  <a:lnTo>
                    <a:pt x="1221613" y="1507782"/>
                  </a:lnTo>
                  <a:lnTo>
                    <a:pt x="1217142" y="1464741"/>
                  </a:lnTo>
                  <a:lnTo>
                    <a:pt x="1167091" y="1352283"/>
                  </a:lnTo>
                  <a:lnTo>
                    <a:pt x="1115187" y="1281341"/>
                  </a:lnTo>
                  <a:lnTo>
                    <a:pt x="1072984" y="1238453"/>
                  </a:lnTo>
                  <a:lnTo>
                    <a:pt x="1029233" y="1223111"/>
                  </a:lnTo>
                  <a:lnTo>
                    <a:pt x="996480" y="1225537"/>
                  </a:lnTo>
                  <a:lnTo>
                    <a:pt x="959116" y="1235278"/>
                  </a:lnTo>
                  <a:lnTo>
                    <a:pt x="923836" y="1256042"/>
                  </a:lnTo>
                  <a:lnTo>
                    <a:pt x="897305" y="1291539"/>
                  </a:lnTo>
                  <a:lnTo>
                    <a:pt x="886231" y="1345450"/>
                  </a:lnTo>
                  <a:lnTo>
                    <a:pt x="888187" y="1392047"/>
                  </a:lnTo>
                  <a:lnTo>
                    <a:pt x="895019" y="1427645"/>
                  </a:lnTo>
                  <a:lnTo>
                    <a:pt x="906043" y="1456842"/>
                  </a:lnTo>
                  <a:lnTo>
                    <a:pt x="920572" y="1484261"/>
                  </a:lnTo>
                  <a:lnTo>
                    <a:pt x="937920" y="1514487"/>
                  </a:lnTo>
                  <a:lnTo>
                    <a:pt x="957402" y="1552155"/>
                  </a:lnTo>
                  <a:lnTo>
                    <a:pt x="978344" y="1601876"/>
                  </a:lnTo>
                  <a:lnTo>
                    <a:pt x="1000061" y="1668233"/>
                  </a:lnTo>
                  <a:lnTo>
                    <a:pt x="1007618" y="1712595"/>
                  </a:lnTo>
                  <a:lnTo>
                    <a:pt x="1011301" y="1776171"/>
                  </a:lnTo>
                  <a:lnTo>
                    <a:pt x="1011834" y="1814347"/>
                  </a:lnTo>
                  <a:lnTo>
                    <a:pt x="1011555" y="1856346"/>
                  </a:lnTo>
                  <a:lnTo>
                    <a:pt x="1010513" y="1901837"/>
                  </a:lnTo>
                  <a:lnTo>
                    <a:pt x="1008773" y="1950504"/>
                  </a:lnTo>
                  <a:lnTo>
                    <a:pt x="1006373" y="2001989"/>
                  </a:lnTo>
                  <a:lnTo>
                    <a:pt x="1003376" y="2056003"/>
                  </a:lnTo>
                  <a:lnTo>
                    <a:pt x="999820" y="2112187"/>
                  </a:lnTo>
                  <a:lnTo>
                    <a:pt x="995781" y="2170226"/>
                  </a:lnTo>
                  <a:lnTo>
                    <a:pt x="991285" y="2229789"/>
                  </a:lnTo>
                  <a:lnTo>
                    <a:pt x="986409" y="2290546"/>
                  </a:lnTo>
                  <a:lnTo>
                    <a:pt x="981176" y="2352179"/>
                  </a:lnTo>
                  <a:lnTo>
                    <a:pt x="975664" y="2414359"/>
                  </a:lnTo>
                  <a:lnTo>
                    <a:pt x="969911" y="2476741"/>
                  </a:lnTo>
                  <a:lnTo>
                    <a:pt x="957897" y="2600858"/>
                  </a:lnTo>
                  <a:lnTo>
                    <a:pt x="945553" y="2721889"/>
                  </a:lnTo>
                  <a:lnTo>
                    <a:pt x="933284" y="2837218"/>
                  </a:lnTo>
                  <a:lnTo>
                    <a:pt x="915974" y="2993796"/>
                  </a:lnTo>
                  <a:lnTo>
                    <a:pt x="910691" y="3040291"/>
                  </a:lnTo>
                  <a:lnTo>
                    <a:pt x="1096022" y="3040291"/>
                  </a:lnTo>
                  <a:lnTo>
                    <a:pt x="1116317" y="2857208"/>
                  </a:lnTo>
                  <a:lnTo>
                    <a:pt x="1134033" y="2691815"/>
                  </a:lnTo>
                  <a:lnTo>
                    <a:pt x="1152664" y="2510993"/>
                  </a:lnTo>
                  <a:lnTo>
                    <a:pt x="1165059" y="2385695"/>
                  </a:lnTo>
                  <a:lnTo>
                    <a:pt x="1177061" y="2259279"/>
                  </a:lnTo>
                  <a:lnTo>
                    <a:pt x="1188339" y="2134057"/>
                  </a:lnTo>
                  <a:lnTo>
                    <a:pt x="1193596" y="2072601"/>
                  </a:lnTo>
                  <a:lnTo>
                    <a:pt x="1198562" y="2012315"/>
                  </a:lnTo>
                  <a:lnTo>
                    <a:pt x="1203185" y="1953463"/>
                  </a:lnTo>
                  <a:lnTo>
                    <a:pt x="1207414" y="1896364"/>
                  </a:lnTo>
                  <a:lnTo>
                    <a:pt x="1211224" y="1841271"/>
                  </a:lnTo>
                  <a:lnTo>
                    <a:pt x="1214577" y="1788490"/>
                  </a:lnTo>
                  <a:lnTo>
                    <a:pt x="1217422" y="1738299"/>
                  </a:lnTo>
                  <a:lnTo>
                    <a:pt x="1219720" y="1690992"/>
                  </a:lnTo>
                  <a:lnTo>
                    <a:pt x="1221435" y="1646859"/>
                  </a:lnTo>
                  <a:lnTo>
                    <a:pt x="1222514" y="1606181"/>
                  </a:lnTo>
                  <a:lnTo>
                    <a:pt x="1222933" y="1569262"/>
                  </a:lnTo>
                  <a:close/>
                </a:path>
                <a:path w="1814195" h="3040379">
                  <a:moveTo>
                    <a:pt x="1605216" y="463562"/>
                  </a:moveTo>
                  <a:lnTo>
                    <a:pt x="1602155" y="413181"/>
                  </a:lnTo>
                  <a:lnTo>
                    <a:pt x="1595488" y="364121"/>
                  </a:lnTo>
                  <a:lnTo>
                    <a:pt x="1585036" y="317436"/>
                  </a:lnTo>
                  <a:lnTo>
                    <a:pt x="1570609" y="274193"/>
                  </a:lnTo>
                  <a:lnTo>
                    <a:pt x="1552028" y="235458"/>
                  </a:lnTo>
                  <a:lnTo>
                    <a:pt x="1529105" y="202285"/>
                  </a:lnTo>
                  <a:lnTo>
                    <a:pt x="1501660" y="175742"/>
                  </a:lnTo>
                  <a:lnTo>
                    <a:pt x="1425778" y="140677"/>
                  </a:lnTo>
                  <a:lnTo>
                    <a:pt x="1379893" y="127444"/>
                  </a:lnTo>
                  <a:lnTo>
                    <a:pt x="1332128" y="116903"/>
                  </a:lnTo>
                  <a:lnTo>
                    <a:pt x="1282750" y="108762"/>
                  </a:lnTo>
                  <a:lnTo>
                    <a:pt x="1232052" y="102743"/>
                  </a:lnTo>
                  <a:lnTo>
                    <a:pt x="1180299" y="98539"/>
                  </a:lnTo>
                  <a:lnTo>
                    <a:pt x="1127772" y="95859"/>
                  </a:lnTo>
                  <a:lnTo>
                    <a:pt x="1122921" y="95732"/>
                  </a:lnTo>
                  <a:lnTo>
                    <a:pt x="1074750" y="94437"/>
                  </a:lnTo>
                  <a:lnTo>
                    <a:pt x="1021511" y="93954"/>
                  </a:lnTo>
                  <a:lnTo>
                    <a:pt x="811911" y="95732"/>
                  </a:lnTo>
                  <a:lnTo>
                    <a:pt x="796645" y="95453"/>
                  </a:lnTo>
                  <a:lnTo>
                    <a:pt x="754214" y="92875"/>
                  </a:lnTo>
                  <a:lnTo>
                    <a:pt x="663524" y="84366"/>
                  </a:lnTo>
                  <a:lnTo>
                    <a:pt x="499554" y="65557"/>
                  </a:lnTo>
                  <a:lnTo>
                    <a:pt x="0" y="0"/>
                  </a:lnTo>
                  <a:lnTo>
                    <a:pt x="0" y="425577"/>
                  </a:lnTo>
                  <a:lnTo>
                    <a:pt x="136740" y="445833"/>
                  </a:lnTo>
                  <a:lnTo>
                    <a:pt x="246964" y="463981"/>
                  </a:lnTo>
                  <a:lnTo>
                    <a:pt x="299504" y="473354"/>
                  </a:lnTo>
                  <a:lnTo>
                    <a:pt x="350088" y="482917"/>
                  </a:lnTo>
                  <a:lnTo>
                    <a:pt x="398551" y="492683"/>
                  </a:lnTo>
                  <a:lnTo>
                    <a:pt x="444715" y="502627"/>
                  </a:lnTo>
                  <a:lnTo>
                    <a:pt x="488403" y="512762"/>
                  </a:lnTo>
                  <a:lnTo>
                    <a:pt x="529437" y="523087"/>
                  </a:lnTo>
                  <a:lnTo>
                    <a:pt x="567651" y="533577"/>
                  </a:lnTo>
                  <a:lnTo>
                    <a:pt x="634911" y="555104"/>
                  </a:lnTo>
                  <a:lnTo>
                    <a:pt x="688784" y="577303"/>
                  </a:lnTo>
                  <a:lnTo>
                    <a:pt x="727862" y="600163"/>
                  </a:lnTo>
                  <a:lnTo>
                    <a:pt x="784491" y="678268"/>
                  </a:lnTo>
                  <a:lnTo>
                    <a:pt x="813028" y="719912"/>
                  </a:lnTo>
                  <a:lnTo>
                    <a:pt x="838288" y="749960"/>
                  </a:lnTo>
                  <a:lnTo>
                    <a:pt x="862164" y="769810"/>
                  </a:lnTo>
                  <a:lnTo>
                    <a:pt x="886587" y="780821"/>
                  </a:lnTo>
                  <a:lnTo>
                    <a:pt x="913460" y="784377"/>
                  </a:lnTo>
                  <a:lnTo>
                    <a:pt x="944702" y="781862"/>
                  </a:lnTo>
                  <a:lnTo>
                    <a:pt x="982230" y="774649"/>
                  </a:lnTo>
                  <a:lnTo>
                    <a:pt x="1083792" y="751649"/>
                  </a:lnTo>
                  <a:lnTo>
                    <a:pt x="1137805" y="744943"/>
                  </a:lnTo>
                  <a:lnTo>
                    <a:pt x="1188186" y="746963"/>
                  </a:lnTo>
                  <a:lnTo>
                    <a:pt x="1235176" y="755459"/>
                  </a:lnTo>
                  <a:lnTo>
                    <a:pt x="1279067" y="768172"/>
                  </a:lnTo>
                  <a:lnTo>
                    <a:pt x="1320126" y="782853"/>
                  </a:lnTo>
                  <a:lnTo>
                    <a:pt x="1358620" y="797255"/>
                  </a:lnTo>
                  <a:lnTo>
                    <a:pt x="1394828" y="809142"/>
                  </a:lnTo>
                  <a:lnTo>
                    <a:pt x="1429016" y="816254"/>
                  </a:lnTo>
                  <a:lnTo>
                    <a:pt x="1461465" y="816343"/>
                  </a:lnTo>
                  <a:lnTo>
                    <a:pt x="1492427" y="807161"/>
                  </a:lnTo>
                  <a:lnTo>
                    <a:pt x="1541297" y="763816"/>
                  </a:lnTo>
                  <a:lnTo>
                    <a:pt x="1572958" y="698017"/>
                  </a:lnTo>
                  <a:lnTo>
                    <a:pt x="1585137" y="656996"/>
                  </a:lnTo>
                  <a:lnTo>
                    <a:pt x="1594637" y="611974"/>
                  </a:lnTo>
                  <a:lnTo>
                    <a:pt x="1601266" y="564032"/>
                  </a:lnTo>
                  <a:lnTo>
                    <a:pt x="1604860" y="514197"/>
                  </a:lnTo>
                  <a:lnTo>
                    <a:pt x="1605216" y="463562"/>
                  </a:lnTo>
                  <a:close/>
                </a:path>
                <a:path w="1814195" h="3040379">
                  <a:moveTo>
                    <a:pt x="1788426" y="992835"/>
                  </a:moveTo>
                  <a:lnTo>
                    <a:pt x="1783562" y="958494"/>
                  </a:lnTo>
                  <a:lnTo>
                    <a:pt x="1772399" y="927049"/>
                  </a:lnTo>
                  <a:lnTo>
                    <a:pt x="1754187" y="898779"/>
                  </a:lnTo>
                  <a:lnTo>
                    <a:pt x="1728216" y="873988"/>
                  </a:lnTo>
                  <a:lnTo>
                    <a:pt x="1715985" y="877658"/>
                  </a:lnTo>
                  <a:lnTo>
                    <a:pt x="1668475" y="886447"/>
                  </a:lnTo>
                  <a:lnTo>
                    <a:pt x="1569466" y="897013"/>
                  </a:lnTo>
                  <a:lnTo>
                    <a:pt x="1402715" y="905979"/>
                  </a:lnTo>
                  <a:lnTo>
                    <a:pt x="1332090" y="908240"/>
                  </a:lnTo>
                  <a:lnTo>
                    <a:pt x="1270050" y="910526"/>
                  </a:lnTo>
                  <a:lnTo>
                    <a:pt x="1216596" y="913815"/>
                  </a:lnTo>
                  <a:lnTo>
                    <a:pt x="1171752" y="919048"/>
                  </a:lnTo>
                  <a:lnTo>
                    <a:pt x="1107859" y="939241"/>
                  </a:lnTo>
                  <a:lnTo>
                    <a:pt x="1078395" y="978814"/>
                  </a:lnTo>
                  <a:lnTo>
                    <a:pt x="1076591" y="1008278"/>
                  </a:lnTo>
                  <a:lnTo>
                    <a:pt x="1083398" y="1045476"/>
                  </a:lnTo>
                  <a:lnTo>
                    <a:pt x="1098842" y="1091361"/>
                  </a:lnTo>
                  <a:lnTo>
                    <a:pt x="1119873" y="1135354"/>
                  </a:lnTo>
                  <a:lnTo>
                    <a:pt x="1145489" y="1175118"/>
                  </a:lnTo>
                  <a:lnTo>
                    <a:pt x="1174521" y="1211427"/>
                  </a:lnTo>
                  <a:lnTo>
                    <a:pt x="1205776" y="1245031"/>
                  </a:lnTo>
                  <a:lnTo>
                    <a:pt x="1238097" y="1276718"/>
                  </a:lnTo>
                  <a:lnTo>
                    <a:pt x="1270304" y="1307223"/>
                  </a:lnTo>
                  <a:lnTo>
                    <a:pt x="1301203" y="1337310"/>
                  </a:lnTo>
                  <a:lnTo>
                    <a:pt x="1329651" y="1367764"/>
                  </a:lnTo>
                  <a:lnTo>
                    <a:pt x="1354442" y="1399311"/>
                  </a:lnTo>
                  <a:lnTo>
                    <a:pt x="1374406" y="1432737"/>
                  </a:lnTo>
                  <a:lnTo>
                    <a:pt x="1388389" y="1468793"/>
                  </a:lnTo>
                  <a:lnTo>
                    <a:pt x="1395183" y="1508252"/>
                  </a:lnTo>
                  <a:lnTo>
                    <a:pt x="1395704" y="1522780"/>
                  </a:lnTo>
                  <a:lnTo>
                    <a:pt x="1395590" y="1542262"/>
                  </a:lnTo>
                  <a:lnTo>
                    <a:pt x="1393583" y="1595069"/>
                  </a:lnTo>
                  <a:lnTo>
                    <a:pt x="1389405" y="1664601"/>
                  </a:lnTo>
                  <a:lnTo>
                    <a:pt x="1386586" y="1704975"/>
                  </a:lnTo>
                  <a:lnTo>
                    <a:pt x="1379613" y="1795627"/>
                  </a:lnTo>
                  <a:lnTo>
                    <a:pt x="1371092" y="1897761"/>
                  </a:lnTo>
                  <a:lnTo>
                    <a:pt x="1361274" y="2009267"/>
                  </a:lnTo>
                  <a:lnTo>
                    <a:pt x="1344612" y="2189518"/>
                  </a:lnTo>
                  <a:lnTo>
                    <a:pt x="1320139" y="2443099"/>
                  </a:lnTo>
                  <a:lnTo>
                    <a:pt x="1282522" y="2817799"/>
                  </a:lnTo>
                  <a:lnTo>
                    <a:pt x="1259713" y="3039351"/>
                  </a:lnTo>
                  <a:lnTo>
                    <a:pt x="1705635" y="3039351"/>
                  </a:lnTo>
                  <a:lnTo>
                    <a:pt x="1695081" y="2937421"/>
                  </a:lnTo>
                  <a:lnTo>
                    <a:pt x="1684337" y="2827731"/>
                  </a:lnTo>
                  <a:lnTo>
                    <a:pt x="1673631" y="2712021"/>
                  </a:lnTo>
                  <a:lnTo>
                    <a:pt x="1663179" y="2592057"/>
                  </a:lnTo>
                  <a:lnTo>
                    <a:pt x="1653222" y="2469616"/>
                  </a:lnTo>
                  <a:lnTo>
                    <a:pt x="1648510" y="2408021"/>
                  </a:lnTo>
                  <a:lnTo>
                    <a:pt x="1643989" y="2346464"/>
                  </a:lnTo>
                  <a:lnTo>
                    <a:pt x="1639722" y="2285174"/>
                  </a:lnTo>
                  <a:lnTo>
                    <a:pt x="1635709" y="2224354"/>
                  </a:lnTo>
                  <a:lnTo>
                    <a:pt x="1632000" y="2164245"/>
                  </a:lnTo>
                  <a:lnTo>
                    <a:pt x="1628609" y="2105063"/>
                  </a:lnTo>
                  <a:lnTo>
                    <a:pt x="1625574" y="2047024"/>
                  </a:lnTo>
                  <a:lnTo>
                    <a:pt x="1622907" y="1990344"/>
                  </a:lnTo>
                  <a:lnTo>
                    <a:pt x="1620659" y="1935251"/>
                  </a:lnTo>
                  <a:lnTo>
                    <a:pt x="1618856" y="1881962"/>
                  </a:lnTo>
                  <a:lnTo>
                    <a:pt x="1617510" y="1830705"/>
                  </a:lnTo>
                  <a:lnTo>
                    <a:pt x="1616659" y="1781695"/>
                  </a:lnTo>
                  <a:lnTo>
                    <a:pt x="1616341" y="1735150"/>
                  </a:lnTo>
                  <a:lnTo>
                    <a:pt x="1616557" y="1691297"/>
                  </a:lnTo>
                  <a:lnTo>
                    <a:pt x="1617370" y="1650352"/>
                  </a:lnTo>
                  <a:lnTo>
                    <a:pt x="1620850" y="1578076"/>
                  </a:lnTo>
                  <a:lnTo>
                    <a:pt x="1626984" y="1520088"/>
                  </a:lnTo>
                  <a:lnTo>
                    <a:pt x="1636026" y="1478140"/>
                  </a:lnTo>
                  <a:lnTo>
                    <a:pt x="1652016" y="1431213"/>
                  </a:lnTo>
                  <a:lnTo>
                    <a:pt x="1669783" y="1383969"/>
                  </a:lnTo>
                  <a:lnTo>
                    <a:pt x="1688604" y="1336713"/>
                  </a:lnTo>
                  <a:lnTo>
                    <a:pt x="1726399" y="1243291"/>
                  </a:lnTo>
                  <a:lnTo>
                    <a:pt x="1743938" y="1197724"/>
                  </a:lnTo>
                  <a:lnTo>
                    <a:pt x="1759559" y="1153287"/>
                  </a:lnTo>
                  <a:lnTo>
                    <a:pt x="1772564" y="1110297"/>
                  </a:lnTo>
                  <a:lnTo>
                    <a:pt x="1782191" y="1069035"/>
                  </a:lnTo>
                  <a:lnTo>
                    <a:pt x="1787728" y="1029779"/>
                  </a:lnTo>
                  <a:lnTo>
                    <a:pt x="1788426" y="992835"/>
                  </a:lnTo>
                  <a:close/>
                </a:path>
                <a:path w="1814195" h="3040379">
                  <a:moveTo>
                    <a:pt x="1814156" y="646887"/>
                  </a:moveTo>
                  <a:lnTo>
                    <a:pt x="1813356" y="597192"/>
                  </a:lnTo>
                  <a:lnTo>
                    <a:pt x="1807133" y="547027"/>
                  </a:lnTo>
                  <a:lnTo>
                    <a:pt x="1795602" y="498779"/>
                  </a:lnTo>
                  <a:lnTo>
                    <a:pt x="1778850" y="454812"/>
                  </a:lnTo>
                  <a:lnTo>
                    <a:pt x="1756981" y="417537"/>
                  </a:lnTo>
                  <a:lnTo>
                    <a:pt x="1730095" y="389343"/>
                  </a:lnTo>
                  <a:lnTo>
                    <a:pt x="1725396" y="389343"/>
                  </a:lnTo>
                  <a:lnTo>
                    <a:pt x="1688007" y="434771"/>
                  </a:lnTo>
                  <a:lnTo>
                    <a:pt x="1674342" y="481152"/>
                  </a:lnTo>
                  <a:lnTo>
                    <a:pt x="1663865" y="536181"/>
                  </a:lnTo>
                  <a:lnTo>
                    <a:pt x="1656410" y="594537"/>
                  </a:lnTo>
                  <a:lnTo>
                    <a:pt x="1651889" y="650887"/>
                  </a:lnTo>
                  <a:lnTo>
                    <a:pt x="1650136" y="699884"/>
                  </a:lnTo>
                  <a:lnTo>
                    <a:pt x="1652828" y="755561"/>
                  </a:lnTo>
                  <a:lnTo>
                    <a:pt x="1664017" y="795426"/>
                  </a:lnTo>
                  <a:lnTo>
                    <a:pt x="1684947" y="816762"/>
                  </a:lnTo>
                  <a:lnTo>
                    <a:pt x="1716900" y="816876"/>
                  </a:lnTo>
                  <a:lnTo>
                    <a:pt x="1761147" y="793051"/>
                  </a:lnTo>
                  <a:lnTo>
                    <a:pt x="1783029" y="769175"/>
                  </a:lnTo>
                  <a:lnTo>
                    <a:pt x="1799094" y="735253"/>
                  </a:lnTo>
                  <a:lnTo>
                    <a:pt x="1809445" y="693699"/>
                  </a:lnTo>
                  <a:lnTo>
                    <a:pt x="1814156" y="646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719" y="536662"/>
              <a:ext cx="1642576" cy="164308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249128"/>
            <a:ext cx="3648074" cy="303787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69357" y="1458214"/>
            <a:ext cx="1158684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6000" spc="430" dirty="0">
                <a:solidFill>
                  <a:srgbClr val="D4733D"/>
                </a:solidFill>
              </a:rPr>
              <a:t>CURCUMIN+ JOINT CARE</a:t>
            </a:r>
            <a:br>
              <a:rPr lang="tr-TR" sz="6700" spc="430" dirty="0">
                <a:solidFill>
                  <a:srgbClr val="D4733D"/>
                </a:solidFill>
              </a:rPr>
            </a:br>
            <a:r>
              <a:rPr sz="4800" spc="430" dirty="0" err="1">
                <a:solidFill>
                  <a:srgbClr val="D4733D"/>
                </a:solidFill>
              </a:rPr>
              <a:t>E</a:t>
            </a:r>
            <a:r>
              <a:rPr sz="4800" spc="215" dirty="0" err="1">
                <a:solidFill>
                  <a:srgbClr val="D4733D"/>
                </a:solidFill>
              </a:rPr>
              <a:t>k</a:t>
            </a:r>
            <a:r>
              <a:rPr sz="4800" spc="200" dirty="0" err="1">
                <a:solidFill>
                  <a:srgbClr val="D4733D"/>
                </a:solidFill>
              </a:rPr>
              <a:t>l</a:t>
            </a:r>
            <a:r>
              <a:rPr sz="4800" spc="-50" dirty="0" err="1">
                <a:solidFill>
                  <a:srgbClr val="D4733D"/>
                </a:solidFill>
              </a:rPr>
              <a:t>e</a:t>
            </a:r>
            <a:r>
              <a:rPr sz="4800" spc="240" dirty="0" err="1">
                <a:solidFill>
                  <a:srgbClr val="D4733D"/>
                </a:solidFill>
              </a:rPr>
              <a:t>m</a:t>
            </a:r>
            <a:r>
              <a:rPr sz="4800" spc="-600" dirty="0">
                <a:solidFill>
                  <a:srgbClr val="D4733D"/>
                </a:solidFill>
              </a:rPr>
              <a:t> </a:t>
            </a:r>
            <a:r>
              <a:rPr sz="4800" spc="590" dirty="0">
                <a:solidFill>
                  <a:srgbClr val="D4733D"/>
                </a:solidFill>
              </a:rPr>
              <a:t>B</a:t>
            </a:r>
            <a:r>
              <a:rPr sz="4800" spc="265" dirty="0">
                <a:solidFill>
                  <a:srgbClr val="D4733D"/>
                </a:solidFill>
              </a:rPr>
              <a:t>a</a:t>
            </a:r>
            <a:r>
              <a:rPr sz="4800" spc="215" dirty="0">
                <a:solidFill>
                  <a:srgbClr val="D4733D"/>
                </a:solidFill>
              </a:rPr>
              <a:t>k</a:t>
            </a:r>
            <a:r>
              <a:rPr sz="4800" spc="-145" dirty="0">
                <a:solidFill>
                  <a:srgbClr val="D4733D"/>
                </a:solidFill>
              </a:rPr>
              <a:t>ı</a:t>
            </a:r>
            <a:r>
              <a:rPr sz="4800" spc="235" dirty="0">
                <a:solidFill>
                  <a:srgbClr val="D4733D"/>
                </a:solidFill>
              </a:rPr>
              <a:t>m</a:t>
            </a:r>
            <a:r>
              <a:rPr sz="4800" spc="-145" dirty="0">
                <a:solidFill>
                  <a:srgbClr val="D4733D"/>
                </a:solidFill>
              </a:rPr>
              <a:t>ı</a:t>
            </a:r>
            <a:endParaRPr sz="4800" dirty="0"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01736" y="0"/>
            <a:ext cx="3686174" cy="21831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5298" y="0"/>
            <a:ext cx="4528820" cy="1414145"/>
          </a:xfrm>
          <a:custGeom>
            <a:avLst/>
            <a:gdLst/>
            <a:ahLst/>
            <a:cxnLst/>
            <a:rect l="l" t="t" r="r" b="b"/>
            <a:pathLst>
              <a:path w="4528819" h="1414145">
                <a:moveTo>
                  <a:pt x="2135470" y="151870"/>
                </a:moveTo>
                <a:lnTo>
                  <a:pt x="2100297" y="146145"/>
                </a:lnTo>
                <a:lnTo>
                  <a:pt x="2072112" y="128276"/>
                </a:lnTo>
                <a:lnTo>
                  <a:pt x="2053418" y="100690"/>
                </a:lnTo>
                <a:lnTo>
                  <a:pt x="2046716" y="65813"/>
                </a:lnTo>
                <a:lnTo>
                  <a:pt x="2053232" y="32075"/>
                </a:lnTo>
                <a:lnTo>
                  <a:pt x="2071034" y="5095"/>
                </a:lnTo>
                <a:lnTo>
                  <a:pt x="2078650" y="0"/>
                </a:lnTo>
                <a:lnTo>
                  <a:pt x="2186221" y="0"/>
                </a:lnTo>
                <a:lnTo>
                  <a:pt x="2192565" y="4077"/>
                </a:lnTo>
                <a:lnTo>
                  <a:pt x="2210877" y="30693"/>
                </a:lnTo>
                <a:lnTo>
                  <a:pt x="2217960" y="64181"/>
                </a:lnTo>
                <a:lnTo>
                  <a:pt x="2212215" y="98165"/>
                </a:lnTo>
                <a:lnTo>
                  <a:pt x="2195064" y="125688"/>
                </a:lnTo>
                <a:lnTo>
                  <a:pt x="2168740" y="144380"/>
                </a:lnTo>
                <a:lnTo>
                  <a:pt x="2135470" y="151870"/>
                </a:lnTo>
                <a:close/>
              </a:path>
              <a:path w="4528819" h="1414145">
                <a:moveTo>
                  <a:pt x="2400437" y="151171"/>
                </a:moveTo>
                <a:lnTo>
                  <a:pt x="2366977" y="144208"/>
                </a:lnTo>
                <a:lnTo>
                  <a:pt x="2340360" y="125896"/>
                </a:lnTo>
                <a:lnTo>
                  <a:pt x="2322895" y="98624"/>
                </a:lnTo>
                <a:lnTo>
                  <a:pt x="2316891" y="64779"/>
                </a:lnTo>
                <a:lnTo>
                  <a:pt x="2323847" y="31282"/>
                </a:lnTo>
                <a:lnTo>
                  <a:pt x="2342140" y="4637"/>
                </a:lnTo>
                <a:lnTo>
                  <a:pt x="2349367" y="0"/>
                </a:lnTo>
                <a:lnTo>
                  <a:pt x="2453938" y="0"/>
                </a:lnTo>
                <a:lnTo>
                  <a:pt x="2463270" y="6420"/>
                </a:lnTo>
                <a:lnTo>
                  <a:pt x="2480736" y="33692"/>
                </a:lnTo>
                <a:lnTo>
                  <a:pt x="2486741" y="67538"/>
                </a:lnTo>
                <a:lnTo>
                  <a:pt x="2479785" y="101031"/>
                </a:lnTo>
                <a:lnTo>
                  <a:pt x="2461491" y="127676"/>
                </a:lnTo>
                <a:lnTo>
                  <a:pt x="2434247" y="145160"/>
                </a:lnTo>
                <a:lnTo>
                  <a:pt x="2400437" y="151171"/>
                </a:lnTo>
                <a:close/>
              </a:path>
              <a:path w="4528819" h="1414145">
                <a:moveTo>
                  <a:pt x="2661150" y="149699"/>
                </a:moveTo>
                <a:lnTo>
                  <a:pt x="2628049" y="142376"/>
                </a:lnTo>
                <a:lnTo>
                  <a:pt x="2601307" y="123215"/>
                </a:lnTo>
                <a:lnTo>
                  <a:pt x="2583847" y="95326"/>
                </a:lnTo>
                <a:lnTo>
                  <a:pt x="2578592" y="61821"/>
                </a:lnTo>
                <a:lnTo>
                  <a:pt x="2586756" y="30164"/>
                </a:lnTo>
                <a:lnTo>
                  <a:pt x="2605831" y="4652"/>
                </a:lnTo>
                <a:lnTo>
                  <a:pt x="2613367" y="0"/>
                </a:lnTo>
                <a:lnTo>
                  <a:pt x="2710203" y="0"/>
                </a:lnTo>
                <a:lnTo>
                  <a:pt x="2722660" y="9061"/>
                </a:lnTo>
                <a:lnTo>
                  <a:pt x="2739720" y="35947"/>
                </a:lnTo>
                <a:lnTo>
                  <a:pt x="2745454" y="68171"/>
                </a:lnTo>
                <a:lnTo>
                  <a:pt x="2738185" y="100077"/>
                </a:lnTo>
                <a:lnTo>
                  <a:pt x="2719862" y="126090"/>
                </a:lnTo>
                <a:lnTo>
                  <a:pt x="2693258" y="143525"/>
                </a:lnTo>
                <a:lnTo>
                  <a:pt x="2661150" y="149699"/>
                </a:lnTo>
                <a:close/>
              </a:path>
              <a:path w="4528819" h="1414145">
                <a:moveTo>
                  <a:pt x="1871087" y="150617"/>
                </a:moveTo>
                <a:lnTo>
                  <a:pt x="1838801" y="144047"/>
                </a:lnTo>
                <a:lnTo>
                  <a:pt x="1812590" y="126643"/>
                </a:lnTo>
                <a:lnTo>
                  <a:pt x="1794801" y="100715"/>
                </a:lnTo>
                <a:lnTo>
                  <a:pt x="1787781" y="68576"/>
                </a:lnTo>
                <a:lnTo>
                  <a:pt x="1793545" y="34802"/>
                </a:lnTo>
                <a:lnTo>
                  <a:pt x="1810970" y="7339"/>
                </a:lnTo>
                <a:lnTo>
                  <a:pt x="1821490" y="0"/>
                </a:lnTo>
                <a:lnTo>
                  <a:pt x="1923102" y="0"/>
                </a:lnTo>
                <a:lnTo>
                  <a:pt x="1931716" y="5634"/>
                </a:lnTo>
                <a:lnTo>
                  <a:pt x="1949884" y="32531"/>
                </a:lnTo>
                <a:lnTo>
                  <a:pt x="1956523" y="66063"/>
                </a:lnTo>
                <a:lnTo>
                  <a:pt x="1949954" y="99631"/>
                </a:lnTo>
                <a:lnTo>
                  <a:pt x="1931853" y="126567"/>
                </a:lnTo>
                <a:lnTo>
                  <a:pt x="1904728" y="144390"/>
                </a:lnTo>
                <a:lnTo>
                  <a:pt x="1871087" y="150617"/>
                </a:lnTo>
                <a:close/>
              </a:path>
              <a:path w="4528819" h="1414145">
                <a:moveTo>
                  <a:pt x="1609973" y="148473"/>
                </a:moveTo>
                <a:lnTo>
                  <a:pt x="1579581" y="141333"/>
                </a:lnTo>
                <a:lnTo>
                  <a:pt x="1554205" y="123595"/>
                </a:lnTo>
                <a:lnTo>
                  <a:pt x="1536654" y="98088"/>
                </a:lnTo>
                <a:lnTo>
                  <a:pt x="1529737" y="67639"/>
                </a:lnTo>
                <a:lnTo>
                  <a:pt x="1535907" y="35910"/>
                </a:lnTo>
                <a:lnTo>
                  <a:pt x="1553707" y="9227"/>
                </a:lnTo>
                <a:lnTo>
                  <a:pt x="1566874" y="0"/>
                </a:lnTo>
                <a:lnTo>
                  <a:pt x="1657064" y="0"/>
                </a:lnTo>
                <a:lnTo>
                  <a:pt x="1669732" y="8730"/>
                </a:lnTo>
                <a:lnTo>
                  <a:pt x="1687752" y="35286"/>
                </a:lnTo>
                <a:lnTo>
                  <a:pt x="1694196" y="66995"/>
                </a:lnTo>
                <a:lnTo>
                  <a:pt x="1687015" y="98646"/>
                </a:lnTo>
                <a:lnTo>
                  <a:pt x="1668429" y="124862"/>
                </a:lnTo>
                <a:lnTo>
                  <a:pt x="1641671" y="142513"/>
                </a:lnTo>
                <a:lnTo>
                  <a:pt x="1609973" y="148473"/>
                </a:lnTo>
                <a:close/>
              </a:path>
              <a:path w="4528819" h="1414145">
                <a:moveTo>
                  <a:pt x="2920289" y="145439"/>
                </a:moveTo>
                <a:lnTo>
                  <a:pt x="2889452" y="138259"/>
                </a:lnTo>
                <a:lnTo>
                  <a:pt x="2864525" y="120261"/>
                </a:lnTo>
                <a:lnTo>
                  <a:pt x="2848155" y="94267"/>
                </a:lnTo>
                <a:lnTo>
                  <a:pt x="2842990" y="63097"/>
                </a:lnTo>
                <a:lnTo>
                  <a:pt x="2850097" y="33459"/>
                </a:lnTo>
                <a:lnTo>
                  <a:pt x="2867236" y="9288"/>
                </a:lnTo>
                <a:lnTo>
                  <a:pt x="2881298" y="0"/>
                </a:lnTo>
                <a:lnTo>
                  <a:pt x="2962962" y="0"/>
                </a:lnTo>
                <a:lnTo>
                  <a:pt x="2978192" y="10320"/>
                </a:lnTo>
                <a:lnTo>
                  <a:pt x="2995296" y="35824"/>
                </a:lnTo>
                <a:lnTo>
                  <a:pt x="3001384" y="66893"/>
                </a:lnTo>
                <a:lnTo>
                  <a:pt x="2994687" y="97848"/>
                </a:lnTo>
                <a:lnTo>
                  <a:pt x="2977089" y="123049"/>
                </a:lnTo>
                <a:lnTo>
                  <a:pt x="2951365" y="139808"/>
                </a:lnTo>
                <a:lnTo>
                  <a:pt x="2920289" y="145439"/>
                </a:lnTo>
                <a:close/>
              </a:path>
              <a:path w="4528819" h="1414145">
                <a:moveTo>
                  <a:pt x="1350905" y="142112"/>
                </a:moveTo>
                <a:lnTo>
                  <a:pt x="1320827" y="136048"/>
                </a:lnTo>
                <a:lnTo>
                  <a:pt x="1296976" y="119864"/>
                </a:lnTo>
                <a:lnTo>
                  <a:pt x="1281339" y="95596"/>
                </a:lnTo>
                <a:lnTo>
                  <a:pt x="1275904" y="65281"/>
                </a:lnTo>
                <a:lnTo>
                  <a:pt x="1281965" y="35172"/>
                </a:lnTo>
                <a:lnTo>
                  <a:pt x="1298133" y="11295"/>
                </a:lnTo>
                <a:lnTo>
                  <a:pt x="1315627" y="0"/>
                </a:lnTo>
                <a:lnTo>
                  <a:pt x="1388234" y="0"/>
                </a:lnTo>
                <a:lnTo>
                  <a:pt x="1406586" y="12453"/>
                </a:lnTo>
                <a:lnTo>
                  <a:pt x="1422223" y="36721"/>
                </a:lnTo>
                <a:lnTo>
                  <a:pt x="1427658" y="67035"/>
                </a:lnTo>
                <a:lnTo>
                  <a:pt x="1421599" y="97143"/>
                </a:lnTo>
                <a:lnTo>
                  <a:pt x="1405431" y="121018"/>
                </a:lnTo>
                <a:lnTo>
                  <a:pt x="1381189" y="136670"/>
                </a:lnTo>
                <a:lnTo>
                  <a:pt x="1350905" y="142112"/>
                </a:lnTo>
                <a:close/>
              </a:path>
              <a:path w="4528819" h="1414145">
                <a:moveTo>
                  <a:pt x="1872981" y="410349"/>
                </a:moveTo>
                <a:lnTo>
                  <a:pt x="1843086" y="404490"/>
                </a:lnTo>
                <a:lnTo>
                  <a:pt x="1818886" y="387942"/>
                </a:lnTo>
                <a:lnTo>
                  <a:pt x="1802938" y="363327"/>
                </a:lnTo>
                <a:lnTo>
                  <a:pt x="1797800" y="333267"/>
                </a:lnTo>
                <a:lnTo>
                  <a:pt x="1804527" y="304774"/>
                </a:lnTo>
                <a:lnTo>
                  <a:pt x="1820990" y="281818"/>
                </a:lnTo>
                <a:lnTo>
                  <a:pt x="1844818" y="266641"/>
                </a:lnTo>
                <a:lnTo>
                  <a:pt x="1873642" y="261489"/>
                </a:lnTo>
                <a:lnTo>
                  <a:pt x="1902221" y="267780"/>
                </a:lnTo>
                <a:lnTo>
                  <a:pt x="1925402" y="283888"/>
                </a:lnTo>
                <a:lnTo>
                  <a:pt x="1940918" y="307487"/>
                </a:lnTo>
                <a:lnTo>
                  <a:pt x="1946502" y="336250"/>
                </a:lnTo>
                <a:lnTo>
                  <a:pt x="1940662" y="364958"/>
                </a:lnTo>
                <a:lnTo>
                  <a:pt x="1924939" y="388412"/>
                </a:lnTo>
                <a:lnTo>
                  <a:pt x="1901617" y="404310"/>
                </a:lnTo>
                <a:lnTo>
                  <a:pt x="1872981" y="410349"/>
                </a:lnTo>
                <a:close/>
              </a:path>
              <a:path w="4528819" h="1414145">
                <a:moveTo>
                  <a:pt x="2126355" y="410864"/>
                </a:moveTo>
                <a:lnTo>
                  <a:pt x="2098308" y="403321"/>
                </a:lnTo>
                <a:lnTo>
                  <a:pt x="2076189" y="386473"/>
                </a:lnTo>
                <a:lnTo>
                  <a:pt x="2061896" y="362452"/>
                </a:lnTo>
                <a:lnTo>
                  <a:pt x="2057325" y="333386"/>
                </a:lnTo>
                <a:lnTo>
                  <a:pt x="2064116" y="303779"/>
                </a:lnTo>
                <a:lnTo>
                  <a:pt x="2081034" y="280398"/>
                </a:lnTo>
                <a:lnTo>
                  <a:pt x="2105771" y="265372"/>
                </a:lnTo>
                <a:lnTo>
                  <a:pt x="2136019" y="260829"/>
                </a:lnTo>
                <a:lnTo>
                  <a:pt x="2165438" y="268045"/>
                </a:lnTo>
                <a:lnTo>
                  <a:pt x="2188519" y="285340"/>
                </a:lnTo>
                <a:lnTo>
                  <a:pt x="2203164" y="310361"/>
                </a:lnTo>
                <a:lnTo>
                  <a:pt x="2207276" y="340756"/>
                </a:lnTo>
                <a:lnTo>
                  <a:pt x="2199651" y="370053"/>
                </a:lnTo>
                <a:lnTo>
                  <a:pt x="2182026" y="392886"/>
                </a:lnTo>
                <a:lnTo>
                  <a:pt x="2156795" y="407182"/>
                </a:lnTo>
                <a:lnTo>
                  <a:pt x="2126355" y="410864"/>
                </a:lnTo>
                <a:close/>
              </a:path>
              <a:path w="4528819" h="1414145">
                <a:moveTo>
                  <a:pt x="2398425" y="410657"/>
                </a:moveTo>
                <a:lnTo>
                  <a:pt x="2370010" y="403857"/>
                </a:lnTo>
                <a:lnTo>
                  <a:pt x="2347290" y="387496"/>
                </a:lnTo>
                <a:lnTo>
                  <a:pt x="2332320" y="363762"/>
                </a:lnTo>
                <a:lnTo>
                  <a:pt x="2327155" y="334838"/>
                </a:lnTo>
                <a:lnTo>
                  <a:pt x="2333578" y="305039"/>
                </a:lnTo>
                <a:lnTo>
                  <a:pt x="2350350" y="281299"/>
                </a:lnTo>
                <a:lnTo>
                  <a:pt x="2375037" y="265915"/>
                </a:lnTo>
                <a:lnTo>
                  <a:pt x="2405207" y="261182"/>
                </a:lnTo>
                <a:lnTo>
                  <a:pt x="2433621" y="267981"/>
                </a:lnTo>
                <a:lnTo>
                  <a:pt x="2456339" y="284340"/>
                </a:lnTo>
                <a:lnTo>
                  <a:pt x="2471307" y="308073"/>
                </a:lnTo>
                <a:lnTo>
                  <a:pt x="2476473" y="336998"/>
                </a:lnTo>
                <a:lnTo>
                  <a:pt x="2470052" y="366797"/>
                </a:lnTo>
                <a:lnTo>
                  <a:pt x="2453282" y="390538"/>
                </a:lnTo>
                <a:lnTo>
                  <a:pt x="2428595" y="405923"/>
                </a:lnTo>
                <a:lnTo>
                  <a:pt x="2398425" y="410657"/>
                </a:lnTo>
                <a:close/>
              </a:path>
              <a:path w="4528819" h="1414145">
                <a:moveTo>
                  <a:pt x="3191150" y="139892"/>
                </a:moveTo>
                <a:lnTo>
                  <a:pt x="3162964" y="133723"/>
                </a:lnTo>
                <a:lnTo>
                  <a:pt x="3139604" y="117492"/>
                </a:lnTo>
                <a:lnTo>
                  <a:pt x="3123731" y="93898"/>
                </a:lnTo>
                <a:lnTo>
                  <a:pt x="3118006" y="65643"/>
                </a:lnTo>
                <a:lnTo>
                  <a:pt x="3124168" y="37428"/>
                </a:lnTo>
                <a:lnTo>
                  <a:pt x="3140382" y="14044"/>
                </a:lnTo>
                <a:lnTo>
                  <a:pt x="3161215" y="0"/>
                </a:lnTo>
                <a:lnTo>
                  <a:pt x="3222385" y="0"/>
                </a:lnTo>
                <a:lnTo>
                  <a:pt x="3243718" y="14824"/>
                </a:lnTo>
                <a:lnTo>
                  <a:pt x="3259591" y="38418"/>
                </a:lnTo>
                <a:lnTo>
                  <a:pt x="3265318" y="66674"/>
                </a:lnTo>
                <a:lnTo>
                  <a:pt x="3259158" y="94886"/>
                </a:lnTo>
                <a:lnTo>
                  <a:pt x="3242943" y="118270"/>
                </a:lnTo>
                <a:lnTo>
                  <a:pt x="3219374" y="134160"/>
                </a:lnTo>
                <a:lnTo>
                  <a:pt x="3191150" y="139892"/>
                </a:lnTo>
                <a:close/>
              </a:path>
              <a:path w="4528819" h="1414145">
                <a:moveTo>
                  <a:pt x="2658780" y="409446"/>
                </a:moveTo>
                <a:lnTo>
                  <a:pt x="2631852" y="402531"/>
                </a:lnTo>
                <a:lnTo>
                  <a:pt x="2609523" y="386295"/>
                </a:lnTo>
                <a:lnTo>
                  <a:pt x="2594264" y="363318"/>
                </a:lnTo>
                <a:lnTo>
                  <a:pt x="2588551" y="336179"/>
                </a:lnTo>
                <a:lnTo>
                  <a:pt x="2594532" y="307832"/>
                </a:lnTo>
                <a:lnTo>
                  <a:pt x="2610820" y="284197"/>
                </a:lnTo>
                <a:lnTo>
                  <a:pt x="2634560" y="268106"/>
                </a:lnTo>
                <a:lnTo>
                  <a:pt x="2662900" y="262390"/>
                </a:lnTo>
                <a:lnTo>
                  <a:pt x="2691157" y="268878"/>
                </a:lnTo>
                <a:lnTo>
                  <a:pt x="2714524" y="285574"/>
                </a:lnTo>
                <a:lnTo>
                  <a:pt x="2730218" y="309576"/>
                </a:lnTo>
                <a:lnTo>
                  <a:pt x="2735451" y="337981"/>
                </a:lnTo>
                <a:lnTo>
                  <a:pt x="2728477" y="366182"/>
                </a:lnTo>
                <a:lnTo>
                  <a:pt x="2711395" y="389338"/>
                </a:lnTo>
                <a:lnTo>
                  <a:pt x="2687173" y="404681"/>
                </a:lnTo>
                <a:lnTo>
                  <a:pt x="2658780" y="409446"/>
                </a:lnTo>
                <a:close/>
              </a:path>
              <a:path w="4528819" h="1414145">
                <a:moveTo>
                  <a:pt x="1615259" y="408088"/>
                </a:moveTo>
                <a:lnTo>
                  <a:pt x="1587040" y="403198"/>
                </a:lnTo>
                <a:lnTo>
                  <a:pt x="1562923" y="387449"/>
                </a:lnTo>
                <a:lnTo>
                  <a:pt x="1546128" y="363931"/>
                </a:lnTo>
                <a:lnTo>
                  <a:pt x="1539873" y="335735"/>
                </a:lnTo>
                <a:lnTo>
                  <a:pt x="1545749" y="308727"/>
                </a:lnTo>
                <a:lnTo>
                  <a:pt x="1561383" y="285881"/>
                </a:lnTo>
                <a:lnTo>
                  <a:pt x="1584042" y="269964"/>
                </a:lnTo>
                <a:lnTo>
                  <a:pt x="1610992" y="263745"/>
                </a:lnTo>
                <a:lnTo>
                  <a:pt x="1638002" y="269136"/>
                </a:lnTo>
                <a:lnTo>
                  <a:pt x="1661060" y="284406"/>
                </a:lnTo>
                <a:lnTo>
                  <a:pt x="1677352" y="306854"/>
                </a:lnTo>
                <a:lnTo>
                  <a:pt x="1684060" y="333782"/>
                </a:lnTo>
                <a:lnTo>
                  <a:pt x="1679157" y="360843"/>
                </a:lnTo>
                <a:lnTo>
                  <a:pt x="1664283" y="384163"/>
                </a:lnTo>
                <a:lnTo>
                  <a:pt x="1642098" y="400868"/>
                </a:lnTo>
                <a:lnTo>
                  <a:pt x="1615259" y="408088"/>
                </a:lnTo>
                <a:close/>
              </a:path>
              <a:path w="4528819" h="1414145">
                <a:moveTo>
                  <a:pt x="1082789" y="136697"/>
                </a:moveTo>
                <a:lnTo>
                  <a:pt x="1055386" y="131116"/>
                </a:lnTo>
                <a:lnTo>
                  <a:pt x="1032709" y="115663"/>
                </a:lnTo>
                <a:lnTo>
                  <a:pt x="1017335" y="92923"/>
                </a:lnTo>
                <a:lnTo>
                  <a:pt x="1011839" y="65481"/>
                </a:lnTo>
                <a:lnTo>
                  <a:pt x="1017900" y="38115"/>
                </a:lnTo>
                <a:lnTo>
                  <a:pt x="1033725" y="15654"/>
                </a:lnTo>
                <a:lnTo>
                  <a:pt x="1056682" y="641"/>
                </a:lnTo>
                <a:lnTo>
                  <a:pt x="1060191" y="0"/>
                </a:lnTo>
                <a:lnTo>
                  <a:pt x="1103098" y="0"/>
                </a:lnTo>
                <a:lnTo>
                  <a:pt x="1110240" y="1650"/>
                </a:lnTo>
                <a:lnTo>
                  <a:pt x="1131888" y="16658"/>
                </a:lnTo>
                <a:lnTo>
                  <a:pt x="1146820" y="38370"/>
                </a:lnTo>
                <a:lnTo>
                  <a:pt x="1152770" y="64511"/>
                </a:lnTo>
                <a:lnTo>
                  <a:pt x="1147677" y="91993"/>
                </a:lnTo>
                <a:lnTo>
                  <a:pt x="1132619" y="114935"/>
                </a:lnTo>
                <a:lnTo>
                  <a:pt x="1110142" y="130711"/>
                </a:lnTo>
                <a:lnTo>
                  <a:pt x="1082789" y="136697"/>
                </a:lnTo>
                <a:close/>
              </a:path>
              <a:path w="4528819" h="1414145">
                <a:moveTo>
                  <a:pt x="2917775" y="404224"/>
                </a:moveTo>
                <a:lnTo>
                  <a:pt x="2891742" y="397643"/>
                </a:lnTo>
                <a:lnTo>
                  <a:pt x="2871287" y="382471"/>
                </a:lnTo>
                <a:lnTo>
                  <a:pt x="2858100" y="360569"/>
                </a:lnTo>
                <a:lnTo>
                  <a:pt x="2853868" y="333798"/>
                </a:lnTo>
                <a:lnTo>
                  <a:pt x="2860098" y="306390"/>
                </a:lnTo>
                <a:lnTo>
                  <a:pt x="2875698" y="284947"/>
                </a:lnTo>
                <a:lnTo>
                  <a:pt x="2898566" y="271383"/>
                </a:lnTo>
                <a:lnTo>
                  <a:pt x="2926599" y="267612"/>
                </a:lnTo>
                <a:lnTo>
                  <a:pt x="2952636" y="274192"/>
                </a:lnTo>
                <a:lnTo>
                  <a:pt x="2973088" y="289360"/>
                </a:lnTo>
                <a:lnTo>
                  <a:pt x="2986270" y="311261"/>
                </a:lnTo>
                <a:lnTo>
                  <a:pt x="2990500" y="338039"/>
                </a:lnTo>
                <a:lnTo>
                  <a:pt x="2984272" y="365447"/>
                </a:lnTo>
                <a:lnTo>
                  <a:pt x="2968674" y="386889"/>
                </a:lnTo>
                <a:lnTo>
                  <a:pt x="2945808" y="400452"/>
                </a:lnTo>
                <a:lnTo>
                  <a:pt x="2917775" y="404224"/>
                </a:lnTo>
                <a:close/>
              </a:path>
              <a:path w="4528819" h="1414145">
                <a:moveTo>
                  <a:pt x="3454119" y="132094"/>
                </a:moveTo>
                <a:lnTo>
                  <a:pt x="3427320" y="127666"/>
                </a:lnTo>
                <a:lnTo>
                  <a:pt x="3405688" y="113892"/>
                </a:lnTo>
                <a:lnTo>
                  <a:pt x="3391237" y="92723"/>
                </a:lnTo>
                <a:lnTo>
                  <a:pt x="3385983" y="66110"/>
                </a:lnTo>
                <a:lnTo>
                  <a:pt x="3390832" y="40604"/>
                </a:lnTo>
                <a:lnTo>
                  <a:pt x="3404200" y="19927"/>
                </a:lnTo>
                <a:lnTo>
                  <a:pt x="3424357" y="5869"/>
                </a:lnTo>
                <a:lnTo>
                  <a:pt x="3449577" y="221"/>
                </a:lnTo>
                <a:lnTo>
                  <a:pt x="3476375" y="4650"/>
                </a:lnTo>
                <a:lnTo>
                  <a:pt x="3498009" y="18426"/>
                </a:lnTo>
                <a:lnTo>
                  <a:pt x="3512461" y="39595"/>
                </a:lnTo>
                <a:lnTo>
                  <a:pt x="3517715" y="66204"/>
                </a:lnTo>
                <a:lnTo>
                  <a:pt x="3512865" y="91713"/>
                </a:lnTo>
                <a:lnTo>
                  <a:pt x="3499498" y="112390"/>
                </a:lnTo>
                <a:lnTo>
                  <a:pt x="3479340" y="126446"/>
                </a:lnTo>
                <a:lnTo>
                  <a:pt x="3454119" y="132094"/>
                </a:lnTo>
                <a:close/>
              </a:path>
              <a:path w="4528819" h="1414145">
                <a:moveTo>
                  <a:pt x="1352614" y="402327"/>
                </a:moveTo>
                <a:lnTo>
                  <a:pt x="1325821" y="397511"/>
                </a:lnTo>
                <a:lnTo>
                  <a:pt x="1304501" y="383597"/>
                </a:lnTo>
                <a:lnTo>
                  <a:pt x="1290445" y="362365"/>
                </a:lnTo>
                <a:lnTo>
                  <a:pt x="1285443" y="335594"/>
                </a:lnTo>
                <a:lnTo>
                  <a:pt x="1290263" y="309985"/>
                </a:lnTo>
                <a:lnTo>
                  <a:pt x="1303445" y="289344"/>
                </a:lnTo>
                <a:lnTo>
                  <a:pt x="1323425" y="275307"/>
                </a:lnTo>
                <a:lnTo>
                  <a:pt x="1348637" y="269511"/>
                </a:lnTo>
                <a:lnTo>
                  <a:pt x="1375637" y="273513"/>
                </a:lnTo>
                <a:lnTo>
                  <a:pt x="1397476" y="286750"/>
                </a:lnTo>
                <a:lnTo>
                  <a:pt x="1412266" y="307471"/>
                </a:lnTo>
                <a:lnTo>
                  <a:pt x="1418120" y="333928"/>
                </a:lnTo>
                <a:lnTo>
                  <a:pt x="1413723" y="360864"/>
                </a:lnTo>
                <a:lnTo>
                  <a:pt x="1400171" y="382463"/>
                </a:lnTo>
                <a:lnTo>
                  <a:pt x="1379217" y="396894"/>
                </a:lnTo>
                <a:lnTo>
                  <a:pt x="1352614" y="402327"/>
                </a:lnTo>
                <a:close/>
              </a:path>
              <a:path w="4528819" h="1414145">
                <a:moveTo>
                  <a:pt x="2133337" y="661114"/>
                </a:moveTo>
                <a:lnTo>
                  <a:pt x="2108471" y="656303"/>
                </a:lnTo>
                <a:lnTo>
                  <a:pt x="2087663" y="642548"/>
                </a:lnTo>
                <a:lnTo>
                  <a:pt x="2073276" y="622142"/>
                </a:lnTo>
                <a:lnTo>
                  <a:pt x="2067671" y="597378"/>
                </a:lnTo>
                <a:lnTo>
                  <a:pt x="2072477" y="572484"/>
                </a:lnTo>
                <a:lnTo>
                  <a:pt x="2086216" y="551654"/>
                </a:lnTo>
                <a:lnTo>
                  <a:pt x="2106600" y="537253"/>
                </a:lnTo>
                <a:lnTo>
                  <a:pt x="2131338" y="531643"/>
                </a:lnTo>
                <a:lnTo>
                  <a:pt x="2156206" y="536454"/>
                </a:lnTo>
                <a:lnTo>
                  <a:pt x="2177013" y="550208"/>
                </a:lnTo>
                <a:lnTo>
                  <a:pt x="2191400" y="570613"/>
                </a:lnTo>
                <a:lnTo>
                  <a:pt x="2197004" y="595378"/>
                </a:lnTo>
                <a:lnTo>
                  <a:pt x="2192199" y="620274"/>
                </a:lnTo>
                <a:lnTo>
                  <a:pt x="2178461" y="641103"/>
                </a:lnTo>
                <a:lnTo>
                  <a:pt x="2158077" y="655504"/>
                </a:lnTo>
                <a:lnTo>
                  <a:pt x="2133337" y="661114"/>
                </a:lnTo>
                <a:close/>
              </a:path>
              <a:path w="4528819" h="1414145">
                <a:moveTo>
                  <a:pt x="2662321" y="659282"/>
                </a:moveTo>
                <a:lnTo>
                  <a:pt x="2637608" y="653865"/>
                </a:lnTo>
                <a:lnTo>
                  <a:pt x="2617056" y="639181"/>
                </a:lnTo>
                <a:lnTo>
                  <a:pt x="2603346" y="618036"/>
                </a:lnTo>
                <a:lnTo>
                  <a:pt x="2599163" y="593236"/>
                </a:lnTo>
                <a:lnTo>
                  <a:pt x="2605526" y="569890"/>
                </a:lnTo>
                <a:lnTo>
                  <a:pt x="2620119" y="550609"/>
                </a:lnTo>
                <a:lnTo>
                  <a:pt x="2640441" y="537701"/>
                </a:lnTo>
                <a:lnTo>
                  <a:pt x="2663987" y="533473"/>
                </a:lnTo>
                <a:lnTo>
                  <a:pt x="2687471" y="539323"/>
                </a:lnTo>
                <a:lnTo>
                  <a:pt x="2706963" y="553490"/>
                </a:lnTo>
                <a:lnTo>
                  <a:pt x="2720182" y="573583"/>
                </a:lnTo>
                <a:lnTo>
                  <a:pt x="2724846" y="597212"/>
                </a:lnTo>
                <a:lnTo>
                  <a:pt x="2719491" y="620790"/>
                </a:lnTo>
                <a:lnTo>
                  <a:pt x="2705733" y="640536"/>
                </a:lnTo>
                <a:lnTo>
                  <a:pt x="2685900" y="654137"/>
                </a:lnTo>
                <a:lnTo>
                  <a:pt x="2662321" y="659282"/>
                </a:lnTo>
                <a:close/>
              </a:path>
              <a:path w="4528819" h="1414145">
                <a:moveTo>
                  <a:pt x="2401468" y="660995"/>
                </a:moveTo>
                <a:lnTo>
                  <a:pt x="2376783" y="655633"/>
                </a:lnTo>
                <a:lnTo>
                  <a:pt x="2356292" y="641438"/>
                </a:lnTo>
                <a:lnTo>
                  <a:pt x="2342341" y="620780"/>
                </a:lnTo>
                <a:lnTo>
                  <a:pt x="2337271" y="596031"/>
                </a:lnTo>
                <a:lnTo>
                  <a:pt x="2342626" y="571319"/>
                </a:lnTo>
                <a:lnTo>
                  <a:pt x="2356805" y="550807"/>
                </a:lnTo>
                <a:lnTo>
                  <a:pt x="2377439" y="536840"/>
                </a:lnTo>
                <a:lnTo>
                  <a:pt x="2402161" y="531765"/>
                </a:lnTo>
                <a:lnTo>
                  <a:pt x="2426848" y="537125"/>
                </a:lnTo>
                <a:lnTo>
                  <a:pt x="2447338" y="551320"/>
                </a:lnTo>
                <a:lnTo>
                  <a:pt x="2461289" y="571976"/>
                </a:lnTo>
                <a:lnTo>
                  <a:pt x="2466359" y="596725"/>
                </a:lnTo>
                <a:lnTo>
                  <a:pt x="2461003" y="621436"/>
                </a:lnTo>
                <a:lnTo>
                  <a:pt x="2446822" y="641950"/>
                </a:lnTo>
                <a:lnTo>
                  <a:pt x="2426187" y="655919"/>
                </a:lnTo>
                <a:lnTo>
                  <a:pt x="2401468" y="660995"/>
                </a:lnTo>
                <a:close/>
              </a:path>
              <a:path w="4528819" h="1414145">
                <a:moveTo>
                  <a:pt x="822847" y="129273"/>
                </a:moveTo>
                <a:lnTo>
                  <a:pt x="798041" y="124018"/>
                </a:lnTo>
                <a:lnTo>
                  <a:pt x="777337" y="109425"/>
                </a:lnTo>
                <a:lnTo>
                  <a:pt x="763444" y="88291"/>
                </a:lnTo>
                <a:lnTo>
                  <a:pt x="759070" y="63412"/>
                </a:lnTo>
                <a:lnTo>
                  <a:pt x="765276" y="39954"/>
                </a:lnTo>
                <a:lnTo>
                  <a:pt x="779773" y="20525"/>
                </a:lnTo>
                <a:lnTo>
                  <a:pt x="800078" y="7446"/>
                </a:lnTo>
                <a:lnTo>
                  <a:pt x="823705" y="3038"/>
                </a:lnTo>
                <a:lnTo>
                  <a:pt x="847270" y="8738"/>
                </a:lnTo>
                <a:lnTo>
                  <a:pt x="866912" y="22824"/>
                </a:lnTo>
                <a:lnTo>
                  <a:pt x="880316" y="42904"/>
                </a:lnTo>
                <a:lnTo>
                  <a:pt x="885170" y="66585"/>
                </a:lnTo>
                <a:lnTo>
                  <a:pt x="879962" y="90240"/>
                </a:lnTo>
                <a:lnTo>
                  <a:pt x="866283" y="110139"/>
                </a:lnTo>
                <a:lnTo>
                  <a:pt x="846466" y="123933"/>
                </a:lnTo>
                <a:lnTo>
                  <a:pt x="822847" y="129273"/>
                </a:lnTo>
                <a:close/>
              </a:path>
              <a:path w="4528819" h="1414145">
                <a:moveTo>
                  <a:pt x="3192524" y="400225"/>
                </a:moveTo>
                <a:lnTo>
                  <a:pt x="3167542" y="395219"/>
                </a:lnTo>
                <a:lnTo>
                  <a:pt x="3146482" y="381107"/>
                </a:lnTo>
                <a:lnTo>
                  <a:pt x="3132254" y="360409"/>
                </a:lnTo>
                <a:lnTo>
                  <a:pt x="3127770" y="335643"/>
                </a:lnTo>
                <a:lnTo>
                  <a:pt x="3132888" y="310413"/>
                </a:lnTo>
                <a:lnTo>
                  <a:pt x="3145007" y="291211"/>
                </a:lnTo>
                <a:lnTo>
                  <a:pt x="3163698" y="278309"/>
                </a:lnTo>
                <a:lnTo>
                  <a:pt x="3188532" y="271982"/>
                </a:lnTo>
                <a:lnTo>
                  <a:pt x="3213282" y="275255"/>
                </a:lnTo>
                <a:lnTo>
                  <a:pt x="3234563" y="288587"/>
                </a:lnTo>
                <a:lnTo>
                  <a:pt x="3249671" y="309095"/>
                </a:lnTo>
                <a:lnTo>
                  <a:pt x="3255901" y="333900"/>
                </a:lnTo>
                <a:lnTo>
                  <a:pt x="3251369" y="358746"/>
                </a:lnTo>
                <a:lnTo>
                  <a:pt x="3237646" y="379807"/>
                </a:lnTo>
                <a:lnTo>
                  <a:pt x="3217207" y="394496"/>
                </a:lnTo>
                <a:lnTo>
                  <a:pt x="3192524" y="400225"/>
                </a:lnTo>
                <a:close/>
              </a:path>
              <a:path w="4528819" h="1414145">
                <a:moveTo>
                  <a:pt x="1872428" y="660305"/>
                </a:moveTo>
                <a:lnTo>
                  <a:pt x="1847655" y="654914"/>
                </a:lnTo>
                <a:lnTo>
                  <a:pt x="1826938" y="640300"/>
                </a:lnTo>
                <a:lnTo>
                  <a:pt x="1812933" y="619196"/>
                </a:lnTo>
                <a:lnTo>
                  <a:pt x="1808295" y="594333"/>
                </a:lnTo>
                <a:lnTo>
                  <a:pt x="1814126" y="570830"/>
                </a:lnTo>
                <a:lnTo>
                  <a:pt x="1828255" y="551137"/>
                </a:lnTo>
                <a:lnTo>
                  <a:pt x="1848299" y="537572"/>
                </a:lnTo>
                <a:lnTo>
                  <a:pt x="1871878" y="532454"/>
                </a:lnTo>
                <a:lnTo>
                  <a:pt x="1896653" y="537845"/>
                </a:lnTo>
                <a:lnTo>
                  <a:pt x="1917370" y="552458"/>
                </a:lnTo>
                <a:lnTo>
                  <a:pt x="1931376" y="573562"/>
                </a:lnTo>
                <a:lnTo>
                  <a:pt x="1936014" y="598424"/>
                </a:lnTo>
                <a:lnTo>
                  <a:pt x="1930182" y="621923"/>
                </a:lnTo>
                <a:lnTo>
                  <a:pt x="1916050" y="641616"/>
                </a:lnTo>
                <a:lnTo>
                  <a:pt x="1896004" y="655184"/>
                </a:lnTo>
                <a:lnTo>
                  <a:pt x="1872428" y="660305"/>
                </a:lnTo>
                <a:close/>
              </a:path>
              <a:path w="4528819" h="1414145">
                <a:moveTo>
                  <a:pt x="1082965" y="397331"/>
                </a:moveTo>
                <a:lnTo>
                  <a:pt x="1059085" y="392548"/>
                </a:lnTo>
                <a:lnTo>
                  <a:pt x="1039275" y="379121"/>
                </a:lnTo>
                <a:lnTo>
                  <a:pt x="1025809" y="359323"/>
                </a:lnTo>
                <a:lnTo>
                  <a:pt x="1020961" y="335424"/>
                </a:lnTo>
                <a:lnTo>
                  <a:pt x="1026235" y="311417"/>
                </a:lnTo>
                <a:lnTo>
                  <a:pt x="1040053" y="291573"/>
                </a:lnTo>
                <a:lnTo>
                  <a:pt x="1060066" y="278510"/>
                </a:lnTo>
                <a:lnTo>
                  <a:pt x="1083930" y="274846"/>
                </a:lnTo>
                <a:lnTo>
                  <a:pt x="1107837" y="280243"/>
                </a:lnTo>
                <a:lnTo>
                  <a:pt x="1125920" y="292142"/>
                </a:lnTo>
                <a:lnTo>
                  <a:pt x="1137853" y="310214"/>
                </a:lnTo>
                <a:lnTo>
                  <a:pt x="1143313" y="334128"/>
                </a:lnTo>
                <a:lnTo>
                  <a:pt x="1139721" y="358020"/>
                </a:lnTo>
                <a:lnTo>
                  <a:pt x="1126724" y="378091"/>
                </a:lnTo>
                <a:lnTo>
                  <a:pt x="1106935" y="391980"/>
                </a:lnTo>
                <a:lnTo>
                  <a:pt x="1082965" y="397331"/>
                </a:lnTo>
                <a:close/>
              </a:path>
              <a:path w="4528819" h="1414145">
                <a:moveTo>
                  <a:pt x="1606296" y="656753"/>
                </a:moveTo>
                <a:lnTo>
                  <a:pt x="1582727" y="649918"/>
                </a:lnTo>
                <a:lnTo>
                  <a:pt x="1565583" y="636927"/>
                </a:lnTo>
                <a:lnTo>
                  <a:pt x="1555054" y="618181"/>
                </a:lnTo>
                <a:lnTo>
                  <a:pt x="1551334" y="594080"/>
                </a:lnTo>
                <a:lnTo>
                  <a:pt x="1556518" y="570438"/>
                </a:lnTo>
                <a:lnTo>
                  <a:pt x="1570739" y="551349"/>
                </a:lnTo>
                <a:lnTo>
                  <a:pt x="1591276" y="538936"/>
                </a:lnTo>
                <a:lnTo>
                  <a:pt x="1615410" y="535318"/>
                </a:lnTo>
                <a:lnTo>
                  <a:pt x="1638899" y="541719"/>
                </a:lnTo>
                <a:lnTo>
                  <a:pt x="1657656" y="556359"/>
                </a:lnTo>
                <a:lnTo>
                  <a:pt x="1669624" y="576889"/>
                </a:lnTo>
                <a:lnTo>
                  <a:pt x="1672750" y="600956"/>
                </a:lnTo>
                <a:lnTo>
                  <a:pt x="1665926" y="624569"/>
                </a:lnTo>
                <a:lnTo>
                  <a:pt x="1651018" y="643225"/>
                </a:lnTo>
                <a:lnTo>
                  <a:pt x="1630362" y="654695"/>
                </a:lnTo>
                <a:lnTo>
                  <a:pt x="1606296" y="656753"/>
                </a:lnTo>
                <a:close/>
              </a:path>
              <a:path w="4528819" h="1414145">
                <a:moveTo>
                  <a:pt x="2919969" y="653978"/>
                </a:moveTo>
                <a:lnTo>
                  <a:pt x="2895733" y="649144"/>
                </a:lnTo>
                <a:lnTo>
                  <a:pt x="2878144" y="637159"/>
                </a:lnTo>
                <a:lnTo>
                  <a:pt x="2867644" y="618628"/>
                </a:lnTo>
                <a:lnTo>
                  <a:pt x="2864677" y="594158"/>
                </a:lnTo>
                <a:lnTo>
                  <a:pt x="2869441" y="569931"/>
                </a:lnTo>
                <a:lnTo>
                  <a:pt x="2881403" y="552368"/>
                </a:lnTo>
                <a:lnTo>
                  <a:pt x="2899935" y="541846"/>
                </a:lnTo>
                <a:lnTo>
                  <a:pt x="2924407" y="538740"/>
                </a:lnTo>
                <a:lnTo>
                  <a:pt x="2948512" y="543513"/>
                </a:lnTo>
                <a:lnTo>
                  <a:pt x="2965520" y="555548"/>
                </a:lnTo>
                <a:lnTo>
                  <a:pt x="2976091" y="573655"/>
                </a:lnTo>
                <a:lnTo>
                  <a:pt x="2980885" y="596646"/>
                </a:lnTo>
                <a:lnTo>
                  <a:pt x="2974495" y="621785"/>
                </a:lnTo>
                <a:lnTo>
                  <a:pt x="2962343" y="640046"/>
                </a:lnTo>
                <a:lnTo>
                  <a:pt x="2944234" y="650941"/>
                </a:lnTo>
                <a:lnTo>
                  <a:pt x="2919969" y="653978"/>
                </a:lnTo>
                <a:close/>
              </a:path>
              <a:path w="4528819" h="1414145">
                <a:moveTo>
                  <a:pt x="3450445" y="392451"/>
                </a:moveTo>
                <a:lnTo>
                  <a:pt x="3427507" y="387853"/>
                </a:lnTo>
                <a:lnTo>
                  <a:pt x="3410538" y="376900"/>
                </a:lnTo>
                <a:lnTo>
                  <a:pt x="3399754" y="359810"/>
                </a:lnTo>
                <a:lnTo>
                  <a:pt x="3395369" y="336800"/>
                </a:lnTo>
                <a:lnTo>
                  <a:pt x="3399137" y="313576"/>
                </a:lnTo>
                <a:lnTo>
                  <a:pt x="3411312" y="295021"/>
                </a:lnTo>
                <a:lnTo>
                  <a:pt x="3429988" y="282991"/>
                </a:lnTo>
                <a:lnTo>
                  <a:pt x="3453257" y="279340"/>
                </a:lnTo>
                <a:lnTo>
                  <a:pt x="3476140" y="283882"/>
                </a:lnTo>
                <a:lnTo>
                  <a:pt x="3492753" y="294358"/>
                </a:lnTo>
                <a:lnTo>
                  <a:pt x="3503416" y="309682"/>
                </a:lnTo>
                <a:lnTo>
                  <a:pt x="3508449" y="328764"/>
                </a:lnTo>
                <a:lnTo>
                  <a:pt x="3504292" y="355647"/>
                </a:lnTo>
                <a:lnTo>
                  <a:pt x="3492114" y="376092"/>
                </a:lnTo>
                <a:lnTo>
                  <a:pt x="3473603" y="388794"/>
                </a:lnTo>
                <a:lnTo>
                  <a:pt x="3450445" y="392451"/>
                </a:lnTo>
                <a:close/>
              </a:path>
              <a:path w="4528819" h="1414145">
                <a:moveTo>
                  <a:pt x="1348037" y="652338"/>
                </a:moveTo>
                <a:lnTo>
                  <a:pt x="1325234" y="646572"/>
                </a:lnTo>
                <a:lnTo>
                  <a:pt x="1308646" y="634689"/>
                </a:lnTo>
                <a:lnTo>
                  <a:pt x="1298764" y="616991"/>
                </a:lnTo>
                <a:lnTo>
                  <a:pt x="1296078" y="593779"/>
                </a:lnTo>
                <a:lnTo>
                  <a:pt x="1300861" y="570991"/>
                </a:lnTo>
                <a:lnTo>
                  <a:pt x="1312549" y="554608"/>
                </a:lnTo>
                <a:lnTo>
                  <a:pt x="1330397" y="544256"/>
                </a:lnTo>
                <a:lnTo>
                  <a:pt x="1353664" y="539562"/>
                </a:lnTo>
                <a:lnTo>
                  <a:pt x="1376017" y="545472"/>
                </a:lnTo>
                <a:lnTo>
                  <a:pt x="1392875" y="556701"/>
                </a:lnTo>
                <a:lnTo>
                  <a:pt x="1403651" y="573642"/>
                </a:lnTo>
                <a:lnTo>
                  <a:pt x="1407758" y="596690"/>
                </a:lnTo>
                <a:lnTo>
                  <a:pt x="1403346" y="619750"/>
                </a:lnTo>
                <a:lnTo>
                  <a:pt x="1390473" y="638113"/>
                </a:lnTo>
                <a:lnTo>
                  <a:pt x="1371312" y="649677"/>
                </a:lnTo>
                <a:lnTo>
                  <a:pt x="1348037" y="652338"/>
                </a:lnTo>
                <a:close/>
              </a:path>
              <a:path w="4528819" h="1414145">
                <a:moveTo>
                  <a:pt x="3707780" y="122977"/>
                </a:moveTo>
                <a:lnTo>
                  <a:pt x="3685008" y="117924"/>
                </a:lnTo>
                <a:lnTo>
                  <a:pt x="3668378" y="106258"/>
                </a:lnTo>
                <a:lnTo>
                  <a:pt x="3658289" y="88541"/>
                </a:lnTo>
                <a:lnTo>
                  <a:pt x="3655138" y="65334"/>
                </a:lnTo>
                <a:lnTo>
                  <a:pt x="3659560" y="41088"/>
                </a:lnTo>
                <a:lnTo>
                  <a:pt x="3671376" y="23766"/>
                </a:lnTo>
                <a:lnTo>
                  <a:pt x="3689874" y="12964"/>
                </a:lnTo>
                <a:lnTo>
                  <a:pt x="3714341" y="8280"/>
                </a:lnTo>
                <a:lnTo>
                  <a:pt x="3738165" y="14596"/>
                </a:lnTo>
                <a:lnTo>
                  <a:pt x="3755691" y="26727"/>
                </a:lnTo>
                <a:lnTo>
                  <a:pt x="3766166" y="44882"/>
                </a:lnTo>
                <a:lnTo>
                  <a:pt x="3768839" y="69267"/>
                </a:lnTo>
                <a:lnTo>
                  <a:pt x="3763570" y="93508"/>
                </a:lnTo>
                <a:lnTo>
                  <a:pt x="3751181" y="110761"/>
                </a:lnTo>
                <a:lnTo>
                  <a:pt x="3732356" y="120695"/>
                </a:lnTo>
                <a:lnTo>
                  <a:pt x="3707780" y="122977"/>
                </a:lnTo>
                <a:close/>
              </a:path>
              <a:path w="4528819" h="1414145">
                <a:moveTo>
                  <a:pt x="3190461" y="650375"/>
                </a:moveTo>
                <a:lnTo>
                  <a:pt x="3168778" y="645314"/>
                </a:lnTo>
                <a:lnTo>
                  <a:pt x="3152291" y="634388"/>
                </a:lnTo>
                <a:lnTo>
                  <a:pt x="3141796" y="617938"/>
                </a:lnTo>
                <a:lnTo>
                  <a:pt x="3138093" y="596304"/>
                </a:lnTo>
                <a:lnTo>
                  <a:pt x="3141849" y="574823"/>
                </a:lnTo>
                <a:lnTo>
                  <a:pt x="3152535" y="558718"/>
                </a:lnTo>
                <a:lnTo>
                  <a:pt x="3169156" y="547734"/>
                </a:lnTo>
                <a:lnTo>
                  <a:pt x="3190717" y="541620"/>
                </a:lnTo>
                <a:lnTo>
                  <a:pt x="3212184" y="546828"/>
                </a:lnTo>
                <a:lnTo>
                  <a:pt x="3228804" y="557198"/>
                </a:lnTo>
                <a:lnTo>
                  <a:pt x="3240105" y="572916"/>
                </a:lnTo>
                <a:lnTo>
                  <a:pt x="3245616" y="594166"/>
                </a:lnTo>
                <a:lnTo>
                  <a:pt x="3242361" y="615577"/>
                </a:lnTo>
                <a:lnTo>
                  <a:pt x="3230109" y="634109"/>
                </a:lnTo>
                <a:lnTo>
                  <a:pt x="3211822" y="646721"/>
                </a:lnTo>
                <a:lnTo>
                  <a:pt x="3190461" y="650375"/>
                </a:lnTo>
                <a:close/>
              </a:path>
              <a:path w="4528819" h="1414145">
                <a:moveTo>
                  <a:pt x="821299" y="390679"/>
                </a:moveTo>
                <a:lnTo>
                  <a:pt x="799931" y="384634"/>
                </a:lnTo>
                <a:lnTo>
                  <a:pt x="783585" y="373706"/>
                </a:lnTo>
                <a:lnTo>
                  <a:pt x="772810" y="357626"/>
                </a:lnTo>
                <a:lnTo>
                  <a:pt x="768156" y="336122"/>
                </a:lnTo>
                <a:lnTo>
                  <a:pt x="772314" y="314753"/>
                </a:lnTo>
                <a:lnTo>
                  <a:pt x="785284" y="296627"/>
                </a:lnTo>
                <a:lnTo>
                  <a:pt x="803983" y="284702"/>
                </a:lnTo>
                <a:lnTo>
                  <a:pt x="825326" y="281940"/>
                </a:lnTo>
                <a:lnTo>
                  <a:pt x="846735" y="287892"/>
                </a:lnTo>
                <a:lnTo>
                  <a:pt x="862868" y="299405"/>
                </a:lnTo>
                <a:lnTo>
                  <a:pt x="872818" y="316197"/>
                </a:lnTo>
                <a:lnTo>
                  <a:pt x="875677" y="337989"/>
                </a:lnTo>
                <a:lnTo>
                  <a:pt x="871078" y="359255"/>
                </a:lnTo>
                <a:lnTo>
                  <a:pt x="859866" y="375002"/>
                </a:lnTo>
                <a:lnTo>
                  <a:pt x="842964" y="385414"/>
                </a:lnTo>
                <a:lnTo>
                  <a:pt x="821299" y="390679"/>
                </a:lnTo>
                <a:close/>
              </a:path>
              <a:path w="4528819" h="1414145">
                <a:moveTo>
                  <a:pt x="2400738" y="909384"/>
                </a:moveTo>
                <a:lnTo>
                  <a:pt x="2379150" y="905174"/>
                </a:lnTo>
                <a:lnTo>
                  <a:pt x="2362805" y="894284"/>
                </a:lnTo>
                <a:lnTo>
                  <a:pt x="2352575" y="877538"/>
                </a:lnTo>
                <a:lnTo>
                  <a:pt x="2349333" y="855758"/>
                </a:lnTo>
                <a:lnTo>
                  <a:pt x="2353501" y="834178"/>
                </a:lnTo>
                <a:lnTo>
                  <a:pt x="2364371" y="817848"/>
                </a:lnTo>
                <a:lnTo>
                  <a:pt x="2381113" y="807597"/>
                </a:lnTo>
                <a:lnTo>
                  <a:pt x="2402897" y="804258"/>
                </a:lnTo>
                <a:lnTo>
                  <a:pt x="2424159" y="808449"/>
                </a:lnTo>
                <a:lnTo>
                  <a:pt x="2439760" y="819372"/>
                </a:lnTo>
                <a:lnTo>
                  <a:pt x="2450107" y="835747"/>
                </a:lnTo>
                <a:lnTo>
                  <a:pt x="2455608" y="856289"/>
                </a:lnTo>
                <a:lnTo>
                  <a:pt x="2449384" y="878676"/>
                </a:lnTo>
                <a:lnTo>
                  <a:pt x="2438303" y="895564"/>
                </a:lnTo>
                <a:lnTo>
                  <a:pt x="2422156" y="906087"/>
                </a:lnTo>
                <a:lnTo>
                  <a:pt x="2400738" y="909384"/>
                </a:lnTo>
                <a:close/>
              </a:path>
              <a:path w="4528819" h="1414145">
                <a:moveTo>
                  <a:pt x="2131472" y="910685"/>
                </a:moveTo>
                <a:lnTo>
                  <a:pt x="2109835" y="904492"/>
                </a:lnTo>
                <a:lnTo>
                  <a:pt x="2093315" y="893396"/>
                </a:lnTo>
                <a:lnTo>
                  <a:pt x="2082923" y="877194"/>
                </a:lnTo>
                <a:lnTo>
                  <a:pt x="2079668" y="855685"/>
                </a:lnTo>
                <a:lnTo>
                  <a:pt x="2083924" y="834021"/>
                </a:lnTo>
                <a:lnTo>
                  <a:pt x="2094860" y="817615"/>
                </a:lnTo>
                <a:lnTo>
                  <a:pt x="2111655" y="807357"/>
                </a:lnTo>
                <a:lnTo>
                  <a:pt x="2133490" y="804131"/>
                </a:lnTo>
                <a:lnTo>
                  <a:pt x="2155117" y="808354"/>
                </a:lnTo>
                <a:lnTo>
                  <a:pt x="2171489" y="819296"/>
                </a:lnTo>
                <a:lnTo>
                  <a:pt x="2181741" y="836123"/>
                </a:lnTo>
                <a:lnTo>
                  <a:pt x="2185013" y="857995"/>
                </a:lnTo>
                <a:lnTo>
                  <a:pt x="2180782" y="879307"/>
                </a:lnTo>
                <a:lnTo>
                  <a:pt x="2169777" y="895059"/>
                </a:lnTo>
                <a:lnTo>
                  <a:pt x="2153005" y="905452"/>
                </a:lnTo>
                <a:lnTo>
                  <a:pt x="2131472" y="910685"/>
                </a:lnTo>
                <a:close/>
              </a:path>
              <a:path w="4528819" h="1414145">
                <a:moveTo>
                  <a:pt x="560964" y="119988"/>
                </a:moveTo>
                <a:lnTo>
                  <a:pt x="538125" y="115593"/>
                </a:lnTo>
                <a:lnTo>
                  <a:pt x="521139" y="104007"/>
                </a:lnTo>
                <a:lnTo>
                  <a:pt x="510847" y="86141"/>
                </a:lnTo>
                <a:lnTo>
                  <a:pt x="508091" y="62904"/>
                </a:lnTo>
                <a:lnTo>
                  <a:pt x="512887" y="41882"/>
                </a:lnTo>
                <a:lnTo>
                  <a:pt x="524245" y="26340"/>
                </a:lnTo>
                <a:lnTo>
                  <a:pt x="541223" y="16119"/>
                </a:lnTo>
                <a:lnTo>
                  <a:pt x="562877" y="11061"/>
                </a:lnTo>
                <a:lnTo>
                  <a:pt x="584313" y="16946"/>
                </a:lnTo>
                <a:lnTo>
                  <a:pt x="600964" y="27703"/>
                </a:lnTo>
                <a:lnTo>
                  <a:pt x="611803" y="43584"/>
                </a:lnTo>
                <a:lnTo>
                  <a:pt x="615805" y="64843"/>
                </a:lnTo>
                <a:lnTo>
                  <a:pt x="612173" y="87966"/>
                </a:lnTo>
                <a:lnTo>
                  <a:pt x="601292" y="105476"/>
                </a:lnTo>
                <a:lnTo>
                  <a:pt x="583957" y="116456"/>
                </a:lnTo>
                <a:lnTo>
                  <a:pt x="560964" y="119988"/>
                </a:lnTo>
                <a:close/>
              </a:path>
              <a:path w="4528819" h="1414145">
                <a:moveTo>
                  <a:pt x="1082443" y="646708"/>
                </a:moveTo>
                <a:lnTo>
                  <a:pt x="1060352" y="642825"/>
                </a:lnTo>
                <a:lnTo>
                  <a:pt x="1044200" y="632100"/>
                </a:lnTo>
                <a:lnTo>
                  <a:pt x="1034581" y="615268"/>
                </a:lnTo>
                <a:lnTo>
                  <a:pt x="1032089" y="593065"/>
                </a:lnTo>
                <a:lnTo>
                  <a:pt x="1036630" y="572613"/>
                </a:lnTo>
                <a:lnTo>
                  <a:pt x="1047381" y="557584"/>
                </a:lnTo>
                <a:lnTo>
                  <a:pt x="1063579" y="548531"/>
                </a:lnTo>
                <a:lnTo>
                  <a:pt x="1084462" y="546007"/>
                </a:lnTo>
                <a:lnTo>
                  <a:pt x="1104761" y="550258"/>
                </a:lnTo>
                <a:lnTo>
                  <a:pt x="1119577" y="560661"/>
                </a:lnTo>
                <a:lnTo>
                  <a:pt x="1129050" y="576482"/>
                </a:lnTo>
                <a:lnTo>
                  <a:pt x="1133321" y="596986"/>
                </a:lnTo>
                <a:lnTo>
                  <a:pt x="1128265" y="617861"/>
                </a:lnTo>
                <a:lnTo>
                  <a:pt x="1118144" y="633564"/>
                </a:lnTo>
                <a:lnTo>
                  <a:pt x="1102892" y="643409"/>
                </a:lnTo>
                <a:lnTo>
                  <a:pt x="1082443" y="646708"/>
                </a:lnTo>
                <a:close/>
              </a:path>
              <a:path w="4528819" h="1414145">
                <a:moveTo>
                  <a:pt x="1869198" y="908376"/>
                </a:moveTo>
                <a:lnTo>
                  <a:pt x="1849107" y="903995"/>
                </a:lnTo>
                <a:lnTo>
                  <a:pt x="1833782" y="893516"/>
                </a:lnTo>
                <a:lnTo>
                  <a:pt x="1824019" y="877695"/>
                </a:lnTo>
                <a:lnTo>
                  <a:pt x="1820614" y="857293"/>
                </a:lnTo>
                <a:lnTo>
                  <a:pt x="1824329" y="835920"/>
                </a:lnTo>
                <a:lnTo>
                  <a:pt x="1834806" y="820074"/>
                </a:lnTo>
                <a:lnTo>
                  <a:pt x="1851168" y="809599"/>
                </a:lnTo>
                <a:lnTo>
                  <a:pt x="1872540" y="804338"/>
                </a:lnTo>
                <a:lnTo>
                  <a:pt x="1894206" y="810150"/>
                </a:lnTo>
                <a:lnTo>
                  <a:pt x="1910548" y="821076"/>
                </a:lnTo>
                <a:lnTo>
                  <a:pt x="1920653" y="837212"/>
                </a:lnTo>
                <a:lnTo>
                  <a:pt x="1923605" y="858650"/>
                </a:lnTo>
                <a:lnTo>
                  <a:pt x="1919093" y="880122"/>
                </a:lnTo>
                <a:lnTo>
                  <a:pt x="1907961" y="896081"/>
                </a:lnTo>
                <a:lnTo>
                  <a:pt x="1891049" y="905756"/>
                </a:lnTo>
                <a:lnTo>
                  <a:pt x="1869198" y="908376"/>
                </a:lnTo>
                <a:close/>
              </a:path>
              <a:path w="4528819" h="1414145">
                <a:moveTo>
                  <a:pt x="2661941" y="907316"/>
                </a:moveTo>
                <a:lnTo>
                  <a:pt x="2641356" y="902742"/>
                </a:lnTo>
                <a:lnTo>
                  <a:pt x="2625772" y="893060"/>
                </a:lnTo>
                <a:lnTo>
                  <a:pt x="2615867" y="878124"/>
                </a:lnTo>
                <a:lnTo>
                  <a:pt x="2612321" y="857789"/>
                </a:lnTo>
                <a:lnTo>
                  <a:pt x="2615772" y="835768"/>
                </a:lnTo>
                <a:lnTo>
                  <a:pt x="2626020" y="819634"/>
                </a:lnTo>
                <a:lnTo>
                  <a:pt x="2642458" y="809916"/>
                </a:lnTo>
                <a:lnTo>
                  <a:pt x="2664474" y="807145"/>
                </a:lnTo>
                <a:lnTo>
                  <a:pt x="2684868" y="811279"/>
                </a:lnTo>
                <a:lnTo>
                  <a:pt x="2699845" y="821600"/>
                </a:lnTo>
                <a:lnTo>
                  <a:pt x="2708953" y="837450"/>
                </a:lnTo>
                <a:lnTo>
                  <a:pt x="2711739" y="858169"/>
                </a:lnTo>
                <a:lnTo>
                  <a:pt x="2707907" y="878481"/>
                </a:lnTo>
                <a:lnTo>
                  <a:pt x="2697901" y="893333"/>
                </a:lnTo>
                <a:lnTo>
                  <a:pt x="2682364" y="902889"/>
                </a:lnTo>
                <a:lnTo>
                  <a:pt x="2661941" y="907316"/>
                </a:lnTo>
                <a:close/>
              </a:path>
              <a:path w="4528819" h="1414145">
                <a:moveTo>
                  <a:pt x="3451629" y="642999"/>
                </a:moveTo>
                <a:lnTo>
                  <a:pt x="3432261" y="640005"/>
                </a:lnTo>
                <a:lnTo>
                  <a:pt x="3417819" y="631081"/>
                </a:lnTo>
                <a:lnTo>
                  <a:pt x="3408676" y="616692"/>
                </a:lnTo>
                <a:lnTo>
                  <a:pt x="3405205" y="597302"/>
                </a:lnTo>
                <a:lnTo>
                  <a:pt x="3407895" y="577982"/>
                </a:lnTo>
                <a:lnTo>
                  <a:pt x="3416559" y="563646"/>
                </a:lnTo>
                <a:lnTo>
                  <a:pt x="3430548" y="554053"/>
                </a:lnTo>
                <a:lnTo>
                  <a:pt x="3449213" y="548964"/>
                </a:lnTo>
                <a:lnTo>
                  <a:pt x="3468947" y="552355"/>
                </a:lnTo>
                <a:lnTo>
                  <a:pt x="3484149" y="560668"/>
                </a:lnTo>
                <a:lnTo>
                  <a:pt x="3494175" y="574181"/>
                </a:lnTo>
                <a:lnTo>
                  <a:pt x="3498385" y="593175"/>
                </a:lnTo>
                <a:lnTo>
                  <a:pt x="3496148" y="614038"/>
                </a:lnTo>
                <a:lnTo>
                  <a:pt x="3487365" y="629667"/>
                </a:lnTo>
                <a:lnTo>
                  <a:pt x="3472403" y="639506"/>
                </a:lnTo>
                <a:lnTo>
                  <a:pt x="3451629" y="642999"/>
                </a:lnTo>
                <a:close/>
              </a:path>
              <a:path w="4528819" h="1414145">
                <a:moveTo>
                  <a:pt x="3970640" y="114243"/>
                </a:moveTo>
                <a:lnTo>
                  <a:pt x="3949919" y="110257"/>
                </a:lnTo>
                <a:lnTo>
                  <a:pt x="3935138" y="100100"/>
                </a:lnTo>
                <a:lnTo>
                  <a:pt x="3926495" y="84310"/>
                </a:lnTo>
                <a:lnTo>
                  <a:pt x="3924188" y="63427"/>
                </a:lnTo>
                <a:lnTo>
                  <a:pt x="3927998" y="44155"/>
                </a:lnTo>
                <a:lnTo>
                  <a:pt x="3937425" y="29989"/>
                </a:lnTo>
                <a:lnTo>
                  <a:pt x="3952065" y="21175"/>
                </a:lnTo>
                <a:lnTo>
                  <a:pt x="3971516" y="17959"/>
                </a:lnTo>
                <a:lnTo>
                  <a:pt x="3992341" y="21055"/>
                </a:lnTo>
                <a:lnTo>
                  <a:pt x="4007203" y="30460"/>
                </a:lnTo>
                <a:lnTo>
                  <a:pt x="4016622" y="45243"/>
                </a:lnTo>
                <a:lnTo>
                  <a:pt x="4021121" y="64473"/>
                </a:lnTo>
                <a:lnTo>
                  <a:pt x="4016450" y="86347"/>
                </a:lnTo>
                <a:lnTo>
                  <a:pt x="4006575" y="102127"/>
                </a:lnTo>
                <a:lnTo>
                  <a:pt x="3991353" y="111523"/>
                </a:lnTo>
                <a:lnTo>
                  <a:pt x="3970640" y="114243"/>
                </a:lnTo>
                <a:close/>
              </a:path>
              <a:path w="4528819" h="1414145">
                <a:moveTo>
                  <a:pt x="2921313" y="904311"/>
                </a:moveTo>
                <a:lnTo>
                  <a:pt x="2902263" y="899746"/>
                </a:lnTo>
                <a:lnTo>
                  <a:pt x="2887871" y="890567"/>
                </a:lnTo>
                <a:lnTo>
                  <a:pt x="2878756" y="876489"/>
                </a:lnTo>
                <a:lnTo>
                  <a:pt x="2875539" y="857227"/>
                </a:lnTo>
                <a:lnTo>
                  <a:pt x="2878484" y="837749"/>
                </a:lnTo>
                <a:lnTo>
                  <a:pt x="2887214" y="823089"/>
                </a:lnTo>
                <a:lnTo>
                  <a:pt x="2901386" y="813751"/>
                </a:lnTo>
                <a:lnTo>
                  <a:pt x="2920658" y="810237"/>
                </a:lnTo>
                <a:lnTo>
                  <a:pt x="2941464" y="813157"/>
                </a:lnTo>
                <a:lnTo>
                  <a:pt x="2956705" y="822531"/>
                </a:lnTo>
                <a:lnTo>
                  <a:pt x="2965949" y="837881"/>
                </a:lnTo>
                <a:lnTo>
                  <a:pt x="2968765" y="858730"/>
                </a:lnTo>
                <a:lnTo>
                  <a:pt x="2965079" y="877860"/>
                </a:lnTo>
                <a:lnTo>
                  <a:pt x="2955485" y="891635"/>
                </a:lnTo>
                <a:lnTo>
                  <a:pt x="2940669" y="900354"/>
                </a:lnTo>
                <a:lnTo>
                  <a:pt x="2921313" y="904311"/>
                </a:lnTo>
                <a:close/>
              </a:path>
              <a:path w="4528819" h="1414145">
                <a:moveTo>
                  <a:pt x="3710486" y="384169"/>
                </a:moveTo>
                <a:lnTo>
                  <a:pt x="3689703" y="380183"/>
                </a:lnTo>
                <a:lnTo>
                  <a:pt x="3674862" y="369997"/>
                </a:lnTo>
                <a:lnTo>
                  <a:pt x="3666170" y="354158"/>
                </a:lnTo>
                <a:lnTo>
                  <a:pt x="3663836" y="333215"/>
                </a:lnTo>
                <a:lnTo>
                  <a:pt x="3667648" y="313856"/>
                </a:lnTo>
                <a:lnTo>
                  <a:pt x="3677103" y="299592"/>
                </a:lnTo>
                <a:lnTo>
                  <a:pt x="3691788" y="290736"/>
                </a:lnTo>
                <a:lnTo>
                  <a:pt x="3711291" y="287602"/>
                </a:lnTo>
                <a:lnTo>
                  <a:pt x="3732050" y="290750"/>
                </a:lnTo>
                <a:lnTo>
                  <a:pt x="3747111" y="300237"/>
                </a:lnTo>
                <a:lnTo>
                  <a:pt x="3756669" y="315572"/>
                </a:lnTo>
                <a:lnTo>
                  <a:pt x="3760919" y="336267"/>
                </a:lnTo>
                <a:lnTo>
                  <a:pt x="3756346" y="357015"/>
                </a:lnTo>
                <a:lnTo>
                  <a:pt x="3746498" y="372241"/>
                </a:lnTo>
                <a:lnTo>
                  <a:pt x="3731251" y="381456"/>
                </a:lnTo>
                <a:lnTo>
                  <a:pt x="3710486" y="384169"/>
                </a:lnTo>
                <a:close/>
              </a:path>
              <a:path w="4528819" h="1414145">
                <a:moveTo>
                  <a:pt x="1611566" y="904933"/>
                </a:moveTo>
                <a:lnTo>
                  <a:pt x="1590791" y="901425"/>
                </a:lnTo>
                <a:lnTo>
                  <a:pt x="1575745" y="891683"/>
                </a:lnTo>
                <a:lnTo>
                  <a:pt x="1566697" y="876155"/>
                </a:lnTo>
                <a:lnTo>
                  <a:pt x="1563913" y="855285"/>
                </a:lnTo>
                <a:lnTo>
                  <a:pt x="1567283" y="835908"/>
                </a:lnTo>
                <a:lnTo>
                  <a:pt x="1576341" y="821479"/>
                </a:lnTo>
                <a:lnTo>
                  <a:pt x="1590728" y="812300"/>
                </a:lnTo>
                <a:lnTo>
                  <a:pt x="1610087" y="808676"/>
                </a:lnTo>
                <a:lnTo>
                  <a:pt x="1630894" y="811307"/>
                </a:lnTo>
                <a:lnTo>
                  <a:pt x="1646058" y="820311"/>
                </a:lnTo>
                <a:lnTo>
                  <a:pt x="1655921" y="834914"/>
                </a:lnTo>
                <a:lnTo>
                  <a:pt x="1660821" y="854337"/>
                </a:lnTo>
                <a:lnTo>
                  <a:pt x="1656644" y="876054"/>
                </a:lnTo>
                <a:lnTo>
                  <a:pt x="1647202" y="891993"/>
                </a:lnTo>
                <a:lnTo>
                  <a:pt x="1632255" y="901753"/>
                </a:lnTo>
                <a:lnTo>
                  <a:pt x="1611566" y="904933"/>
                </a:lnTo>
                <a:close/>
              </a:path>
              <a:path w="4528819" h="1414145">
                <a:moveTo>
                  <a:pt x="1351412" y="902213"/>
                </a:moveTo>
                <a:lnTo>
                  <a:pt x="1331971" y="898485"/>
                </a:lnTo>
                <a:lnTo>
                  <a:pt x="1317590" y="888824"/>
                </a:lnTo>
                <a:lnTo>
                  <a:pt x="1308876" y="873843"/>
                </a:lnTo>
                <a:lnTo>
                  <a:pt x="1306439" y="854155"/>
                </a:lnTo>
                <a:lnTo>
                  <a:pt x="1310402" y="836448"/>
                </a:lnTo>
                <a:lnTo>
                  <a:pt x="1319830" y="823521"/>
                </a:lnTo>
                <a:lnTo>
                  <a:pt x="1333550" y="814875"/>
                </a:lnTo>
                <a:lnTo>
                  <a:pt x="1350389" y="810013"/>
                </a:lnTo>
                <a:lnTo>
                  <a:pt x="1370578" y="815656"/>
                </a:lnTo>
                <a:lnTo>
                  <a:pt x="1385613" y="825548"/>
                </a:lnTo>
                <a:lnTo>
                  <a:pt x="1394710" y="840047"/>
                </a:lnTo>
                <a:lnTo>
                  <a:pt x="1397088" y="859508"/>
                </a:lnTo>
                <a:lnTo>
                  <a:pt x="1393106" y="877455"/>
                </a:lnTo>
                <a:lnTo>
                  <a:pt x="1383784" y="891055"/>
                </a:lnTo>
                <a:lnTo>
                  <a:pt x="1369695" y="899557"/>
                </a:lnTo>
                <a:lnTo>
                  <a:pt x="1351412" y="902213"/>
                </a:lnTo>
                <a:close/>
              </a:path>
              <a:path w="4528819" h="1414145">
                <a:moveTo>
                  <a:pt x="562541" y="381287"/>
                </a:moveTo>
                <a:lnTo>
                  <a:pt x="543005" y="378020"/>
                </a:lnTo>
                <a:lnTo>
                  <a:pt x="528435" y="368661"/>
                </a:lnTo>
                <a:lnTo>
                  <a:pt x="519434" y="353847"/>
                </a:lnTo>
                <a:lnTo>
                  <a:pt x="516605" y="334218"/>
                </a:lnTo>
                <a:lnTo>
                  <a:pt x="520148" y="316399"/>
                </a:lnTo>
                <a:lnTo>
                  <a:pt x="529389" y="303169"/>
                </a:lnTo>
                <a:lnTo>
                  <a:pt x="543521" y="294268"/>
                </a:lnTo>
                <a:lnTo>
                  <a:pt x="561735" y="289433"/>
                </a:lnTo>
                <a:lnTo>
                  <a:pt x="580770" y="294450"/>
                </a:lnTo>
                <a:lnTo>
                  <a:pt x="595328" y="303935"/>
                </a:lnTo>
                <a:lnTo>
                  <a:pt x="604471" y="318215"/>
                </a:lnTo>
                <a:lnTo>
                  <a:pt x="607264" y="337616"/>
                </a:lnTo>
                <a:lnTo>
                  <a:pt x="603688" y="355700"/>
                </a:lnTo>
                <a:lnTo>
                  <a:pt x="594630" y="369464"/>
                </a:lnTo>
                <a:lnTo>
                  <a:pt x="580709" y="378221"/>
                </a:lnTo>
                <a:lnTo>
                  <a:pt x="562541" y="381287"/>
                </a:lnTo>
                <a:close/>
              </a:path>
              <a:path w="4528819" h="1414145">
                <a:moveTo>
                  <a:pt x="823167" y="640351"/>
                </a:moveTo>
                <a:lnTo>
                  <a:pt x="805014" y="637628"/>
                </a:lnTo>
                <a:lnTo>
                  <a:pt x="790979" y="629042"/>
                </a:lnTo>
                <a:lnTo>
                  <a:pt x="781801" y="615377"/>
                </a:lnTo>
                <a:lnTo>
                  <a:pt x="778217" y="597421"/>
                </a:lnTo>
                <a:lnTo>
                  <a:pt x="780888" y="579266"/>
                </a:lnTo>
                <a:lnTo>
                  <a:pt x="789456" y="565233"/>
                </a:lnTo>
                <a:lnTo>
                  <a:pt x="803120" y="556040"/>
                </a:lnTo>
                <a:lnTo>
                  <a:pt x="821079" y="552409"/>
                </a:lnTo>
                <a:lnTo>
                  <a:pt x="838918" y="555116"/>
                </a:lnTo>
                <a:lnTo>
                  <a:pt x="852379" y="563841"/>
                </a:lnTo>
                <a:lnTo>
                  <a:pt x="861692" y="577631"/>
                </a:lnTo>
                <a:lnTo>
                  <a:pt x="867090" y="595536"/>
                </a:lnTo>
                <a:lnTo>
                  <a:pt x="862575" y="613441"/>
                </a:lnTo>
                <a:lnTo>
                  <a:pt x="853876" y="627478"/>
                </a:lnTo>
                <a:lnTo>
                  <a:pt x="840802" y="636748"/>
                </a:lnTo>
                <a:lnTo>
                  <a:pt x="823167" y="640351"/>
                </a:lnTo>
                <a:close/>
              </a:path>
              <a:path w="4528819" h="1414145">
                <a:moveTo>
                  <a:pt x="293632" y="110105"/>
                </a:moveTo>
                <a:lnTo>
                  <a:pt x="275476" y="107487"/>
                </a:lnTo>
                <a:lnTo>
                  <a:pt x="261432" y="98945"/>
                </a:lnTo>
                <a:lnTo>
                  <a:pt x="252214" y="85291"/>
                </a:lnTo>
                <a:lnTo>
                  <a:pt x="248534" y="67335"/>
                </a:lnTo>
                <a:lnTo>
                  <a:pt x="251182" y="49474"/>
                </a:lnTo>
                <a:lnTo>
                  <a:pt x="259860" y="35969"/>
                </a:lnTo>
                <a:lnTo>
                  <a:pt x="273622" y="26599"/>
                </a:lnTo>
                <a:lnTo>
                  <a:pt x="291520" y="21141"/>
                </a:lnTo>
                <a:lnTo>
                  <a:pt x="309400" y="25605"/>
                </a:lnTo>
                <a:lnTo>
                  <a:pt x="323436" y="34274"/>
                </a:lnTo>
                <a:lnTo>
                  <a:pt x="332730" y="47337"/>
                </a:lnTo>
                <a:lnTo>
                  <a:pt x="336383" y="64979"/>
                </a:lnTo>
                <a:lnTo>
                  <a:pt x="333720" y="83159"/>
                </a:lnTo>
                <a:lnTo>
                  <a:pt x="325186" y="97231"/>
                </a:lnTo>
                <a:lnTo>
                  <a:pt x="311562" y="106459"/>
                </a:lnTo>
                <a:lnTo>
                  <a:pt x="293632" y="110105"/>
                </a:lnTo>
                <a:close/>
              </a:path>
              <a:path w="4528819" h="1414145">
                <a:moveTo>
                  <a:pt x="3190336" y="899414"/>
                </a:moveTo>
                <a:lnTo>
                  <a:pt x="3173477" y="896197"/>
                </a:lnTo>
                <a:lnTo>
                  <a:pt x="3160521" y="887741"/>
                </a:lnTo>
                <a:lnTo>
                  <a:pt x="3152173" y="874721"/>
                </a:lnTo>
                <a:lnTo>
                  <a:pt x="3149140" y="857810"/>
                </a:lnTo>
                <a:lnTo>
                  <a:pt x="3152089" y="839501"/>
                </a:lnTo>
                <a:lnTo>
                  <a:pt x="3160812" y="825703"/>
                </a:lnTo>
                <a:lnTo>
                  <a:pt x="3174663" y="817073"/>
                </a:lnTo>
                <a:lnTo>
                  <a:pt x="3192995" y="814270"/>
                </a:lnTo>
                <a:lnTo>
                  <a:pt x="3209556" y="817478"/>
                </a:lnTo>
                <a:lnTo>
                  <a:pt x="3222020" y="826028"/>
                </a:lnTo>
                <a:lnTo>
                  <a:pt x="3230472" y="839219"/>
                </a:lnTo>
                <a:lnTo>
                  <a:pt x="3234998" y="856347"/>
                </a:lnTo>
                <a:lnTo>
                  <a:pt x="3230588" y="874275"/>
                </a:lnTo>
                <a:lnTo>
                  <a:pt x="3221764" y="887971"/>
                </a:lnTo>
                <a:lnTo>
                  <a:pt x="3208391" y="896623"/>
                </a:lnTo>
                <a:lnTo>
                  <a:pt x="3190336" y="899414"/>
                </a:lnTo>
                <a:close/>
              </a:path>
              <a:path w="4528819" h="1414145">
                <a:moveTo>
                  <a:pt x="3971189" y="375650"/>
                </a:moveTo>
                <a:lnTo>
                  <a:pt x="3954041" y="372445"/>
                </a:lnTo>
                <a:lnTo>
                  <a:pt x="3941749" y="364070"/>
                </a:lnTo>
                <a:lnTo>
                  <a:pt x="3934508" y="351005"/>
                </a:lnTo>
                <a:lnTo>
                  <a:pt x="3932513" y="333729"/>
                </a:lnTo>
                <a:lnTo>
                  <a:pt x="3935571" y="317984"/>
                </a:lnTo>
                <a:lnTo>
                  <a:pt x="3943235" y="306264"/>
                </a:lnTo>
                <a:lnTo>
                  <a:pt x="3955147" y="298876"/>
                </a:lnTo>
                <a:lnTo>
                  <a:pt x="3970953" y="296126"/>
                </a:lnTo>
                <a:lnTo>
                  <a:pt x="3988059" y="298509"/>
                </a:lnTo>
                <a:lnTo>
                  <a:pt x="4000638" y="306155"/>
                </a:lnTo>
                <a:lnTo>
                  <a:pt x="4008744" y="318730"/>
                </a:lnTo>
                <a:lnTo>
                  <a:pt x="4012430" y="335902"/>
                </a:lnTo>
                <a:lnTo>
                  <a:pt x="4008830" y="352984"/>
                </a:lnTo>
                <a:lnTo>
                  <a:pt x="4000809" y="365592"/>
                </a:lnTo>
                <a:lnTo>
                  <a:pt x="3988288" y="373292"/>
                </a:lnTo>
                <a:lnTo>
                  <a:pt x="3971189" y="375650"/>
                </a:lnTo>
                <a:close/>
              </a:path>
              <a:path w="4528819" h="1414145">
                <a:moveTo>
                  <a:pt x="2403768" y="1165922"/>
                </a:moveTo>
                <a:lnTo>
                  <a:pt x="2386692" y="1162568"/>
                </a:lnTo>
                <a:lnTo>
                  <a:pt x="2374103" y="1155325"/>
                </a:lnTo>
                <a:lnTo>
                  <a:pt x="2366210" y="1144000"/>
                </a:lnTo>
                <a:lnTo>
                  <a:pt x="2363223" y="1128401"/>
                </a:lnTo>
                <a:lnTo>
                  <a:pt x="2365395" y="1111180"/>
                </a:lnTo>
                <a:lnTo>
                  <a:pt x="2372776" y="1098441"/>
                </a:lnTo>
                <a:lnTo>
                  <a:pt x="2385150" y="1090583"/>
                </a:lnTo>
                <a:lnTo>
                  <a:pt x="2402300" y="1088007"/>
                </a:lnTo>
                <a:lnTo>
                  <a:pt x="2419417" y="1090984"/>
                </a:lnTo>
                <a:lnTo>
                  <a:pt x="2431553" y="1099195"/>
                </a:lnTo>
                <a:lnTo>
                  <a:pt x="2438592" y="1112153"/>
                </a:lnTo>
                <a:lnTo>
                  <a:pt x="2440413" y="1129375"/>
                </a:lnTo>
                <a:lnTo>
                  <a:pt x="2437107" y="1144915"/>
                </a:lnTo>
                <a:lnTo>
                  <a:pt x="2429317" y="1155899"/>
                </a:lnTo>
                <a:lnTo>
                  <a:pt x="2417914" y="1162758"/>
                </a:lnTo>
                <a:lnTo>
                  <a:pt x="2403768" y="1165922"/>
                </a:lnTo>
                <a:close/>
              </a:path>
              <a:path w="4528819" h="1414145">
                <a:moveTo>
                  <a:pt x="2132379" y="1165236"/>
                </a:moveTo>
                <a:lnTo>
                  <a:pt x="2115246" y="1162364"/>
                </a:lnTo>
                <a:lnTo>
                  <a:pt x="2102987" y="1154342"/>
                </a:lnTo>
                <a:lnTo>
                  <a:pt x="2095759" y="1141545"/>
                </a:lnTo>
                <a:lnTo>
                  <a:pt x="2093715" y="1124349"/>
                </a:lnTo>
                <a:lnTo>
                  <a:pt x="2096832" y="1108760"/>
                </a:lnTo>
                <a:lnTo>
                  <a:pt x="2104518" y="1097664"/>
                </a:lnTo>
                <a:lnTo>
                  <a:pt x="2115957" y="1090634"/>
                </a:lnTo>
                <a:lnTo>
                  <a:pt x="2130332" y="1087242"/>
                </a:lnTo>
                <a:lnTo>
                  <a:pt x="2148456" y="1091033"/>
                </a:lnTo>
                <a:lnTo>
                  <a:pt x="2161375" y="1099161"/>
                </a:lnTo>
                <a:lnTo>
                  <a:pt x="2168921" y="1111729"/>
                </a:lnTo>
                <a:lnTo>
                  <a:pt x="2170924" y="1128840"/>
                </a:lnTo>
                <a:lnTo>
                  <a:pt x="2167779" y="1144514"/>
                </a:lnTo>
                <a:lnTo>
                  <a:pt x="2160078" y="1155968"/>
                </a:lnTo>
                <a:lnTo>
                  <a:pt x="2148164" y="1162956"/>
                </a:lnTo>
                <a:lnTo>
                  <a:pt x="2132379" y="1165236"/>
                </a:lnTo>
                <a:close/>
              </a:path>
              <a:path w="4528819" h="1414145">
                <a:moveTo>
                  <a:pt x="3711081" y="635020"/>
                </a:moveTo>
                <a:lnTo>
                  <a:pt x="3695334" y="632407"/>
                </a:lnTo>
                <a:lnTo>
                  <a:pt x="3683616" y="625123"/>
                </a:lnTo>
                <a:lnTo>
                  <a:pt x="3676216" y="613463"/>
                </a:lnTo>
                <a:lnTo>
                  <a:pt x="3673424" y="597717"/>
                </a:lnTo>
                <a:lnTo>
                  <a:pt x="3675766" y="580626"/>
                </a:lnTo>
                <a:lnTo>
                  <a:pt x="3683366" y="568281"/>
                </a:lnTo>
                <a:lnTo>
                  <a:pt x="3695784" y="560529"/>
                </a:lnTo>
                <a:lnTo>
                  <a:pt x="3712584" y="557216"/>
                </a:lnTo>
                <a:lnTo>
                  <a:pt x="3728454" y="560655"/>
                </a:lnTo>
                <a:lnTo>
                  <a:pt x="3740338" y="568000"/>
                </a:lnTo>
                <a:lnTo>
                  <a:pt x="3747857" y="579410"/>
                </a:lnTo>
                <a:lnTo>
                  <a:pt x="3750635" y="595043"/>
                </a:lnTo>
                <a:lnTo>
                  <a:pt x="3748268" y="612235"/>
                </a:lnTo>
                <a:lnTo>
                  <a:pt x="3740718" y="624827"/>
                </a:lnTo>
                <a:lnTo>
                  <a:pt x="3728239" y="632521"/>
                </a:lnTo>
                <a:lnTo>
                  <a:pt x="3711081" y="635020"/>
                </a:lnTo>
                <a:close/>
              </a:path>
              <a:path w="4528819" h="1414145">
                <a:moveTo>
                  <a:pt x="1082772" y="895488"/>
                </a:moveTo>
                <a:lnTo>
                  <a:pt x="1065582" y="892758"/>
                </a:lnTo>
                <a:lnTo>
                  <a:pt x="1053162" y="884883"/>
                </a:lnTo>
                <a:lnTo>
                  <a:pt x="1045796" y="872193"/>
                </a:lnTo>
                <a:lnTo>
                  <a:pt x="1043767" y="855017"/>
                </a:lnTo>
                <a:lnTo>
                  <a:pt x="1047297" y="837935"/>
                </a:lnTo>
                <a:lnTo>
                  <a:pt x="1055985" y="826082"/>
                </a:lnTo>
                <a:lnTo>
                  <a:pt x="1069223" y="819515"/>
                </a:lnTo>
                <a:lnTo>
                  <a:pt x="1086401" y="818291"/>
                </a:lnTo>
                <a:lnTo>
                  <a:pt x="1101761" y="822113"/>
                </a:lnTo>
                <a:lnTo>
                  <a:pt x="1112552" y="830508"/>
                </a:lnTo>
                <a:lnTo>
                  <a:pt x="1119006" y="842985"/>
                </a:lnTo>
                <a:lnTo>
                  <a:pt x="1121351" y="859053"/>
                </a:lnTo>
                <a:lnTo>
                  <a:pt x="1117602" y="874401"/>
                </a:lnTo>
                <a:lnTo>
                  <a:pt x="1110001" y="885868"/>
                </a:lnTo>
                <a:lnTo>
                  <a:pt x="1098430" y="893036"/>
                </a:lnTo>
                <a:lnTo>
                  <a:pt x="1082772" y="895488"/>
                </a:lnTo>
                <a:close/>
              </a:path>
              <a:path w="4528819" h="1414145">
                <a:moveTo>
                  <a:pt x="1611834" y="1162828"/>
                </a:moveTo>
                <a:lnTo>
                  <a:pt x="1597379" y="1160551"/>
                </a:lnTo>
                <a:lnTo>
                  <a:pt x="1586223" y="1153755"/>
                </a:lnTo>
                <a:lnTo>
                  <a:pt x="1578870" y="1142974"/>
                </a:lnTo>
                <a:lnTo>
                  <a:pt x="1575825" y="1128742"/>
                </a:lnTo>
                <a:lnTo>
                  <a:pt x="1577740" y="1112898"/>
                </a:lnTo>
                <a:lnTo>
                  <a:pt x="1584765" y="1100910"/>
                </a:lnTo>
                <a:lnTo>
                  <a:pt x="1596391" y="1093245"/>
                </a:lnTo>
                <a:lnTo>
                  <a:pt x="1612110" y="1090368"/>
                </a:lnTo>
                <a:lnTo>
                  <a:pt x="1626343" y="1092634"/>
                </a:lnTo>
                <a:lnTo>
                  <a:pt x="1637073" y="1099566"/>
                </a:lnTo>
                <a:lnTo>
                  <a:pt x="1644531" y="1110474"/>
                </a:lnTo>
                <a:lnTo>
                  <a:pt x="1648949" y="1124669"/>
                </a:lnTo>
                <a:lnTo>
                  <a:pt x="1645695" y="1140259"/>
                </a:lnTo>
                <a:lnTo>
                  <a:pt x="1638571" y="1152247"/>
                </a:lnTo>
                <a:lnTo>
                  <a:pt x="1627358" y="1159986"/>
                </a:lnTo>
                <a:lnTo>
                  <a:pt x="1611834" y="1162828"/>
                </a:lnTo>
                <a:close/>
              </a:path>
              <a:path w="4528819" h="1414145">
                <a:moveTo>
                  <a:pt x="1873743" y="1165188"/>
                </a:moveTo>
                <a:lnTo>
                  <a:pt x="1856804" y="1161384"/>
                </a:lnTo>
                <a:lnTo>
                  <a:pt x="1844446" y="1153856"/>
                </a:lnTo>
                <a:lnTo>
                  <a:pt x="1836915" y="1142403"/>
                </a:lnTo>
                <a:lnTo>
                  <a:pt x="1834453" y="1126830"/>
                </a:lnTo>
                <a:lnTo>
                  <a:pt x="1837365" y="1109732"/>
                </a:lnTo>
                <a:lnTo>
                  <a:pt x="1845455" y="1097552"/>
                </a:lnTo>
                <a:lnTo>
                  <a:pt x="1858261" y="1090542"/>
                </a:lnTo>
                <a:lnTo>
                  <a:pt x="1875323" y="1088949"/>
                </a:lnTo>
                <a:lnTo>
                  <a:pt x="1890701" y="1092495"/>
                </a:lnTo>
                <a:lnTo>
                  <a:pt x="1901717" y="1100608"/>
                </a:lnTo>
                <a:lnTo>
                  <a:pt x="1908183" y="1112816"/>
                </a:lnTo>
                <a:lnTo>
                  <a:pt x="1909910" y="1128648"/>
                </a:lnTo>
                <a:lnTo>
                  <a:pt x="1906653" y="1144127"/>
                </a:lnTo>
                <a:lnTo>
                  <a:pt x="1898932" y="1155024"/>
                </a:lnTo>
                <a:lnTo>
                  <a:pt x="1887659" y="1161867"/>
                </a:lnTo>
                <a:lnTo>
                  <a:pt x="1873743" y="1165188"/>
                </a:lnTo>
                <a:close/>
              </a:path>
              <a:path w="4528819" h="1414145">
                <a:moveTo>
                  <a:pt x="3450787" y="893105"/>
                </a:moveTo>
                <a:lnTo>
                  <a:pt x="3436586" y="890447"/>
                </a:lnTo>
                <a:lnTo>
                  <a:pt x="3426230" y="883309"/>
                </a:lnTo>
                <a:lnTo>
                  <a:pt x="3419081" y="872931"/>
                </a:lnTo>
                <a:lnTo>
                  <a:pt x="3414505" y="860555"/>
                </a:lnTo>
                <a:lnTo>
                  <a:pt x="3418378" y="843501"/>
                </a:lnTo>
                <a:lnTo>
                  <a:pt x="3425879" y="830861"/>
                </a:lnTo>
                <a:lnTo>
                  <a:pt x="3437293" y="823082"/>
                </a:lnTo>
                <a:lnTo>
                  <a:pt x="3452899" y="820613"/>
                </a:lnTo>
                <a:lnTo>
                  <a:pt x="3467254" y="823274"/>
                </a:lnTo>
                <a:lnTo>
                  <a:pt x="3478242" y="830327"/>
                </a:lnTo>
                <a:lnTo>
                  <a:pt x="3485335" y="841272"/>
                </a:lnTo>
                <a:lnTo>
                  <a:pt x="3488006" y="855609"/>
                </a:lnTo>
                <a:lnTo>
                  <a:pt x="3485675" y="871378"/>
                </a:lnTo>
                <a:lnTo>
                  <a:pt x="3478376" y="883168"/>
                </a:lnTo>
                <a:lnTo>
                  <a:pt x="3466587" y="890552"/>
                </a:lnTo>
                <a:lnTo>
                  <a:pt x="3450787" y="893105"/>
                </a:lnTo>
                <a:close/>
              </a:path>
              <a:path w="4528819" h="1414145">
                <a:moveTo>
                  <a:pt x="4241932" y="103744"/>
                </a:moveTo>
                <a:lnTo>
                  <a:pt x="4225999" y="101280"/>
                </a:lnTo>
                <a:lnTo>
                  <a:pt x="4214166" y="94033"/>
                </a:lnTo>
                <a:lnTo>
                  <a:pt x="4206776" y="82302"/>
                </a:lnTo>
                <a:lnTo>
                  <a:pt x="4204173" y="66388"/>
                </a:lnTo>
                <a:lnTo>
                  <a:pt x="4206590" y="50486"/>
                </a:lnTo>
                <a:lnTo>
                  <a:pt x="4213823" y="38706"/>
                </a:lnTo>
                <a:lnTo>
                  <a:pt x="4225556" y="31295"/>
                </a:lnTo>
                <a:lnTo>
                  <a:pt x="4241473" y="28500"/>
                </a:lnTo>
                <a:lnTo>
                  <a:pt x="4257399" y="30926"/>
                </a:lnTo>
                <a:lnTo>
                  <a:pt x="4268666" y="38217"/>
                </a:lnTo>
                <a:lnTo>
                  <a:pt x="4276003" y="49134"/>
                </a:lnTo>
                <a:lnTo>
                  <a:pt x="4280141" y="62440"/>
                </a:lnTo>
                <a:lnTo>
                  <a:pt x="4276594" y="80255"/>
                </a:lnTo>
                <a:lnTo>
                  <a:pt x="4269201" y="93181"/>
                </a:lnTo>
                <a:lnTo>
                  <a:pt x="4257725" y="101063"/>
                </a:lnTo>
                <a:lnTo>
                  <a:pt x="4241932" y="103744"/>
                </a:lnTo>
                <a:close/>
              </a:path>
              <a:path w="4528819" h="1414145">
                <a:moveTo>
                  <a:pt x="2660731" y="1163549"/>
                </a:moveTo>
                <a:lnTo>
                  <a:pt x="2644952" y="1160348"/>
                </a:lnTo>
                <a:lnTo>
                  <a:pt x="2633529" y="1152416"/>
                </a:lnTo>
                <a:lnTo>
                  <a:pt x="2626792" y="1140205"/>
                </a:lnTo>
                <a:lnTo>
                  <a:pt x="2625073" y="1124169"/>
                </a:lnTo>
                <a:lnTo>
                  <a:pt x="2628112" y="1109820"/>
                </a:lnTo>
                <a:lnTo>
                  <a:pt x="2635359" y="1099074"/>
                </a:lnTo>
                <a:lnTo>
                  <a:pt x="2646441" y="1092210"/>
                </a:lnTo>
                <a:lnTo>
                  <a:pt x="2660986" y="1089505"/>
                </a:lnTo>
                <a:lnTo>
                  <a:pt x="2676932" y="1091829"/>
                </a:lnTo>
                <a:lnTo>
                  <a:pt x="2688208" y="1099135"/>
                </a:lnTo>
                <a:lnTo>
                  <a:pt x="2695642" y="1110087"/>
                </a:lnTo>
                <a:lnTo>
                  <a:pt x="2700065" y="1123351"/>
                </a:lnTo>
                <a:lnTo>
                  <a:pt x="2695987" y="1141040"/>
                </a:lnTo>
                <a:lnTo>
                  <a:pt x="2688231" y="1153821"/>
                </a:lnTo>
                <a:lnTo>
                  <a:pt x="2676558" y="1161416"/>
                </a:lnTo>
                <a:lnTo>
                  <a:pt x="2660731" y="1163549"/>
                </a:lnTo>
                <a:close/>
              </a:path>
              <a:path w="4528819" h="1414145">
                <a:moveTo>
                  <a:pt x="560889" y="632425"/>
                </a:moveTo>
                <a:lnTo>
                  <a:pt x="546636" y="629767"/>
                </a:lnTo>
                <a:lnTo>
                  <a:pt x="535697" y="622729"/>
                </a:lnTo>
                <a:lnTo>
                  <a:pt x="528620" y="611833"/>
                </a:lnTo>
                <a:lnTo>
                  <a:pt x="525953" y="597598"/>
                </a:lnTo>
                <a:lnTo>
                  <a:pt x="528286" y="581918"/>
                </a:lnTo>
                <a:lnTo>
                  <a:pt x="535571" y="570152"/>
                </a:lnTo>
                <a:lnTo>
                  <a:pt x="547305" y="562793"/>
                </a:lnTo>
                <a:lnTo>
                  <a:pt x="562984" y="560337"/>
                </a:lnTo>
                <a:lnTo>
                  <a:pt x="577022" y="562974"/>
                </a:lnTo>
                <a:lnTo>
                  <a:pt x="587528" y="570158"/>
                </a:lnTo>
                <a:lnTo>
                  <a:pt x="594714" y="581235"/>
                </a:lnTo>
                <a:lnTo>
                  <a:pt x="598793" y="595549"/>
                </a:lnTo>
                <a:lnTo>
                  <a:pt x="595071" y="610826"/>
                </a:lnTo>
                <a:lnTo>
                  <a:pt x="587680" y="622555"/>
                </a:lnTo>
                <a:lnTo>
                  <a:pt x="576369" y="630000"/>
                </a:lnTo>
                <a:lnTo>
                  <a:pt x="560889" y="632425"/>
                </a:lnTo>
                <a:close/>
              </a:path>
              <a:path w="4528819" h="1414145">
                <a:moveTo>
                  <a:pt x="293754" y="372491"/>
                </a:moveTo>
                <a:lnTo>
                  <a:pt x="279184" y="369321"/>
                </a:lnTo>
                <a:lnTo>
                  <a:pt x="267734" y="362623"/>
                </a:lnTo>
                <a:lnTo>
                  <a:pt x="260055" y="352322"/>
                </a:lnTo>
                <a:lnTo>
                  <a:pt x="256797" y="338341"/>
                </a:lnTo>
                <a:lnTo>
                  <a:pt x="258691" y="322395"/>
                </a:lnTo>
                <a:lnTo>
                  <a:pt x="265828" y="310330"/>
                </a:lnTo>
                <a:lnTo>
                  <a:pt x="277618" y="302738"/>
                </a:lnTo>
                <a:lnTo>
                  <a:pt x="293468" y="300212"/>
                </a:lnTo>
                <a:lnTo>
                  <a:pt x="307812" y="302874"/>
                </a:lnTo>
                <a:lnTo>
                  <a:pt x="318724" y="310092"/>
                </a:lnTo>
                <a:lnTo>
                  <a:pt x="325695" y="321264"/>
                </a:lnTo>
                <a:lnTo>
                  <a:pt x="328219" y="335790"/>
                </a:lnTo>
                <a:lnTo>
                  <a:pt x="325826" y="350084"/>
                </a:lnTo>
                <a:lnTo>
                  <a:pt x="318835" y="360830"/>
                </a:lnTo>
                <a:lnTo>
                  <a:pt x="307919" y="368231"/>
                </a:lnTo>
                <a:lnTo>
                  <a:pt x="293754" y="372491"/>
                </a:lnTo>
                <a:close/>
              </a:path>
              <a:path w="4528819" h="1414145">
                <a:moveTo>
                  <a:pt x="2920998" y="1161612"/>
                </a:moveTo>
                <a:lnTo>
                  <a:pt x="2906736" y="1158613"/>
                </a:lnTo>
                <a:lnTo>
                  <a:pt x="2895962" y="1151217"/>
                </a:lnTo>
                <a:lnTo>
                  <a:pt x="2889240" y="1139966"/>
                </a:lnTo>
                <a:lnTo>
                  <a:pt x="2887136" y="1125403"/>
                </a:lnTo>
                <a:lnTo>
                  <a:pt x="2890157" y="1111252"/>
                </a:lnTo>
                <a:lnTo>
                  <a:pt x="2897636" y="1101082"/>
                </a:lnTo>
                <a:lnTo>
                  <a:pt x="2908396" y="1094311"/>
                </a:lnTo>
                <a:lnTo>
                  <a:pt x="2921261" y="1090360"/>
                </a:lnTo>
                <a:lnTo>
                  <a:pt x="2936617" y="1095003"/>
                </a:lnTo>
                <a:lnTo>
                  <a:pt x="2948109" y="1102634"/>
                </a:lnTo>
                <a:lnTo>
                  <a:pt x="2955157" y="1113482"/>
                </a:lnTo>
                <a:lnTo>
                  <a:pt x="2957180" y="1127780"/>
                </a:lnTo>
                <a:lnTo>
                  <a:pt x="2954146" y="1142091"/>
                </a:lnTo>
                <a:lnTo>
                  <a:pt x="2946744" y="1152926"/>
                </a:lnTo>
                <a:lnTo>
                  <a:pt x="2935514" y="1159647"/>
                </a:lnTo>
                <a:lnTo>
                  <a:pt x="2920998" y="1161612"/>
                </a:lnTo>
                <a:close/>
              </a:path>
              <a:path w="4528819" h="1414145">
                <a:moveTo>
                  <a:pt x="821784" y="890662"/>
                </a:moveTo>
                <a:lnTo>
                  <a:pt x="807855" y="886805"/>
                </a:lnTo>
                <a:lnTo>
                  <a:pt x="797276" y="879579"/>
                </a:lnTo>
                <a:lnTo>
                  <a:pt x="790751" y="868906"/>
                </a:lnTo>
                <a:lnTo>
                  <a:pt x="788981" y="854706"/>
                </a:lnTo>
                <a:lnTo>
                  <a:pt x="791875" y="841883"/>
                </a:lnTo>
                <a:lnTo>
                  <a:pt x="798710" y="831999"/>
                </a:lnTo>
                <a:lnTo>
                  <a:pt x="808933" y="825701"/>
                </a:lnTo>
                <a:lnTo>
                  <a:pt x="821993" y="823636"/>
                </a:lnTo>
                <a:lnTo>
                  <a:pt x="836274" y="826338"/>
                </a:lnTo>
                <a:lnTo>
                  <a:pt x="846960" y="833488"/>
                </a:lnTo>
                <a:lnTo>
                  <a:pt x="853477" y="844548"/>
                </a:lnTo>
                <a:lnTo>
                  <a:pt x="855246" y="858976"/>
                </a:lnTo>
                <a:lnTo>
                  <a:pt x="852366" y="871543"/>
                </a:lnTo>
                <a:lnTo>
                  <a:pt x="845480" y="881030"/>
                </a:lnTo>
                <a:lnTo>
                  <a:pt x="835111" y="887411"/>
                </a:lnTo>
                <a:lnTo>
                  <a:pt x="821784" y="890662"/>
                </a:lnTo>
                <a:close/>
              </a:path>
              <a:path w="4528819" h="1414145">
                <a:moveTo>
                  <a:pt x="28142" y="98168"/>
                </a:moveTo>
                <a:lnTo>
                  <a:pt x="15399" y="94464"/>
                </a:lnTo>
                <a:lnTo>
                  <a:pt x="6218" y="86982"/>
                </a:lnTo>
                <a:lnTo>
                  <a:pt x="964" y="76329"/>
                </a:lnTo>
                <a:lnTo>
                  <a:pt x="0" y="63117"/>
                </a:lnTo>
                <a:lnTo>
                  <a:pt x="3380" y="50551"/>
                </a:lnTo>
                <a:lnTo>
                  <a:pt x="10411" y="41480"/>
                </a:lnTo>
                <a:lnTo>
                  <a:pt x="20349" y="35738"/>
                </a:lnTo>
                <a:lnTo>
                  <a:pt x="32451" y="33157"/>
                </a:lnTo>
                <a:lnTo>
                  <a:pt x="46357" y="37158"/>
                </a:lnTo>
                <a:lnTo>
                  <a:pt x="56616" y="44107"/>
                </a:lnTo>
                <a:lnTo>
                  <a:pt x="62807" y="54029"/>
                </a:lnTo>
                <a:lnTo>
                  <a:pt x="64512" y="66946"/>
                </a:lnTo>
                <a:lnTo>
                  <a:pt x="61434" y="81179"/>
                </a:lnTo>
                <a:lnTo>
                  <a:pt x="54028" y="91474"/>
                </a:lnTo>
                <a:lnTo>
                  <a:pt x="42771" y="97311"/>
                </a:lnTo>
                <a:lnTo>
                  <a:pt x="28142" y="98168"/>
                </a:lnTo>
                <a:close/>
              </a:path>
              <a:path w="4528819" h="1414145">
                <a:moveTo>
                  <a:pt x="1350993" y="1158873"/>
                </a:moveTo>
                <a:lnTo>
                  <a:pt x="1336775" y="1155791"/>
                </a:lnTo>
                <a:lnTo>
                  <a:pt x="1326491" y="1148377"/>
                </a:lnTo>
                <a:lnTo>
                  <a:pt x="1320661" y="1137109"/>
                </a:lnTo>
                <a:lnTo>
                  <a:pt x="1319805" y="1122464"/>
                </a:lnTo>
                <a:lnTo>
                  <a:pt x="1323506" y="1109701"/>
                </a:lnTo>
                <a:lnTo>
                  <a:pt x="1330983" y="1100500"/>
                </a:lnTo>
                <a:lnTo>
                  <a:pt x="1341623" y="1095243"/>
                </a:lnTo>
                <a:lnTo>
                  <a:pt x="1354816" y="1094310"/>
                </a:lnTo>
                <a:lnTo>
                  <a:pt x="1367351" y="1097692"/>
                </a:lnTo>
                <a:lnTo>
                  <a:pt x="1376480" y="1104766"/>
                </a:lnTo>
                <a:lnTo>
                  <a:pt x="1382219" y="1114983"/>
                </a:lnTo>
                <a:lnTo>
                  <a:pt x="1384583" y="1127794"/>
                </a:lnTo>
                <a:lnTo>
                  <a:pt x="1380682" y="1141127"/>
                </a:lnTo>
                <a:lnTo>
                  <a:pt x="1373788" y="1151095"/>
                </a:lnTo>
                <a:lnTo>
                  <a:pt x="1363894" y="1157182"/>
                </a:lnTo>
                <a:lnTo>
                  <a:pt x="1350993" y="1158873"/>
                </a:lnTo>
                <a:close/>
              </a:path>
              <a:path w="4528819" h="1414145">
                <a:moveTo>
                  <a:pt x="3712747" y="885490"/>
                </a:moveTo>
                <a:lnTo>
                  <a:pt x="3700487" y="883869"/>
                </a:lnTo>
                <a:lnTo>
                  <a:pt x="3691351" y="878585"/>
                </a:lnTo>
                <a:lnTo>
                  <a:pt x="3685581" y="869767"/>
                </a:lnTo>
                <a:lnTo>
                  <a:pt x="3683416" y="857544"/>
                </a:lnTo>
                <a:lnTo>
                  <a:pt x="3685016" y="845280"/>
                </a:lnTo>
                <a:lnTo>
                  <a:pt x="3690283" y="836142"/>
                </a:lnTo>
                <a:lnTo>
                  <a:pt x="3699092" y="830364"/>
                </a:lnTo>
                <a:lnTo>
                  <a:pt x="3711315" y="828178"/>
                </a:lnTo>
                <a:lnTo>
                  <a:pt x="3723513" y="829797"/>
                </a:lnTo>
                <a:lnTo>
                  <a:pt x="3732495" y="835151"/>
                </a:lnTo>
                <a:lnTo>
                  <a:pt x="3738300" y="844060"/>
                </a:lnTo>
                <a:lnTo>
                  <a:pt x="3740965" y="856343"/>
                </a:lnTo>
                <a:lnTo>
                  <a:pt x="3738852" y="868423"/>
                </a:lnTo>
                <a:lnTo>
                  <a:pt x="3733537" y="877521"/>
                </a:lnTo>
                <a:lnTo>
                  <a:pt x="3724881" y="883317"/>
                </a:lnTo>
                <a:lnTo>
                  <a:pt x="3712747" y="885490"/>
                </a:lnTo>
                <a:close/>
              </a:path>
              <a:path w="4528819" h="1414145">
                <a:moveTo>
                  <a:pt x="1085657" y="1153243"/>
                </a:moveTo>
                <a:lnTo>
                  <a:pt x="1073443" y="1152469"/>
                </a:lnTo>
                <a:lnTo>
                  <a:pt x="1064048" y="1147451"/>
                </a:lnTo>
                <a:lnTo>
                  <a:pt x="1057942" y="1138654"/>
                </a:lnTo>
                <a:lnTo>
                  <a:pt x="1055596" y="1126542"/>
                </a:lnTo>
                <a:lnTo>
                  <a:pt x="1057222" y="1115818"/>
                </a:lnTo>
                <a:lnTo>
                  <a:pt x="1062336" y="1107586"/>
                </a:lnTo>
                <a:lnTo>
                  <a:pt x="1070484" y="1102129"/>
                </a:lnTo>
                <a:lnTo>
                  <a:pt x="1081213" y="1099727"/>
                </a:lnTo>
                <a:lnTo>
                  <a:pt x="1092022" y="1101079"/>
                </a:lnTo>
                <a:lnTo>
                  <a:pt x="1099966" y="1105994"/>
                </a:lnTo>
                <a:lnTo>
                  <a:pt x="1105628" y="1113308"/>
                </a:lnTo>
                <a:lnTo>
                  <a:pt x="1109587" y="1121856"/>
                </a:lnTo>
                <a:lnTo>
                  <a:pt x="1107883" y="1134357"/>
                </a:lnTo>
                <a:lnTo>
                  <a:pt x="1103256" y="1143875"/>
                </a:lnTo>
                <a:lnTo>
                  <a:pt x="1095812" y="1150230"/>
                </a:lnTo>
                <a:lnTo>
                  <a:pt x="1085657" y="1153243"/>
                </a:lnTo>
                <a:close/>
              </a:path>
              <a:path w="4528819" h="1414145">
                <a:moveTo>
                  <a:pt x="294603" y="623886"/>
                </a:moveTo>
                <a:lnTo>
                  <a:pt x="282662" y="620789"/>
                </a:lnTo>
                <a:lnTo>
                  <a:pt x="273685" y="615415"/>
                </a:lnTo>
                <a:lnTo>
                  <a:pt x="268015" y="607613"/>
                </a:lnTo>
                <a:lnTo>
                  <a:pt x="265997" y="597237"/>
                </a:lnTo>
                <a:lnTo>
                  <a:pt x="267974" y="585227"/>
                </a:lnTo>
                <a:lnTo>
                  <a:pt x="273772" y="576345"/>
                </a:lnTo>
                <a:lnTo>
                  <a:pt x="282925" y="571090"/>
                </a:lnTo>
                <a:lnTo>
                  <a:pt x="294968" y="569963"/>
                </a:lnTo>
                <a:lnTo>
                  <a:pt x="305194" y="572594"/>
                </a:lnTo>
                <a:lnTo>
                  <a:pt x="312940" y="578363"/>
                </a:lnTo>
                <a:lnTo>
                  <a:pt x="317723" y="586887"/>
                </a:lnTo>
                <a:lnTo>
                  <a:pt x="319055" y="597782"/>
                </a:lnTo>
                <a:lnTo>
                  <a:pt x="316608" y="608185"/>
                </a:lnTo>
                <a:lnTo>
                  <a:pt x="311054" y="615617"/>
                </a:lnTo>
                <a:lnTo>
                  <a:pt x="303388" y="620658"/>
                </a:lnTo>
                <a:lnTo>
                  <a:pt x="294603" y="623886"/>
                </a:lnTo>
                <a:close/>
              </a:path>
              <a:path w="4528819" h="1414145">
                <a:moveTo>
                  <a:pt x="3971608" y="626529"/>
                </a:moveTo>
                <a:lnTo>
                  <a:pt x="3959496" y="624568"/>
                </a:lnTo>
                <a:lnTo>
                  <a:pt x="3950345" y="619010"/>
                </a:lnTo>
                <a:lnTo>
                  <a:pt x="3944455" y="610091"/>
                </a:lnTo>
                <a:lnTo>
                  <a:pt x="3942126" y="598047"/>
                </a:lnTo>
                <a:lnTo>
                  <a:pt x="3943772" y="584525"/>
                </a:lnTo>
                <a:lnTo>
                  <a:pt x="3949580" y="574519"/>
                </a:lnTo>
                <a:lnTo>
                  <a:pt x="3959341" y="568323"/>
                </a:lnTo>
                <a:lnTo>
                  <a:pt x="3972847" y="566231"/>
                </a:lnTo>
                <a:lnTo>
                  <a:pt x="3984834" y="568192"/>
                </a:lnTo>
                <a:lnTo>
                  <a:pt x="3993798" y="573845"/>
                </a:lnTo>
                <a:lnTo>
                  <a:pt x="3999747" y="583004"/>
                </a:lnTo>
                <a:lnTo>
                  <a:pt x="4002691" y="595483"/>
                </a:lnTo>
                <a:lnTo>
                  <a:pt x="4000417" y="608504"/>
                </a:lnTo>
                <a:lnTo>
                  <a:pt x="3994567" y="618301"/>
                </a:lnTo>
                <a:lnTo>
                  <a:pt x="3985008" y="624449"/>
                </a:lnTo>
                <a:lnTo>
                  <a:pt x="3971608" y="626529"/>
                </a:lnTo>
                <a:close/>
              </a:path>
              <a:path w="4528819" h="1414145">
                <a:moveTo>
                  <a:pt x="3189386" y="1155454"/>
                </a:moveTo>
                <a:lnTo>
                  <a:pt x="3177172" y="1152631"/>
                </a:lnTo>
                <a:lnTo>
                  <a:pt x="3168654" y="1146249"/>
                </a:lnTo>
                <a:lnTo>
                  <a:pt x="3163866" y="1136683"/>
                </a:lnTo>
                <a:lnTo>
                  <a:pt x="3162843" y="1124308"/>
                </a:lnTo>
                <a:lnTo>
                  <a:pt x="3165647" y="1112086"/>
                </a:lnTo>
                <a:lnTo>
                  <a:pt x="3172015" y="1103566"/>
                </a:lnTo>
                <a:lnTo>
                  <a:pt x="3181573" y="1098775"/>
                </a:lnTo>
                <a:lnTo>
                  <a:pt x="3193949" y="1097736"/>
                </a:lnTo>
                <a:lnTo>
                  <a:pt x="3206090" y="1100542"/>
                </a:lnTo>
                <a:lnTo>
                  <a:pt x="3214434" y="1106941"/>
                </a:lnTo>
                <a:lnTo>
                  <a:pt x="3219243" y="1116526"/>
                </a:lnTo>
                <a:lnTo>
                  <a:pt x="3220779" y="1128892"/>
                </a:lnTo>
                <a:lnTo>
                  <a:pt x="3217473" y="1141048"/>
                </a:lnTo>
                <a:lnTo>
                  <a:pt x="3211062" y="1149586"/>
                </a:lnTo>
                <a:lnTo>
                  <a:pt x="3201662" y="1154418"/>
                </a:lnTo>
                <a:lnTo>
                  <a:pt x="3189386" y="1155454"/>
                </a:lnTo>
                <a:close/>
              </a:path>
              <a:path w="4528819" h="1414145">
                <a:moveTo>
                  <a:pt x="2130921" y="1413777"/>
                </a:moveTo>
                <a:lnTo>
                  <a:pt x="2120318" y="1411594"/>
                </a:lnTo>
                <a:lnTo>
                  <a:pt x="2112338" y="1406079"/>
                </a:lnTo>
                <a:lnTo>
                  <a:pt x="2107294" y="1397665"/>
                </a:lnTo>
                <a:lnTo>
                  <a:pt x="2105499" y="1386783"/>
                </a:lnTo>
                <a:lnTo>
                  <a:pt x="2107435" y="1376103"/>
                </a:lnTo>
                <a:lnTo>
                  <a:pt x="2112699" y="1368360"/>
                </a:lnTo>
                <a:lnTo>
                  <a:pt x="2120268" y="1363004"/>
                </a:lnTo>
                <a:lnTo>
                  <a:pt x="2129122" y="1359485"/>
                </a:lnTo>
                <a:lnTo>
                  <a:pt x="2141336" y="1361933"/>
                </a:lnTo>
                <a:lnTo>
                  <a:pt x="2150571" y="1366967"/>
                </a:lnTo>
                <a:lnTo>
                  <a:pt x="2156556" y="1374653"/>
                </a:lnTo>
                <a:lnTo>
                  <a:pt x="2159023" y="1385061"/>
                </a:lnTo>
                <a:lnTo>
                  <a:pt x="2157589" y="1397271"/>
                </a:lnTo>
                <a:lnTo>
                  <a:pt x="2152146" y="1406428"/>
                </a:lnTo>
                <a:lnTo>
                  <a:pt x="2143116" y="1412081"/>
                </a:lnTo>
                <a:lnTo>
                  <a:pt x="2130921" y="1413777"/>
                </a:lnTo>
                <a:close/>
              </a:path>
              <a:path w="4528819" h="1414145">
                <a:moveTo>
                  <a:pt x="4499644" y="92841"/>
                </a:moveTo>
                <a:lnTo>
                  <a:pt x="4489175" y="90325"/>
                </a:lnTo>
                <a:lnTo>
                  <a:pt x="4481286" y="84600"/>
                </a:lnTo>
                <a:lnTo>
                  <a:pt x="4476437" y="76048"/>
                </a:lnTo>
                <a:lnTo>
                  <a:pt x="4475085" y="65055"/>
                </a:lnTo>
                <a:lnTo>
                  <a:pt x="4477380" y="54501"/>
                </a:lnTo>
                <a:lnTo>
                  <a:pt x="4482887" y="46703"/>
                </a:lnTo>
                <a:lnTo>
                  <a:pt x="4491179" y="41513"/>
                </a:lnTo>
                <a:lnTo>
                  <a:pt x="4501824" y="38782"/>
                </a:lnTo>
                <a:lnTo>
                  <a:pt x="4512566" y="41481"/>
                </a:lnTo>
                <a:lnTo>
                  <a:pt x="4520962" y="46671"/>
                </a:lnTo>
                <a:lnTo>
                  <a:pt x="4526483" y="54466"/>
                </a:lnTo>
                <a:lnTo>
                  <a:pt x="4528597" y="64979"/>
                </a:lnTo>
                <a:lnTo>
                  <a:pt x="4526765" y="77182"/>
                </a:lnTo>
                <a:lnTo>
                  <a:pt x="4521031" y="86192"/>
                </a:lnTo>
                <a:lnTo>
                  <a:pt x="4511842" y="91560"/>
                </a:lnTo>
                <a:lnTo>
                  <a:pt x="4499644" y="92841"/>
                </a:lnTo>
                <a:close/>
              </a:path>
              <a:path w="4528819" h="1414145">
                <a:moveTo>
                  <a:pt x="4243956" y="364774"/>
                </a:moveTo>
                <a:lnTo>
                  <a:pt x="4231592" y="363731"/>
                </a:lnTo>
                <a:lnTo>
                  <a:pt x="4222036" y="358931"/>
                </a:lnTo>
                <a:lnTo>
                  <a:pt x="4215671" y="350402"/>
                </a:lnTo>
                <a:lnTo>
                  <a:pt x="4212876" y="338172"/>
                </a:lnTo>
                <a:lnTo>
                  <a:pt x="4213904" y="325812"/>
                </a:lnTo>
                <a:lnTo>
                  <a:pt x="4218686" y="316268"/>
                </a:lnTo>
                <a:lnTo>
                  <a:pt x="4227204" y="309892"/>
                </a:lnTo>
                <a:lnTo>
                  <a:pt x="4239438" y="307038"/>
                </a:lnTo>
                <a:lnTo>
                  <a:pt x="4251734" y="308078"/>
                </a:lnTo>
                <a:lnTo>
                  <a:pt x="4261006" y="312749"/>
                </a:lnTo>
                <a:lnTo>
                  <a:pt x="4267338" y="320505"/>
                </a:lnTo>
                <a:lnTo>
                  <a:pt x="4270811" y="330802"/>
                </a:lnTo>
                <a:lnTo>
                  <a:pt x="4269265" y="344807"/>
                </a:lnTo>
                <a:lnTo>
                  <a:pt x="4264436" y="355228"/>
                </a:lnTo>
                <a:lnTo>
                  <a:pt x="4256081" y="361929"/>
                </a:lnTo>
                <a:lnTo>
                  <a:pt x="4243956" y="364774"/>
                </a:lnTo>
                <a:close/>
              </a:path>
              <a:path w="4528819" h="1414145">
                <a:moveTo>
                  <a:pt x="565564" y="882008"/>
                </a:moveTo>
                <a:lnTo>
                  <a:pt x="554607" y="881655"/>
                </a:lnTo>
                <a:lnTo>
                  <a:pt x="545927" y="877256"/>
                </a:lnTo>
                <a:lnTo>
                  <a:pt x="539849" y="869573"/>
                </a:lnTo>
                <a:lnTo>
                  <a:pt x="536697" y="859369"/>
                </a:lnTo>
                <a:lnTo>
                  <a:pt x="537458" y="848724"/>
                </a:lnTo>
                <a:lnTo>
                  <a:pt x="542294" y="840746"/>
                </a:lnTo>
                <a:lnTo>
                  <a:pt x="549893" y="834895"/>
                </a:lnTo>
                <a:lnTo>
                  <a:pt x="558941" y="830632"/>
                </a:lnTo>
                <a:lnTo>
                  <a:pt x="570477" y="833294"/>
                </a:lnTo>
                <a:lnTo>
                  <a:pt x="579232" y="838409"/>
                </a:lnTo>
                <a:lnTo>
                  <a:pt x="584926" y="846114"/>
                </a:lnTo>
                <a:lnTo>
                  <a:pt x="587278" y="856549"/>
                </a:lnTo>
                <a:lnTo>
                  <a:pt x="585970" y="866138"/>
                </a:lnTo>
                <a:lnTo>
                  <a:pt x="581461" y="873755"/>
                </a:lnTo>
                <a:lnTo>
                  <a:pt x="574432" y="879134"/>
                </a:lnTo>
                <a:lnTo>
                  <a:pt x="565564" y="882008"/>
                </a:lnTo>
                <a:close/>
              </a:path>
              <a:path w="4528819" h="1414145">
                <a:moveTo>
                  <a:pt x="29344" y="361191"/>
                </a:moveTo>
                <a:lnTo>
                  <a:pt x="20387" y="358620"/>
                </a:lnTo>
                <a:lnTo>
                  <a:pt x="13286" y="353406"/>
                </a:lnTo>
                <a:lnTo>
                  <a:pt x="8590" y="345879"/>
                </a:lnTo>
                <a:lnTo>
                  <a:pt x="6849" y="336370"/>
                </a:lnTo>
                <a:lnTo>
                  <a:pt x="8831" y="325779"/>
                </a:lnTo>
                <a:lnTo>
                  <a:pt x="14216" y="318218"/>
                </a:lnTo>
                <a:lnTo>
                  <a:pt x="21871" y="312998"/>
                </a:lnTo>
                <a:lnTo>
                  <a:pt x="30667" y="309428"/>
                </a:lnTo>
                <a:lnTo>
                  <a:pt x="42404" y="313213"/>
                </a:lnTo>
                <a:lnTo>
                  <a:pt x="51146" y="319032"/>
                </a:lnTo>
                <a:lnTo>
                  <a:pt x="56348" y="327121"/>
                </a:lnTo>
                <a:lnTo>
                  <a:pt x="57467" y="337714"/>
                </a:lnTo>
                <a:lnTo>
                  <a:pt x="54705" y="348073"/>
                </a:lnTo>
                <a:lnTo>
                  <a:pt x="48818" y="355864"/>
                </a:lnTo>
                <a:lnTo>
                  <a:pt x="40224" y="360450"/>
                </a:lnTo>
                <a:lnTo>
                  <a:pt x="29344" y="361191"/>
                </a:lnTo>
                <a:close/>
              </a:path>
              <a:path w="4528819" h="1414145">
                <a:moveTo>
                  <a:pt x="3451857" y="1149815"/>
                </a:moveTo>
                <a:lnTo>
                  <a:pt x="3442261" y="1148167"/>
                </a:lnTo>
                <a:lnTo>
                  <a:pt x="3434953" y="1143506"/>
                </a:lnTo>
                <a:lnTo>
                  <a:pt x="3430297" y="1136194"/>
                </a:lnTo>
                <a:lnTo>
                  <a:pt x="3428659" y="1126594"/>
                </a:lnTo>
                <a:lnTo>
                  <a:pt x="3430293" y="1116986"/>
                </a:lnTo>
                <a:lnTo>
                  <a:pt x="3434956" y="1109671"/>
                </a:lnTo>
                <a:lnTo>
                  <a:pt x="3442269" y="1105008"/>
                </a:lnTo>
                <a:lnTo>
                  <a:pt x="3451853" y="1103356"/>
                </a:lnTo>
                <a:lnTo>
                  <a:pt x="3461302" y="1105008"/>
                </a:lnTo>
                <a:lnTo>
                  <a:pt x="3468334" y="1109696"/>
                </a:lnTo>
                <a:lnTo>
                  <a:pt x="3473053" y="1117040"/>
                </a:lnTo>
                <a:lnTo>
                  <a:pt x="3475498" y="1126615"/>
                </a:lnTo>
                <a:lnTo>
                  <a:pt x="3473052" y="1136150"/>
                </a:lnTo>
                <a:lnTo>
                  <a:pt x="3468340" y="1143476"/>
                </a:lnTo>
                <a:lnTo>
                  <a:pt x="3461297" y="1148170"/>
                </a:lnTo>
                <a:lnTo>
                  <a:pt x="3451857" y="1149815"/>
                </a:lnTo>
                <a:close/>
              </a:path>
              <a:path w="4528819" h="1414145">
                <a:moveTo>
                  <a:pt x="1610947" y="1410761"/>
                </a:moveTo>
                <a:lnTo>
                  <a:pt x="1601283" y="1407626"/>
                </a:lnTo>
                <a:lnTo>
                  <a:pt x="1594074" y="1402433"/>
                </a:lnTo>
                <a:lnTo>
                  <a:pt x="1589762" y="1395094"/>
                </a:lnTo>
                <a:lnTo>
                  <a:pt x="1588785" y="1385521"/>
                </a:lnTo>
                <a:lnTo>
                  <a:pt x="1591104" y="1376085"/>
                </a:lnTo>
                <a:lnTo>
                  <a:pt x="1596211" y="1369033"/>
                </a:lnTo>
                <a:lnTo>
                  <a:pt x="1603786" y="1364808"/>
                </a:lnTo>
                <a:lnTo>
                  <a:pt x="1613511" y="1363854"/>
                </a:lnTo>
                <a:lnTo>
                  <a:pt x="1622936" y="1366172"/>
                </a:lnTo>
                <a:lnTo>
                  <a:pt x="1629978" y="1371288"/>
                </a:lnTo>
                <a:lnTo>
                  <a:pt x="1634203" y="1378874"/>
                </a:lnTo>
                <a:lnTo>
                  <a:pt x="1635177" y="1388606"/>
                </a:lnTo>
                <a:lnTo>
                  <a:pt x="1632871" y="1397882"/>
                </a:lnTo>
                <a:lnTo>
                  <a:pt x="1627792" y="1404654"/>
                </a:lnTo>
                <a:lnTo>
                  <a:pt x="1620349" y="1408940"/>
                </a:lnTo>
                <a:lnTo>
                  <a:pt x="1610947" y="1410761"/>
                </a:lnTo>
                <a:close/>
              </a:path>
              <a:path w="4528819" h="1414145">
                <a:moveTo>
                  <a:pt x="1871467" y="1412420"/>
                </a:moveTo>
                <a:lnTo>
                  <a:pt x="1862009" y="1410694"/>
                </a:lnTo>
                <a:lnTo>
                  <a:pt x="1854543" y="1405947"/>
                </a:lnTo>
                <a:lnTo>
                  <a:pt x="1849404" y="1398764"/>
                </a:lnTo>
                <a:lnTo>
                  <a:pt x="1846928" y="1389732"/>
                </a:lnTo>
                <a:lnTo>
                  <a:pt x="1847773" y="1378845"/>
                </a:lnTo>
                <a:lnTo>
                  <a:pt x="1852416" y="1370283"/>
                </a:lnTo>
                <a:lnTo>
                  <a:pt x="1860235" y="1364463"/>
                </a:lnTo>
                <a:lnTo>
                  <a:pt x="1870613" y="1361800"/>
                </a:lnTo>
                <a:lnTo>
                  <a:pt x="1881183" y="1362994"/>
                </a:lnTo>
                <a:lnTo>
                  <a:pt x="1889163" y="1368045"/>
                </a:lnTo>
                <a:lnTo>
                  <a:pt x="1894759" y="1376204"/>
                </a:lnTo>
                <a:lnTo>
                  <a:pt x="1898175" y="1386724"/>
                </a:lnTo>
                <a:lnTo>
                  <a:pt x="1895155" y="1397152"/>
                </a:lnTo>
                <a:lnTo>
                  <a:pt x="1889837" y="1405281"/>
                </a:lnTo>
                <a:lnTo>
                  <a:pt x="1882011" y="1410556"/>
                </a:lnTo>
                <a:lnTo>
                  <a:pt x="1871467" y="1412420"/>
                </a:lnTo>
                <a:close/>
              </a:path>
              <a:path w="4528819" h="1414145">
                <a:moveTo>
                  <a:pt x="2402925" y="1413133"/>
                </a:moveTo>
                <a:lnTo>
                  <a:pt x="2392089" y="1411743"/>
                </a:lnTo>
                <a:lnTo>
                  <a:pt x="2383705" y="1406777"/>
                </a:lnTo>
                <a:lnTo>
                  <a:pt x="2378149" y="1398745"/>
                </a:lnTo>
                <a:lnTo>
                  <a:pt x="2375799" y="1388154"/>
                </a:lnTo>
                <a:lnTo>
                  <a:pt x="2377146" y="1377314"/>
                </a:lnTo>
                <a:lnTo>
                  <a:pt x="2382105" y="1368932"/>
                </a:lnTo>
                <a:lnTo>
                  <a:pt x="2390142" y="1363367"/>
                </a:lnTo>
                <a:lnTo>
                  <a:pt x="2400726" y="1360979"/>
                </a:lnTo>
                <a:lnTo>
                  <a:pt x="2411383" y="1362357"/>
                </a:lnTo>
                <a:lnTo>
                  <a:pt x="2419423" y="1367442"/>
                </a:lnTo>
                <a:lnTo>
                  <a:pt x="2425082" y="1375567"/>
                </a:lnTo>
                <a:lnTo>
                  <a:pt x="2428595" y="1386062"/>
                </a:lnTo>
                <a:lnTo>
                  <a:pt x="2426065" y="1396734"/>
                </a:lnTo>
                <a:lnTo>
                  <a:pt x="2421016" y="1405135"/>
                </a:lnTo>
                <a:lnTo>
                  <a:pt x="2413339" y="1410768"/>
                </a:lnTo>
                <a:lnTo>
                  <a:pt x="2402925" y="1413133"/>
                </a:lnTo>
                <a:close/>
              </a:path>
              <a:path w="4528819" h="1414145">
                <a:moveTo>
                  <a:pt x="2662000" y="1410282"/>
                </a:moveTo>
                <a:lnTo>
                  <a:pt x="2652410" y="1408627"/>
                </a:lnTo>
                <a:lnTo>
                  <a:pt x="2645089" y="1403944"/>
                </a:lnTo>
                <a:lnTo>
                  <a:pt x="2640446" y="1396651"/>
                </a:lnTo>
                <a:lnTo>
                  <a:pt x="2638815" y="1387046"/>
                </a:lnTo>
                <a:lnTo>
                  <a:pt x="2640455" y="1377443"/>
                </a:lnTo>
                <a:lnTo>
                  <a:pt x="2645115" y="1370132"/>
                </a:lnTo>
                <a:lnTo>
                  <a:pt x="2652426" y="1365472"/>
                </a:lnTo>
                <a:lnTo>
                  <a:pt x="2662017" y="1363826"/>
                </a:lnTo>
                <a:lnTo>
                  <a:pt x="2671454" y="1365473"/>
                </a:lnTo>
                <a:lnTo>
                  <a:pt x="2678498" y="1370174"/>
                </a:lnTo>
                <a:lnTo>
                  <a:pt x="2683213" y="1377509"/>
                </a:lnTo>
                <a:lnTo>
                  <a:pt x="2685661" y="1387058"/>
                </a:lnTo>
                <a:lnTo>
                  <a:pt x="2683203" y="1396608"/>
                </a:lnTo>
                <a:lnTo>
                  <a:pt x="2678486" y="1403944"/>
                </a:lnTo>
                <a:lnTo>
                  <a:pt x="2671442" y="1408643"/>
                </a:lnTo>
                <a:lnTo>
                  <a:pt x="2662000" y="1410282"/>
                </a:lnTo>
                <a:close/>
              </a:path>
            </a:pathLst>
          </a:custGeom>
          <a:solidFill>
            <a:srgbClr val="A35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2171700"/>
            <a:ext cx="12491353" cy="6750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57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3050" b="1" spc="195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14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60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lang="tr-TR"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yerek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35" dirty="0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p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220" dirty="0" err="1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ön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lang="tr-TR"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eye yardımcı olur</a:t>
            </a:r>
          </a:p>
          <a:p>
            <a:pPr marL="469900" marR="5080" indent="-457200">
              <a:lnSpc>
                <a:spcPct val="157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Sinir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sisteminin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hızlı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doğru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çalışmasını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sağlar</a:t>
            </a:r>
            <a:endParaRPr lang="en-US" sz="3050" b="1" spc="1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5080" indent="-457200">
              <a:lnSpc>
                <a:spcPct val="157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B12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vitamini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eksikliği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,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düşük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bilişsel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işlev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ile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ilişkili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olduğundan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vücuda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alınan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B12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vitamini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demansı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önle</a:t>
            </a:r>
            <a:r>
              <a:rPr lang="tr-TR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yerek hafızayı kuvvetlendiri</a:t>
            </a:r>
            <a:endParaRPr lang="en-US" sz="3050" b="1" spc="1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5080" indent="-457200">
              <a:lnSpc>
                <a:spcPct val="157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tr-TR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ücuttaki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enerjiyi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artırır</a:t>
            </a:r>
            <a:endParaRPr lang="en-US" sz="3050" b="1" spc="1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5080" indent="-457200">
              <a:lnSpc>
                <a:spcPct val="157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Folik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asitle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beraber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çalışarak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kansızlığa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karşı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etkili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olur</a:t>
            </a:r>
            <a:endParaRPr lang="en-US" sz="3050" b="1" spc="1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5080" indent="-457200">
              <a:lnSpc>
                <a:spcPct val="157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Kandaki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amino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asit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(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homosistein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)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miktarını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azaltarak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kalp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kan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damarları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hastalıklarını</a:t>
            </a:r>
            <a:r>
              <a:rPr lang="en-US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önler</a:t>
            </a:r>
            <a:endParaRPr sz="305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086763" y="0"/>
            <a:ext cx="6201410" cy="8877935"/>
            <a:chOff x="12086763" y="0"/>
            <a:chExt cx="6201410" cy="8877935"/>
          </a:xfrm>
        </p:grpSpPr>
        <p:sp>
          <p:nvSpPr>
            <p:cNvPr id="12" name="object 12"/>
            <p:cNvSpPr/>
            <p:nvPr/>
          </p:nvSpPr>
          <p:spPr>
            <a:xfrm>
              <a:off x="13448803" y="2635534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CB58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6763" y="1676517"/>
              <a:ext cx="6201236" cy="72008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6400" y="0"/>
              <a:ext cx="2501599" cy="227960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19534" y="132015"/>
            <a:ext cx="83800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spc="590" dirty="0">
                <a:solidFill>
                  <a:srgbClr val="CB333C"/>
                </a:solidFill>
              </a:rPr>
              <a:t>B</a:t>
            </a:r>
            <a:r>
              <a:rPr sz="6000" spc="-1065" dirty="0">
                <a:solidFill>
                  <a:srgbClr val="CB333C"/>
                </a:solidFill>
              </a:rPr>
              <a:t>1</a:t>
            </a:r>
            <a:r>
              <a:rPr sz="6000" spc="325" dirty="0">
                <a:solidFill>
                  <a:srgbClr val="CB333C"/>
                </a:solidFill>
              </a:rPr>
              <a:t>2</a:t>
            </a:r>
            <a:r>
              <a:rPr sz="6000" spc="-600" dirty="0">
                <a:solidFill>
                  <a:srgbClr val="CB333C"/>
                </a:solidFill>
              </a:rPr>
              <a:t> </a:t>
            </a:r>
            <a:br>
              <a:rPr lang="tr-TR" sz="6000" spc="-600" dirty="0">
                <a:solidFill>
                  <a:srgbClr val="CB333C"/>
                </a:solidFill>
              </a:rPr>
            </a:br>
            <a:r>
              <a:rPr sz="6000" spc="660" dirty="0">
                <a:solidFill>
                  <a:srgbClr val="CB333C"/>
                </a:solidFill>
              </a:rPr>
              <a:t>K</a:t>
            </a:r>
            <a:r>
              <a:rPr sz="6000" spc="265" dirty="0">
                <a:solidFill>
                  <a:srgbClr val="CB333C"/>
                </a:solidFill>
              </a:rPr>
              <a:t>a</a:t>
            </a:r>
            <a:r>
              <a:rPr sz="6000" spc="15" dirty="0">
                <a:solidFill>
                  <a:srgbClr val="CB333C"/>
                </a:solidFill>
              </a:rPr>
              <a:t>n</a:t>
            </a:r>
            <a:r>
              <a:rPr sz="6000" spc="-600" dirty="0">
                <a:solidFill>
                  <a:srgbClr val="CB333C"/>
                </a:solidFill>
              </a:rPr>
              <a:t> </a:t>
            </a:r>
            <a:r>
              <a:rPr sz="6000" spc="580" dirty="0">
                <a:solidFill>
                  <a:srgbClr val="CB333C"/>
                </a:solidFill>
              </a:rPr>
              <a:t>G</a:t>
            </a:r>
            <a:r>
              <a:rPr sz="6000" spc="-25" dirty="0">
                <a:solidFill>
                  <a:srgbClr val="CB333C"/>
                </a:solidFill>
              </a:rPr>
              <a:t>ü</a:t>
            </a:r>
            <a:r>
              <a:rPr sz="6000" spc="180" dirty="0">
                <a:solidFill>
                  <a:srgbClr val="CB333C"/>
                </a:solidFill>
              </a:rPr>
              <a:t>ç</a:t>
            </a:r>
            <a:r>
              <a:rPr sz="6000" spc="200" dirty="0">
                <a:solidFill>
                  <a:srgbClr val="CB333C"/>
                </a:solidFill>
              </a:rPr>
              <a:t>l</a:t>
            </a:r>
            <a:r>
              <a:rPr sz="6000" spc="-50" dirty="0">
                <a:solidFill>
                  <a:srgbClr val="CB333C"/>
                </a:solidFill>
              </a:rPr>
              <a:t>e</a:t>
            </a:r>
            <a:r>
              <a:rPr sz="6000" spc="10" dirty="0">
                <a:solidFill>
                  <a:srgbClr val="CB333C"/>
                </a:solidFill>
              </a:rPr>
              <a:t>n</a:t>
            </a:r>
            <a:r>
              <a:rPr sz="6000" spc="155" dirty="0">
                <a:solidFill>
                  <a:srgbClr val="CB333C"/>
                </a:solidFill>
              </a:rPr>
              <a:t>d</a:t>
            </a:r>
            <a:r>
              <a:rPr sz="6000" spc="-130" dirty="0">
                <a:solidFill>
                  <a:srgbClr val="CB333C"/>
                </a:solidFill>
              </a:rPr>
              <a:t>i</a:t>
            </a:r>
            <a:r>
              <a:rPr sz="6000" spc="-145" dirty="0">
                <a:solidFill>
                  <a:srgbClr val="CB333C"/>
                </a:solidFill>
              </a:rPr>
              <a:t>r</a:t>
            </a:r>
            <a:r>
              <a:rPr sz="6000" spc="-130" dirty="0">
                <a:solidFill>
                  <a:srgbClr val="CB333C"/>
                </a:solidFill>
              </a:rPr>
              <a:t>i</a:t>
            </a:r>
            <a:r>
              <a:rPr sz="6000" spc="180" dirty="0">
                <a:solidFill>
                  <a:srgbClr val="CB333C"/>
                </a:solidFill>
              </a:rPr>
              <a:t>c</a:t>
            </a:r>
            <a:r>
              <a:rPr sz="6000" spc="-130" dirty="0">
                <a:solidFill>
                  <a:srgbClr val="CB333C"/>
                </a:solidFill>
              </a:rPr>
              <a:t>i</a:t>
            </a:r>
            <a:endParaRPr sz="6000" dirty="0"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339" y="320552"/>
            <a:ext cx="2362408" cy="1697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3757" y="0"/>
            <a:ext cx="7504430" cy="3909695"/>
            <a:chOff x="10783757" y="0"/>
            <a:chExt cx="7504430" cy="3909695"/>
          </a:xfrm>
        </p:grpSpPr>
        <p:sp>
          <p:nvSpPr>
            <p:cNvPr id="3" name="object 3"/>
            <p:cNvSpPr/>
            <p:nvPr/>
          </p:nvSpPr>
          <p:spPr>
            <a:xfrm>
              <a:off x="13332205" y="1"/>
              <a:ext cx="4956175" cy="3909695"/>
            </a:xfrm>
            <a:custGeom>
              <a:avLst/>
              <a:gdLst/>
              <a:ahLst/>
              <a:cxnLst/>
              <a:rect l="l" t="t" r="r" b="b"/>
              <a:pathLst>
                <a:path w="4956175" h="3909695">
                  <a:moveTo>
                    <a:pt x="4844430" y="3807838"/>
                  </a:moveTo>
                  <a:lnTo>
                    <a:pt x="2974448" y="3807838"/>
                  </a:lnTo>
                  <a:lnTo>
                    <a:pt x="2665063" y="3718938"/>
                  </a:lnTo>
                  <a:lnTo>
                    <a:pt x="2621746" y="3693538"/>
                  </a:lnTo>
                  <a:lnTo>
                    <a:pt x="2493190" y="3655438"/>
                  </a:lnTo>
                  <a:lnTo>
                    <a:pt x="2450815" y="3630038"/>
                  </a:lnTo>
                  <a:lnTo>
                    <a:pt x="2366797" y="3604638"/>
                  </a:lnTo>
                  <a:lnTo>
                    <a:pt x="2325162" y="3579238"/>
                  </a:lnTo>
                  <a:lnTo>
                    <a:pt x="2283781" y="3566538"/>
                  </a:lnTo>
                  <a:lnTo>
                    <a:pt x="2242657" y="3541138"/>
                  </a:lnTo>
                  <a:lnTo>
                    <a:pt x="2201794" y="3528438"/>
                  </a:lnTo>
                  <a:lnTo>
                    <a:pt x="2120861" y="3477638"/>
                  </a:lnTo>
                  <a:lnTo>
                    <a:pt x="2080798" y="3464938"/>
                  </a:lnTo>
                  <a:lnTo>
                    <a:pt x="2001498" y="3414138"/>
                  </a:lnTo>
                  <a:lnTo>
                    <a:pt x="1962267" y="3401438"/>
                  </a:lnTo>
                  <a:lnTo>
                    <a:pt x="1846289" y="3325238"/>
                  </a:lnTo>
                  <a:lnTo>
                    <a:pt x="1732956" y="3249038"/>
                  </a:lnTo>
                  <a:lnTo>
                    <a:pt x="1622358" y="3172838"/>
                  </a:lnTo>
                  <a:lnTo>
                    <a:pt x="1514585" y="3096638"/>
                  </a:lnTo>
                  <a:lnTo>
                    <a:pt x="1444351" y="3045838"/>
                  </a:lnTo>
                  <a:lnTo>
                    <a:pt x="1409728" y="3007738"/>
                  </a:lnTo>
                  <a:lnTo>
                    <a:pt x="1341487" y="2956938"/>
                  </a:lnTo>
                  <a:lnTo>
                    <a:pt x="1307876" y="2918838"/>
                  </a:lnTo>
                  <a:lnTo>
                    <a:pt x="1241689" y="2868038"/>
                  </a:lnTo>
                  <a:lnTo>
                    <a:pt x="1209120" y="2829938"/>
                  </a:lnTo>
                  <a:lnTo>
                    <a:pt x="1176905" y="2804538"/>
                  </a:lnTo>
                  <a:lnTo>
                    <a:pt x="1145048" y="2766438"/>
                  </a:lnTo>
                  <a:lnTo>
                    <a:pt x="1113551" y="2741038"/>
                  </a:lnTo>
                  <a:lnTo>
                    <a:pt x="1082418" y="2702938"/>
                  </a:lnTo>
                  <a:lnTo>
                    <a:pt x="1051653" y="2677538"/>
                  </a:lnTo>
                  <a:lnTo>
                    <a:pt x="1021258" y="2639438"/>
                  </a:lnTo>
                  <a:lnTo>
                    <a:pt x="991238" y="2614038"/>
                  </a:lnTo>
                  <a:lnTo>
                    <a:pt x="961595" y="2575938"/>
                  </a:lnTo>
                  <a:lnTo>
                    <a:pt x="932333" y="2537838"/>
                  </a:lnTo>
                  <a:lnTo>
                    <a:pt x="903455" y="2499738"/>
                  </a:lnTo>
                  <a:lnTo>
                    <a:pt x="874964" y="2474338"/>
                  </a:lnTo>
                  <a:lnTo>
                    <a:pt x="846865" y="2436238"/>
                  </a:lnTo>
                  <a:lnTo>
                    <a:pt x="819159" y="2398138"/>
                  </a:lnTo>
                  <a:lnTo>
                    <a:pt x="791851" y="2360038"/>
                  </a:lnTo>
                  <a:lnTo>
                    <a:pt x="764944" y="2334638"/>
                  </a:lnTo>
                  <a:lnTo>
                    <a:pt x="738442" y="2296538"/>
                  </a:lnTo>
                  <a:lnTo>
                    <a:pt x="712346" y="2258438"/>
                  </a:lnTo>
                  <a:lnTo>
                    <a:pt x="686662" y="2220338"/>
                  </a:lnTo>
                  <a:lnTo>
                    <a:pt x="661392" y="2182238"/>
                  </a:lnTo>
                  <a:lnTo>
                    <a:pt x="636539" y="2144138"/>
                  </a:lnTo>
                  <a:lnTo>
                    <a:pt x="612108" y="2106038"/>
                  </a:lnTo>
                  <a:lnTo>
                    <a:pt x="588101" y="2067938"/>
                  </a:lnTo>
                  <a:lnTo>
                    <a:pt x="564521" y="2029838"/>
                  </a:lnTo>
                  <a:lnTo>
                    <a:pt x="541372" y="1991738"/>
                  </a:lnTo>
                  <a:lnTo>
                    <a:pt x="518658" y="1953638"/>
                  </a:lnTo>
                  <a:lnTo>
                    <a:pt x="496382" y="1915538"/>
                  </a:lnTo>
                  <a:lnTo>
                    <a:pt x="474546" y="1877438"/>
                  </a:lnTo>
                  <a:lnTo>
                    <a:pt x="453155" y="1839338"/>
                  </a:lnTo>
                  <a:lnTo>
                    <a:pt x="432211" y="1801238"/>
                  </a:lnTo>
                  <a:lnTo>
                    <a:pt x="411719" y="1750438"/>
                  </a:lnTo>
                  <a:lnTo>
                    <a:pt x="391681" y="1712338"/>
                  </a:lnTo>
                  <a:lnTo>
                    <a:pt x="372101" y="1674238"/>
                  </a:lnTo>
                  <a:lnTo>
                    <a:pt x="352981" y="1636138"/>
                  </a:lnTo>
                  <a:lnTo>
                    <a:pt x="334327" y="1585338"/>
                  </a:lnTo>
                  <a:lnTo>
                    <a:pt x="316140" y="1547238"/>
                  </a:lnTo>
                  <a:lnTo>
                    <a:pt x="298424" y="1509138"/>
                  </a:lnTo>
                  <a:lnTo>
                    <a:pt x="281182" y="1471038"/>
                  </a:lnTo>
                  <a:lnTo>
                    <a:pt x="264419" y="1420238"/>
                  </a:lnTo>
                  <a:lnTo>
                    <a:pt x="248137" y="1382138"/>
                  </a:lnTo>
                  <a:lnTo>
                    <a:pt x="232339" y="1331338"/>
                  </a:lnTo>
                  <a:lnTo>
                    <a:pt x="217029" y="1293238"/>
                  </a:lnTo>
                  <a:lnTo>
                    <a:pt x="202210" y="1255138"/>
                  </a:lnTo>
                  <a:lnTo>
                    <a:pt x="187886" y="1204338"/>
                  </a:lnTo>
                  <a:lnTo>
                    <a:pt x="174059" y="1166238"/>
                  </a:lnTo>
                  <a:lnTo>
                    <a:pt x="160734" y="1115438"/>
                  </a:lnTo>
                  <a:lnTo>
                    <a:pt x="147914" y="1077338"/>
                  </a:lnTo>
                  <a:lnTo>
                    <a:pt x="135601" y="1026538"/>
                  </a:lnTo>
                  <a:lnTo>
                    <a:pt x="123800" y="988438"/>
                  </a:lnTo>
                  <a:lnTo>
                    <a:pt x="112513" y="937638"/>
                  </a:lnTo>
                  <a:lnTo>
                    <a:pt x="101744" y="899538"/>
                  </a:lnTo>
                  <a:lnTo>
                    <a:pt x="91497" y="848738"/>
                  </a:lnTo>
                  <a:lnTo>
                    <a:pt x="81774" y="810638"/>
                  </a:lnTo>
                  <a:lnTo>
                    <a:pt x="72579" y="759838"/>
                  </a:lnTo>
                  <a:lnTo>
                    <a:pt x="63915" y="709038"/>
                  </a:lnTo>
                  <a:lnTo>
                    <a:pt x="55787" y="670938"/>
                  </a:lnTo>
                  <a:lnTo>
                    <a:pt x="48196" y="620138"/>
                  </a:lnTo>
                  <a:lnTo>
                    <a:pt x="41147" y="569338"/>
                  </a:lnTo>
                  <a:lnTo>
                    <a:pt x="34642" y="531238"/>
                  </a:lnTo>
                  <a:lnTo>
                    <a:pt x="28685" y="480438"/>
                  </a:lnTo>
                  <a:lnTo>
                    <a:pt x="23280" y="429638"/>
                  </a:lnTo>
                  <a:lnTo>
                    <a:pt x="18430" y="391538"/>
                  </a:lnTo>
                  <a:lnTo>
                    <a:pt x="14138" y="340738"/>
                  </a:lnTo>
                  <a:lnTo>
                    <a:pt x="10407" y="289938"/>
                  </a:lnTo>
                  <a:lnTo>
                    <a:pt x="7241" y="251838"/>
                  </a:lnTo>
                  <a:lnTo>
                    <a:pt x="4643" y="201038"/>
                  </a:lnTo>
                  <a:lnTo>
                    <a:pt x="2616" y="150238"/>
                  </a:lnTo>
                  <a:lnTo>
                    <a:pt x="1165" y="99438"/>
                  </a:lnTo>
                  <a:lnTo>
                    <a:pt x="291" y="48638"/>
                  </a:lnTo>
                  <a:lnTo>
                    <a:pt x="0" y="10538"/>
                  </a:lnTo>
                  <a:lnTo>
                    <a:pt x="60" y="0"/>
                  </a:lnTo>
                  <a:lnTo>
                    <a:pt x="4955795" y="0"/>
                  </a:lnTo>
                  <a:lnTo>
                    <a:pt x="4955795" y="3775838"/>
                  </a:lnTo>
                  <a:lnTo>
                    <a:pt x="4844430" y="3807838"/>
                  </a:lnTo>
                  <a:close/>
                </a:path>
                <a:path w="4956175" h="3909695">
                  <a:moveTo>
                    <a:pt x="4663087" y="3845938"/>
                  </a:moveTo>
                  <a:lnTo>
                    <a:pt x="3155791" y="3845938"/>
                  </a:lnTo>
                  <a:lnTo>
                    <a:pt x="3019487" y="3807838"/>
                  </a:lnTo>
                  <a:lnTo>
                    <a:pt x="4799391" y="3807838"/>
                  </a:lnTo>
                  <a:lnTo>
                    <a:pt x="4663087" y="3845938"/>
                  </a:lnTo>
                  <a:close/>
                </a:path>
                <a:path w="4956175" h="3909695">
                  <a:moveTo>
                    <a:pt x="4525073" y="3871338"/>
                  </a:moveTo>
                  <a:lnTo>
                    <a:pt x="3293805" y="3871338"/>
                  </a:lnTo>
                  <a:lnTo>
                    <a:pt x="3201610" y="3845938"/>
                  </a:lnTo>
                  <a:lnTo>
                    <a:pt x="4617268" y="3845938"/>
                  </a:lnTo>
                  <a:lnTo>
                    <a:pt x="4525073" y="3871338"/>
                  </a:lnTo>
                  <a:close/>
                </a:path>
                <a:path w="4956175" h="3909695">
                  <a:moveTo>
                    <a:pt x="4432157" y="3884038"/>
                  </a:moveTo>
                  <a:lnTo>
                    <a:pt x="3386721" y="3884038"/>
                  </a:lnTo>
                  <a:lnTo>
                    <a:pt x="3340175" y="3871338"/>
                  </a:lnTo>
                  <a:lnTo>
                    <a:pt x="4478703" y="3871338"/>
                  </a:lnTo>
                  <a:lnTo>
                    <a:pt x="4432157" y="3884038"/>
                  </a:lnTo>
                  <a:close/>
                </a:path>
                <a:path w="4956175" h="3909695">
                  <a:moveTo>
                    <a:pt x="4338547" y="3896738"/>
                  </a:moveTo>
                  <a:lnTo>
                    <a:pt x="3480331" y="3896738"/>
                  </a:lnTo>
                  <a:lnTo>
                    <a:pt x="3433441" y="3884038"/>
                  </a:lnTo>
                  <a:lnTo>
                    <a:pt x="4385437" y="3884038"/>
                  </a:lnTo>
                  <a:lnTo>
                    <a:pt x="4338547" y="3896738"/>
                  </a:lnTo>
                  <a:close/>
                </a:path>
                <a:path w="4956175" h="3909695">
                  <a:moveTo>
                    <a:pt x="4196896" y="3909437"/>
                  </a:moveTo>
                  <a:lnTo>
                    <a:pt x="3621982" y="3909437"/>
                  </a:lnTo>
                  <a:lnTo>
                    <a:pt x="3574607" y="3896738"/>
                  </a:lnTo>
                  <a:lnTo>
                    <a:pt x="4244271" y="3896738"/>
                  </a:lnTo>
                  <a:lnTo>
                    <a:pt x="4196896" y="3909437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83757" y="0"/>
              <a:ext cx="5051425" cy="2118360"/>
            </a:xfrm>
            <a:custGeom>
              <a:avLst/>
              <a:gdLst/>
              <a:ahLst/>
              <a:cxnLst/>
              <a:rect l="l" t="t" r="r" b="b"/>
              <a:pathLst>
                <a:path w="5051425" h="2118360">
                  <a:moveTo>
                    <a:pt x="2390571" y="103696"/>
                  </a:moveTo>
                  <a:lnTo>
                    <a:pt x="2345845" y="93405"/>
                  </a:lnTo>
                  <a:lnTo>
                    <a:pt x="2310287" y="67843"/>
                  </a:lnTo>
                  <a:lnTo>
                    <a:pt x="2287160" y="30502"/>
                  </a:lnTo>
                  <a:lnTo>
                    <a:pt x="2282188" y="0"/>
                  </a:lnTo>
                  <a:lnTo>
                    <a:pt x="2507595" y="0"/>
                  </a:lnTo>
                  <a:lnTo>
                    <a:pt x="2498985" y="37505"/>
                  </a:lnTo>
                  <a:lnTo>
                    <a:pt x="2473448" y="73100"/>
                  </a:lnTo>
                  <a:lnTo>
                    <a:pt x="2436146" y="96252"/>
                  </a:lnTo>
                  <a:lnTo>
                    <a:pt x="2390571" y="103696"/>
                  </a:lnTo>
                  <a:close/>
                </a:path>
                <a:path w="5051425" h="2118360">
                  <a:moveTo>
                    <a:pt x="2135111" y="100911"/>
                  </a:moveTo>
                  <a:lnTo>
                    <a:pt x="2090312" y="92171"/>
                  </a:lnTo>
                  <a:lnTo>
                    <a:pt x="2054237" y="67745"/>
                  </a:lnTo>
                  <a:lnTo>
                    <a:pt x="2030402" y="31210"/>
                  </a:lnTo>
                  <a:lnTo>
                    <a:pt x="2024805" y="0"/>
                  </a:lnTo>
                  <a:lnTo>
                    <a:pt x="2244131" y="0"/>
                  </a:lnTo>
                  <a:lnTo>
                    <a:pt x="2237584" y="32798"/>
                  </a:lnTo>
                  <a:lnTo>
                    <a:pt x="2213921" y="68209"/>
                  </a:lnTo>
                  <a:lnTo>
                    <a:pt x="2178650" y="92033"/>
                  </a:lnTo>
                  <a:lnTo>
                    <a:pt x="2135111" y="100911"/>
                  </a:lnTo>
                  <a:close/>
                </a:path>
                <a:path w="5051425" h="2118360">
                  <a:moveTo>
                    <a:pt x="2664089" y="102371"/>
                  </a:moveTo>
                  <a:lnTo>
                    <a:pt x="2618869" y="93647"/>
                  </a:lnTo>
                  <a:lnTo>
                    <a:pt x="2582765" y="69515"/>
                  </a:lnTo>
                  <a:lnTo>
                    <a:pt x="2558932" y="33159"/>
                  </a:lnTo>
                  <a:lnTo>
                    <a:pt x="2552791" y="0"/>
                  </a:lnTo>
                  <a:lnTo>
                    <a:pt x="2775130" y="0"/>
                  </a:lnTo>
                  <a:lnTo>
                    <a:pt x="2769087" y="32954"/>
                  </a:lnTo>
                  <a:lnTo>
                    <a:pt x="2745324" y="69364"/>
                  </a:lnTo>
                  <a:lnTo>
                    <a:pt x="2709275" y="93566"/>
                  </a:lnTo>
                  <a:lnTo>
                    <a:pt x="2664089" y="102371"/>
                  </a:lnTo>
                  <a:close/>
                </a:path>
                <a:path w="5051425" h="2118360">
                  <a:moveTo>
                    <a:pt x="2926132" y="99231"/>
                  </a:moveTo>
                  <a:lnTo>
                    <a:pt x="2884135" y="91311"/>
                  </a:lnTo>
                  <a:lnTo>
                    <a:pt x="2848752" y="68240"/>
                  </a:lnTo>
                  <a:lnTo>
                    <a:pt x="2823989" y="33842"/>
                  </a:lnTo>
                  <a:lnTo>
                    <a:pt x="2815798" y="0"/>
                  </a:lnTo>
                  <a:lnTo>
                    <a:pt x="3032058" y="0"/>
                  </a:lnTo>
                  <a:lnTo>
                    <a:pt x="3026049" y="29977"/>
                  </a:lnTo>
                  <a:lnTo>
                    <a:pt x="3002601" y="65170"/>
                  </a:lnTo>
                  <a:lnTo>
                    <a:pt x="2968002" y="89583"/>
                  </a:lnTo>
                  <a:lnTo>
                    <a:pt x="2926132" y="99231"/>
                  </a:lnTo>
                  <a:close/>
                </a:path>
                <a:path w="5051425" h="2118360">
                  <a:moveTo>
                    <a:pt x="1871728" y="95253"/>
                  </a:moveTo>
                  <a:lnTo>
                    <a:pt x="1830555" y="86163"/>
                  </a:lnTo>
                  <a:lnTo>
                    <a:pt x="1797423" y="63025"/>
                  </a:lnTo>
                  <a:lnTo>
                    <a:pt x="1775458" y="29079"/>
                  </a:lnTo>
                  <a:lnTo>
                    <a:pt x="1770086" y="0"/>
                  </a:lnTo>
                  <a:lnTo>
                    <a:pt x="1978098" y="0"/>
                  </a:lnTo>
                  <a:lnTo>
                    <a:pt x="1972259" y="30335"/>
                  </a:lnTo>
                  <a:lnTo>
                    <a:pt x="1949066" y="64767"/>
                  </a:lnTo>
                  <a:lnTo>
                    <a:pt x="1914387" y="87563"/>
                  </a:lnTo>
                  <a:lnTo>
                    <a:pt x="1871728" y="95253"/>
                  </a:lnTo>
                  <a:close/>
                </a:path>
                <a:path w="5051425" h="2118360">
                  <a:moveTo>
                    <a:pt x="2393602" y="354755"/>
                  </a:moveTo>
                  <a:lnTo>
                    <a:pt x="2352120" y="346325"/>
                  </a:lnTo>
                  <a:lnTo>
                    <a:pt x="2318883" y="323753"/>
                  </a:lnTo>
                  <a:lnTo>
                    <a:pt x="2296884" y="290087"/>
                  </a:lnTo>
                  <a:lnTo>
                    <a:pt x="2289114" y="248372"/>
                  </a:lnTo>
                  <a:lnTo>
                    <a:pt x="2297539" y="206861"/>
                  </a:lnTo>
                  <a:lnTo>
                    <a:pt x="2320095" y="173588"/>
                  </a:lnTo>
                  <a:lnTo>
                    <a:pt x="2353727" y="151558"/>
                  </a:lnTo>
                  <a:lnTo>
                    <a:pt x="2395384" y="143775"/>
                  </a:lnTo>
                  <a:lnTo>
                    <a:pt x="2436866" y="152205"/>
                  </a:lnTo>
                  <a:lnTo>
                    <a:pt x="2470103" y="174776"/>
                  </a:lnTo>
                  <a:lnTo>
                    <a:pt x="2492102" y="208443"/>
                  </a:lnTo>
                  <a:lnTo>
                    <a:pt x="2499872" y="250157"/>
                  </a:lnTo>
                  <a:lnTo>
                    <a:pt x="2491451" y="291682"/>
                  </a:lnTo>
                  <a:lnTo>
                    <a:pt x="2468903" y="324954"/>
                  </a:lnTo>
                  <a:lnTo>
                    <a:pt x="2435272" y="346977"/>
                  </a:lnTo>
                  <a:lnTo>
                    <a:pt x="2393602" y="354755"/>
                  </a:lnTo>
                  <a:close/>
                </a:path>
                <a:path w="5051425" h="2118360">
                  <a:moveTo>
                    <a:pt x="2662957" y="353799"/>
                  </a:moveTo>
                  <a:lnTo>
                    <a:pt x="2621510" y="345357"/>
                  </a:lnTo>
                  <a:lnTo>
                    <a:pt x="2588519" y="322757"/>
                  </a:lnTo>
                  <a:lnTo>
                    <a:pt x="2566895" y="289001"/>
                  </a:lnTo>
                  <a:lnTo>
                    <a:pt x="2559547" y="247093"/>
                  </a:lnTo>
                  <a:lnTo>
                    <a:pt x="2567952" y="206840"/>
                  </a:lnTo>
                  <a:lnTo>
                    <a:pt x="2589821" y="174496"/>
                  </a:lnTo>
                  <a:lnTo>
                    <a:pt x="2622335" y="152860"/>
                  </a:lnTo>
                  <a:lnTo>
                    <a:pt x="2662675" y="144730"/>
                  </a:lnTo>
                  <a:lnTo>
                    <a:pt x="2704455" y="152369"/>
                  </a:lnTo>
                  <a:lnTo>
                    <a:pt x="2737972" y="174260"/>
                  </a:lnTo>
                  <a:lnTo>
                    <a:pt x="2760271" y="207485"/>
                  </a:lnTo>
                  <a:lnTo>
                    <a:pt x="2768395" y="249123"/>
                  </a:lnTo>
                  <a:lnTo>
                    <a:pt x="2760373" y="290812"/>
                  </a:lnTo>
                  <a:lnTo>
                    <a:pt x="2738166" y="324100"/>
                  </a:lnTo>
                  <a:lnTo>
                    <a:pt x="2704713" y="346069"/>
                  </a:lnTo>
                  <a:lnTo>
                    <a:pt x="2662957" y="353799"/>
                  </a:lnTo>
                  <a:close/>
                </a:path>
                <a:path w="5051425" h="2118360">
                  <a:moveTo>
                    <a:pt x="3185592" y="91445"/>
                  </a:moveTo>
                  <a:lnTo>
                    <a:pt x="3145311" y="83906"/>
                  </a:lnTo>
                  <a:lnTo>
                    <a:pt x="3112465" y="62423"/>
                  </a:lnTo>
                  <a:lnTo>
                    <a:pt x="3090238" y="30104"/>
                  </a:lnTo>
                  <a:lnTo>
                    <a:pt x="3083903" y="0"/>
                  </a:lnTo>
                  <a:lnTo>
                    <a:pt x="3284549" y="0"/>
                  </a:lnTo>
                  <a:lnTo>
                    <a:pt x="3279342" y="27878"/>
                  </a:lnTo>
                  <a:lnTo>
                    <a:pt x="3257881" y="60758"/>
                  </a:lnTo>
                  <a:lnTo>
                    <a:pt x="3225596" y="83009"/>
                  </a:lnTo>
                  <a:lnTo>
                    <a:pt x="3185592" y="91445"/>
                  </a:lnTo>
                  <a:close/>
                </a:path>
                <a:path w="5051425" h="2118360">
                  <a:moveTo>
                    <a:pt x="2134984" y="352526"/>
                  </a:moveTo>
                  <a:lnTo>
                    <a:pt x="2093464" y="344496"/>
                  </a:lnTo>
                  <a:lnTo>
                    <a:pt x="2060255" y="322034"/>
                  </a:lnTo>
                  <a:lnTo>
                    <a:pt x="2038453" y="288304"/>
                  </a:lnTo>
                  <a:lnTo>
                    <a:pt x="2031155" y="246468"/>
                  </a:lnTo>
                  <a:lnTo>
                    <a:pt x="2039933" y="206465"/>
                  </a:lnTo>
                  <a:lnTo>
                    <a:pt x="2062350" y="174445"/>
                  </a:lnTo>
                  <a:lnTo>
                    <a:pt x="2095367" y="153319"/>
                  </a:lnTo>
                  <a:lnTo>
                    <a:pt x="2135946" y="146002"/>
                  </a:lnTo>
                  <a:lnTo>
                    <a:pt x="2176108" y="154392"/>
                  </a:lnTo>
                  <a:lnTo>
                    <a:pt x="2208358" y="176466"/>
                  </a:lnTo>
                  <a:lnTo>
                    <a:pt x="2229781" y="209243"/>
                  </a:lnTo>
                  <a:lnTo>
                    <a:pt x="2237461" y="249745"/>
                  </a:lnTo>
                  <a:lnTo>
                    <a:pt x="2229459" y="290100"/>
                  </a:lnTo>
                  <a:lnTo>
                    <a:pt x="2207745" y="322654"/>
                  </a:lnTo>
                  <a:lnTo>
                    <a:pt x="2175271" y="344449"/>
                  </a:lnTo>
                  <a:lnTo>
                    <a:pt x="2134984" y="352526"/>
                  </a:lnTo>
                  <a:close/>
                </a:path>
                <a:path w="5051425" h="2118360">
                  <a:moveTo>
                    <a:pt x="2923849" y="351301"/>
                  </a:moveTo>
                  <a:lnTo>
                    <a:pt x="2883812" y="342852"/>
                  </a:lnTo>
                  <a:lnTo>
                    <a:pt x="2851190" y="320181"/>
                  </a:lnTo>
                  <a:lnTo>
                    <a:pt x="2829491" y="286904"/>
                  </a:lnTo>
                  <a:lnTo>
                    <a:pt x="2822227" y="246635"/>
                  </a:lnTo>
                  <a:lnTo>
                    <a:pt x="2831090" y="207880"/>
                  </a:lnTo>
                  <a:lnTo>
                    <a:pt x="2853292" y="176246"/>
                  </a:lnTo>
                  <a:lnTo>
                    <a:pt x="2885521" y="154956"/>
                  </a:lnTo>
                  <a:lnTo>
                    <a:pt x="2924464" y="147228"/>
                  </a:lnTo>
                  <a:lnTo>
                    <a:pt x="2964500" y="155677"/>
                  </a:lnTo>
                  <a:lnTo>
                    <a:pt x="2997123" y="178349"/>
                  </a:lnTo>
                  <a:lnTo>
                    <a:pt x="3018822" y="211626"/>
                  </a:lnTo>
                  <a:lnTo>
                    <a:pt x="3026087" y="251895"/>
                  </a:lnTo>
                  <a:lnTo>
                    <a:pt x="3017223" y="290644"/>
                  </a:lnTo>
                  <a:lnTo>
                    <a:pt x="2995017" y="322278"/>
                  </a:lnTo>
                  <a:lnTo>
                    <a:pt x="2962787" y="343572"/>
                  </a:lnTo>
                  <a:lnTo>
                    <a:pt x="2923849" y="351301"/>
                  </a:lnTo>
                  <a:close/>
                </a:path>
                <a:path w="5051425" h="2118360">
                  <a:moveTo>
                    <a:pt x="1611748" y="88976"/>
                  </a:moveTo>
                  <a:lnTo>
                    <a:pt x="1573333" y="79703"/>
                  </a:lnTo>
                  <a:lnTo>
                    <a:pt x="1541710" y="56709"/>
                  </a:lnTo>
                  <a:lnTo>
                    <a:pt x="1520637" y="23968"/>
                  </a:lnTo>
                  <a:lnTo>
                    <a:pt x="1516428" y="0"/>
                  </a:lnTo>
                  <a:lnTo>
                    <a:pt x="1711693" y="0"/>
                  </a:lnTo>
                  <a:lnTo>
                    <a:pt x="1705261" y="28308"/>
                  </a:lnTo>
                  <a:lnTo>
                    <a:pt x="1682688" y="60191"/>
                  </a:lnTo>
                  <a:lnTo>
                    <a:pt x="1650208" y="81683"/>
                  </a:lnTo>
                  <a:lnTo>
                    <a:pt x="1611748" y="88976"/>
                  </a:lnTo>
                  <a:close/>
                </a:path>
                <a:path w="5051425" h="2118360">
                  <a:moveTo>
                    <a:pt x="1872927" y="349528"/>
                  </a:moveTo>
                  <a:lnTo>
                    <a:pt x="1835662" y="341254"/>
                  </a:lnTo>
                  <a:lnTo>
                    <a:pt x="1804430" y="319873"/>
                  </a:lnTo>
                  <a:lnTo>
                    <a:pt x="1782705" y="288825"/>
                  </a:lnTo>
                  <a:lnTo>
                    <a:pt x="1773961" y="251550"/>
                  </a:lnTo>
                  <a:lnTo>
                    <a:pt x="1781219" y="213034"/>
                  </a:lnTo>
                  <a:lnTo>
                    <a:pt x="1802690" y="180469"/>
                  </a:lnTo>
                  <a:lnTo>
                    <a:pt x="1834556" y="157807"/>
                  </a:lnTo>
                  <a:lnTo>
                    <a:pt x="1872999" y="149002"/>
                  </a:lnTo>
                  <a:lnTo>
                    <a:pt x="1911472" y="156784"/>
                  </a:lnTo>
                  <a:lnTo>
                    <a:pt x="1943777" y="178671"/>
                  </a:lnTo>
                  <a:lnTo>
                    <a:pt x="1966014" y="210797"/>
                  </a:lnTo>
                  <a:lnTo>
                    <a:pt x="1974281" y="249301"/>
                  </a:lnTo>
                  <a:lnTo>
                    <a:pt x="1965982" y="287805"/>
                  </a:lnTo>
                  <a:lnTo>
                    <a:pt x="1943722" y="319917"/>
                  </a:lnTo>
                  <a:lnTo>
                    <a:pt x="1911403" y="341778"/>
                  </a:lnTo>
                  <a:lnTo>
                    <a:pt x="1872927" y="349528"/>
                  </a:lnTo>
                  <a:close/>
                </a:path>
                <a:path w="5051425" h="2118360">
                  <a:moveTo>
                    <a:pt x="2135691" y="603702"/>
                  </a:moveTo>
                  <a:lnTo>
                    <a:pt x="2098367" y="596995"/>
                  </a:lnTo>
                  <a:lnTo>
                    <a:pt x="2068277" y="577605"/>
                  </a:lnTo>
                  <a:lnTo>
                    <a:pt x="2048078" y="548115"/>
                  </a:lnTo>
                  <a:lnTo>
                    <a:pt x="2040427" y="511107"/>
                  </a:lnTo>
                  <a:lnTo>
                    <a:pt x="2047128" y="473744"/>
                  </a:lnTo>
                  <a:lnTo>
                    <a:pt x="2066498" y="443623"/>
                  </a:lnTo>
                  <a:lnTo>
                    <a:pt x="2095957" y="423404"/>
                  </a:lnTo>
                  <a:lnTo>
                    <a:pt x="2132926" y="415745"/>
                  </a:lnTo>
                  <a:lnTo>
                    <a:pt x="2170251" y="422453"/>
                  </a:lnTo>
                  <a:lnTo>
                    <a:pt x="2200341" y="441843"/>
                  </a:lnTo>
                  <a:lnTo>
                    <a:pt x="2220540" y="471333"/>
                  </a:lnTo>
                  <a:lnTo>
                    <a:pt x="2228191" y="508339"/>
                  </a:lnTo>
                  <a:lnTo>
                    <a:pt x="2221490" y="545702"/>
                  </a:lnTo>
                  <a:lnTo>
                    <a:pt x="2202119" y="575823"/>
                  </a:lnTo>
                  <a:lnTo>
                    <a:pt x="2172660" y="596043"/>
                  </a:lnTo>
                  <a:lnTo>
                    <a:pt x="2135691" y="603702"/>
                  </a:lnTo>
                  <a:close/>
                </a:path>
                <a:path w="5051425" h="2118360">
                  <a:moveTo>
                    <a:pt x="3455324" y="82786"/>
                  </a:moveTo>
                  <a:lnTo>
                    <a:pt x="3417982" y="76122"/>
                  </a:lnTo>
                  <a:lnTo>
                    <a:pt x="3387864" y="56770"/>
                  </a:lnTo>
                  <a:lnTo>
                    <a:pt x="3367630" y="27309"/>
                  </a:lnTo>
                  <a:lnTo>
                    <a:pt x="3361952" y="0"/>
                  </a:lnTo>
                  <a:lnTo>
                    <a:pt x="3545437" y="0"/>
                  </a:lnTo>
                  <a:lnTo>
                    <a:pt x="3541041" y="24679"/>
                  </a:lnTo>
                  <a:lnTo>
                    <a:pt x="3521708" y="54829"/>
                  </a:lnTo>
                  <a:lnTo>
                    <a:pt x="3492278" y="75085"/>
                  </a:lnTo>
                  <a:lnTo>
                    <a:pt x="3455324" y="82786"/>
                  </a:lnTo>
                  <a:close/>
                </a:path>
                <a:path w="5051425" h="2118360">
                  <a:moveTo>
                    <a:pt x="2393566" y="605397"/>
                  </a:moveTo>
                  <a:lnTo>
                    <a:pt x="2355601" y="597648"/>
                  </a:lnTo>
                  <a:lnTo>
                    <a:pt x="2325387" y="576930"/>
                  </a:lnTo>
                  <a:lnTo>
                    <a:pt x="2305603" y="546006"/>
                  </a:lnTo>
                  <a:lnTo>
                    <a:pt x="2298923" y="507641"/>
                  </a:lnTo>
                  <a:lnTo>
                    <a:pt x="2307077" y="469810"/>
                  </a:lnTo>
                  <a:lnTo>
                    <a:pt x="2328142" y="439822"/>
                  </a:lnTo>
                  <a:lnTo>
                    <a:pt x="2359298" y="420346"/>
                  </a:lnTo>
                  <a:lnTo>
                    <a:pt x="2397728" y="414052"/>
                  </a:lnTo>
                  <a:lnTo>
                    <a:pt x="2434343" y="422154"/>
                  </a:lnTo>
                  <a:lnTo>
                    <a:pt x="2463590" y="442471"/>
                  </a:lnTo>
                  <a:lnTo>
                    <a:pt x="2482990" y="472439"/>
                  </a:lnTo>
                  <a:lnTo>
                    <a:pt x="2490064" y="509497"/>
                  </a:lnTo>
                  <a:lnTo>
                    <a:pt x="2482752" y="547700"/>
                  </a:lnTo>
                  <a:lnTo>
                    <a:pt x="2462438" y="578200"/>
                  </a:lnTo>
                  <a:lnTo>
                    <a:pt x="2431813" y="598324"/>
                  </a:lnTo>
                  <a:lnTo>
                    <a:pt x="2393566" y="605397"/>
                  </a:lnTo>
                  <a:close/>
                </a:path>
                <a:path w="5051425" h="2118360">
                  <a:moveTo>
                    <a:pt x="2661437" y="604898"/>
                  </a:moveTo>
                  <a:lnTo>
                    <a:pt x="2624573" y="597016"/>
                  </a:lnTo>
                  <a:lnTo>
                    <a:pt x="2595226" y="576804"/>
                  </a:lnTo>
                  <a:lnTo>
                    <a:pt x="2575849" y="546790"/>
                  </a:lnTo>
                  <a:lnTo>
                    <a:pt x="2568897" y="509505"/>
                  </a:lnTo>
                  <a:lnTo>
                    <a:pt x="2576412" y="471232"/>
                  </a:lnTo>
                  <a:lnTo>
                    <a:pt x="2596990" y="440892"/>
                  </a:lnTo>
                  <a:lnTo>
                    <a:pt x="2627924" y="421119"/>
                  </a:lnTo>
                  <a:lnTo>
                    <a:pt x="2666504" y="414549"/>
                  </a:lnTo>
                  <a:lnTo>
                    <a:pt x="2703368" y="422431"/>
                  </a:lnTo>
                  <a:lnTo>
                    <a:pt x="2732716" y="442642"/>
                  </a:lnTo>
                  <a:lnTo>
                    <a:pt x="2752092" y="472656"/>
                  </a:lnTo>
                  <a:lnTo>
                    <a:pt x="2759044" y="509942"/>
                  </a:lnTo>
                  <a:lnTo>
                    <a:pt x="2751528" y="548211"/>
                  </a:lnTo>
                  <a:lnTo>
                    <a:pt x="2730947" y="578552"/>
                  </a:lnTo>
                  <a:lnTo>
                    <a:pt x="2700013" y="598327"/>
                  </a:lnTo>
                  <a:lnTo>
                    <a:pt x="2661437" y="604898"/>
                  </a:lnTo>
                  <a:close/>
                </a:path>
                <a:path w="5051425" h="2118360">
                  <a:moveTo>
                    <a:pt x="3183810" y="344938"/>
                  </a:moveTo>
                  <a:lnTo>
                    <a:pt x="3146841" y="337748"/>
                  </a:lnTo>
                  <a:lnTo>
                    <a:pt x="3116973" y="318231"/>
                  </a:lnTo>
                  <a:lnTo>
                    <a:pt x="3096763" y="288882"/>
                  </a:lnTo>
                  <a:lnTo>
                    <a:pt x="3088771" y="252199"/>
                  </a:lnTo>
                  <a:lnTo>
                    <a:pt x="3095164" y="213766"/>
                  </a:lnTo>
                  <a:lnTo>
                    <a:pt x="3114711" y="182646"/>
                  </a:lnTo>
                  <a:lnTo>
                    <a:pt x="3144736" y="161651"/>
                  </a:lnTo>
                  <a:lnTo>
                    <a:pt x="3182565" y="153594"/>
                  </a:lnTo>
                  <a:lnTo>
                    <a:pt x="3220873" y="160378"/>
                  </a:lnTo>
                  <a:lnTo>
                    <a:pt x="3251690" y="180261"/>
                  </a:lnTo>
                  <a:lnTo>
                    <a:pt x="3272282" y="210573"/>
                  </a:lnTo>
                  <a:lnTo>
                    <a:pt x="3279912" y="248642"/>
                  </a:lnTo>
                  <a:lnTo>
                    <a:pt x="3272743" y="286894"/>
                  </a:lnTo>
                  <a:lnTo>
                    <a:pt x="3252549" y="317485"/>
                  </a:lnTo>
                  <a:lnTo>
                    <a:pt x="3222011" y="337728"/>
                  </a:lnTo>
                  <a:lnTo>
                    <a:pt x="3183810" y="344938"/>
                  </a:lnTo>
                  <a:close/>
                </a:path>
                <a:path w="5051425" h="2118360">
                  <a:moveTo>
                    <a:pt x="1612365" y="342279"/>
                  </a:moveTo>
                  <a:lnTo>
                    <a:pt x="1575811" y="334111"/>
                  </a:lnTo>
                  <a:lnTo>
                    <a:pt x="1546357" y="313066"/>
                  </a:lnTo>
                  <a:lnTo>
                    <a:pt x="1527073" y="282399"/>
                  </a:lnTo>
                  <a:lnTo>
                    <a:pt x="1521026" y="245367"/>
                  </a:lnTo>
                  <a:lnTo>
                    <a:pt x="1529574" y="210133"/>
                  </a:lnTo>
                  <a:lnTo>
                    <a:pt x="1550160" y="181660"/>
                  </a:lnTo>
                  <a:lnTo>
                    <a:pt x="1579800" y="162761"/>
                  </a:lnTo>
                  <a:lnTo>
                    <a:pt x="1615510" y="156251"/>
                  </a:lnTo>
                  <a:lnTo>
                    <a:pt x="1652065" y="164418"/>
                  </a:lnTo>
                  <a:lnTo>
                    <a:pt x="1681518" y="185463"/>
                  </a:lnTo>
                  <a:lnTo>
                    <a:pt x="1700801" y="216130"/>
                  </a:lnTo>
                  <a:lnTo>
                    <a:pt x="1706847" y="253163"/>
                  </a:lnTo>
                  <a:lnTo>
                    <a:pt x="1698299" y="288400"/>
                  </a:lnTo>
                  <a:lnTo>
                    <a:pt x="1677714" y="316873"/>
                  </a:lnTo>
                  <a:lnTo>
                    <a:pt x="1648076" y="335770"/>
                  </a:lnTo>
                  <a:lnTo>
                    <a:pt x="1612365" y="342279"/>
                  </a:lnTo>
                  <a:close/>
                </a:path>
                <a:path w="5051425" h="2118360">
                  <a:moveTo>
                    <a:pt x="2922151" y="602721"/>
                  </a:moveTo>
                  <a:lnTo>
                    <a:pt x="2886824" y="594848"/>
                  </a:lnTo>
                  <a:lnTo>
                    <a:pt x="2857968" y="574808"/>
                  </a:lnTo>
                  <a:lnTo>
                    <a:pt x="2838480" y="545553"/>
                  </a:lnTo>
                  <a:lnTo>
                    <a:pt x="2831257" y="510038"/>
                  </a:lnTo>
                  <a:lnTo>
                    <a:pt x="2838700" y="473336"/>
                  </a:lnTo>
                  <a:lnTo>
                    <a:pt x="2859144" y="443440"/>
                  </a:lnTo>
                  <a:lnTo>
                    <a:pt x="2889371" y="423516"/>
                  </a:lnTo>
                  <a:lnTo>
                    <a:pt x="2926162" y="416727"/>
                  </a:lnTo>
                  <a:lnTo>
                    <a:pt x="2961488" y="424599"/>
                  </a:lnTo>
                  <a:lnTo>
                    <a:pt x="2990343" y="444640"/>
                  </a:lnTo>
                  <a:lnTo>
                    <a:pt x="3009832" y="473895"/>
                  </a:lnTo>
                  <a:lnTo>
                    <a:pt x="3017056" y="509410"/>
                  </a:lnTo>
                  <a:lnTo>
                    <a:pt x="3009613" y="546111"/>
                  </a:lnTo>
                  <a:lnTo>
                    <a:pt x="2989168" y="576007"/>
                  </a:lnTo>
                  <a:lnTo>
                    <a:pt x="2958941" y="595932"/>
                  </a:lnTo>
                  <a:lnTo>
                    <a:pt x="2922151" y="602721"/>
                  </a:lnTo>
                  <a:close/>
                </a:path>
                <a:path w="5051425" h="2118360">
                  <a:moveTo>
                    <a:pt x="1342063" y="79968"/>
                  </a:moveTo>
                  <a:lnTo>
                    <a:pt x="1307181" y="71331"/>
                  </a:lnTo>
                  <a:lnTo>
                    <a:pt x="1278473" y="50205"/>
                  </a:lnTo>
                  <a:lnTo>
                    <a:pt x="1259392" y="20281"/>
                  </a:lnTo>
                  <a:lnTo>
                    <a:pt x="1255921" y="0"/>
                  </a:lnTo>
                  <a:lnTo>
                    <a:pt x="1433780" y="0"/>
                  </a:lnTo>
                  <a:lnTo>
                    <a:pt x="1425765" y="28330"/>
                  </a:lnTo>
                  <a:lnTo>
                    <a:pt x="1404873" y="55764"/>
                  </a:lnTo>
                  <a:lnTo>
                    <a:pt x="1375883" y="73974"/>
                  </a:lnTo>
                  <a:lnTo>
                    <a:pt x="1342063" y="79968"/>
                  </a:lnTo>
                  <a:close/>
                </a:path>
                <a:path w="5051425" h="2118360">
                  <a:moveTo>
                    <a:pt x="1872525" y="601328"/>
                  </a:moveTo>
                  <a:lnTo>
                    <a:pt x="1837706" y="593182"/>
                  </a:lnTo>
                  <a:lnTo>
                    <a:pt x="1808857" y="572592"/>
                  </a:lnTo>
                  <a:lnTo>
                    <a:pt x="1789365" y="543069"/>
                  </a:lnTo>
                  <a:lnTo>
                    <a:pt x="1782615" y="508124"/>
                  </a:lnTo>
                  <a:lnTo>
                    <a:pt x="1790753" y="473268"/>
                  </a:lnTo>
                  <a:lnTo>
                    <a:pt x="1811322" y="444390"/>
                  </a:lnTo>
                  <a:lnTo>
                    <a:pt x="1840813" y="424877"/>
                  </a:lnTo>
                  <a:lnTo>
                    <a:pt x="1875721" y="418121"/>
                  </a:lnTo>
                  <a:lnTo>
                    <a:pt x="1910540" y="426268"/>
                  </a:lnTo>
                  <a:lnTo>
                    <a:pt x="1939388" y="446857"/>
                  </a:lnTo>
                  <a:lnTo>
                    <a:pt x="1958880" y="476379"/>
                  </a:lnTo>
                  <a:lnTo>
                    <a:pt x="1965630" y="511323"/>
                  </a:lnTo>
                  <a:lnTo>
                    <a:pt x="1957492" y="546179"/>
                  </a:lnTo>
                  <a:lnTo>
                    <a:pt x="1936924" y="575058"/>
                  </a:lnTo>
                  <a:lnTo>
                    <a:pt x="1907433" y="594571"/>
                  </a:lnTo>
                  <a:lnTo>
                    <a:pt x="1872525" y="601328"/>
                  </a:lnTo>
                  <a:close/>
                </a:path>
                <a:path w="5051425" h="2118360">
                  <a:moveTo>
                    <a:pt x="3185543" y="597637"/>
                  </a:moveTo>
                  <a:lnTo>
                    <a:pt x="3151017" y="591283"/>
                  </a:lnTo>
                  <a:lnTo>
                    <a:pt x="3122874" y="572962"/>
                  </a:lnTo>
                  <a:lnTo>
                    <a:pt x="3103811" y="545302"/>
                  </a:lnTo>
                  <a:lnTo>
                    <a:pt x="3096524" y="510927"/>
                  </a:lnTo>
                  <a:lnTo>
                    <a:pt x="3102872" y="476363"/>
                  </a:lnTo>
                  <a:lnTo>
                    <a:pt x="3121172" y="448190"/>
                  </a:lnTo>
                  <a:lnTo>
                    <a:pt x="3148802" y="429107"/>
                  </a:lnTo>
                  <a:lnTo>
                    <a:pt x="3183140" y="421810"/>
                  </a:lnTo>
                  <a:lnTo>
                    <a:pt x="3217666" y="428165"/>
                  </a:lnTo>
                  <a:lnTo>
                    <a:pt x="3245809" y="446485"/>
                  </a:lnTo>
                  <a:lnTo>
                    <a:pt x="3264873" y="474146"/>
                  </a:lnTo>
                  <a:lnTo>
                    <a:pt x="3272163" y="508521"/>
                  </a:lnTo>
                  <a:lnTo>
                    <a:pt x="3265815" y="543083"/>
                  </a:lnTo>
                  <a:lnTo>
                    <a:pt x="3247513" y="571256"/>
                  </a:lnTo>
                  <a:lnTo>
                    <a:pt x="3219882" y="590340"/>
                  </a:lnTo>
                  <a:lnTo>
                    <a:pt x="3185543" y="597637"/>
                  </a:lnTo>
                  <a:close/>
                </a:path>
                <a:path w="5051425" h="2118360">
                  <a:moveTo>
                    <a:pt x="3454285" y="338582"/>
                  </a:moveTo>
                  <a:lnTo>
                    <a:pt x="3418980" y="331265"/>
                  </a:lnTo>
                  <a:lnTo>
                    <a:pt x="3390042" y="311154"/>
                  </a:lnTo>
                  <a:lnTo>
                    <a:pt x="3370803" y="281677"/>
                  </a:lnTo>
                  <a:lnTo>
                    <a:pt x="3364595" y="246263"/>
                  </a:lnTo>
                  <a:lnTo>
                    <a:pt x="3372871" y="212287"/>
                  </a:lnTo>
                  <a:lnTo>
                    <a:pt x="3392879" y="184613"/>
                  </a:lnTo>
                  <a:lnTo>
                    <a:pt x="3421512" y="166185"/>
                  </a:lnTo>
                  <a:lnTo>
                    <a:pt x="3455664" y="159948"/>
                  </a:lnTo>
                  <a:lnTo>
                    <a:pt x="3489711" y="167725"/>
                  </a:lnTo>
                  <a:lnTo>
                    <a:pt x="3517587" y="187341"/>
                  </a:lnTo>
                  <a:lnTo>
                    <a:pt x="3536345" y="215762"/>
                  </a:lnTo>
                  <a:lnTo>
                    <a:pt x="3543041" y="249954"/>
                  </a:lnTo>
                  <a:lnTo>
                    <a:pt x="3535755" y="284075"/>
                  </a:lnTo>
                  <a:lnTo>
                    <a:pt x="3516535" y="312217"/>
                  </a:lnTo>
                  <a:lnTo>
                    <a:pt x="3488378" y="331385"/>
                  </a:lnTo>
                  <a:lnTo>
                    <a:pt x="3454285" y="338582"/>
                  </a:lnTo>
                  <a:close/>
                </a:path>
                <a:path w="5051425" h="2118360">
                  <a:moveTo>
                    <a:pt x="2397627" y="855895"/>
                  </a:moveTo>
                  <a:lnTo>
                    <a:pt x="2362453" y="850169"/>
                  </a:lnTo>
                  <a:lnTo>
                    <a:pt x="2334268" y="832301"/>
                  </a:lnTo>
                  <a:lnTo>
                    <a:pt x="2315574" y="804715"/>
                  </a:lnTo>
                  <a:lnTo>
                    <a:pt x="2308872" y="769838"/>
                  </a:lnTo>
                  <a:lnTo>
                    <a:pt x="2315388" y="736100"/>
                  </a:lnTo>
                  <a:lnTo>
                    <a:pt x="2333190" y="709120"/>
                  </a:lnTo>
                  <a:lnTo>
                    <a:pt x="2360035" y="691157"/>
                  </a:lnTo>
                  <a:lnTo>
                    <a:pt x="2393679" y="684470"/>
                  </a:lnTo>
                  <a:lnTo>
                    <a:pt x="2427497" y="690604"/>
                  </a:lnTo>
                  <a:lnTo>
                    <a:pt x="2454721" y="708102"/>
                  </a:lnTo>
                  <a:lnTo>
                    <a:pt x="2473033" y="734718"/>
                  </a:lnTo>
                  <a:lnTo>
                    <a:pt x="2480116" y="768206"/>
                  </a:lnTo>
                  <a:lnTo>
                    <a:pt x="2474371" y="802190"/>
                  </a:lnTo>
                  <a:lnTo>
                    <a:pt x="2457221" y="829713"/>
                  </a:lnTo>
                  <a:lnTo>
                    <a:pt x="2430896" y="848405"/>
                  </a:lnTo>
                  <a:lnTo>
                    <a:pt x="2397627" y="855895"/>
                  </a:lnTo>
                  <a:close/>
                </a:path>
                <a:path w="5051425" h="2118360">
                  <a:moveTo>
                    <a:pt x="3714433" y="73621"/>
                  </a:moveTo>
                  <a:lnTo>
                    <a:pt x="3680834" y="67291"/>
                  </a:lnTo>
                  <a:lnTo>
                    <a:pt x="3653867" y="49556"/>
                  </a:lnTo>
                  <a:lnTo>
                    <a:pt x="3635895" y="22758"/>
                  </a:lnTo>
                  <a:lnTo>
                    <a:pt x="3631403" y="0"/>
                  </a:lnTo>
                  <a:lnTo>
                    <a:pt x="3796546" y="0"/>
                  </a:lnTo>
                  <a:lnTo>
                    <a:pt x="3792408" y="22011"/>
                  </a:lnTo>
                  <a:lnTo>
                    <a:pt x="3774692" y="49006"/>
                  </a:lnTo>
                  <a:lnTo>
                    <a:pt x="3747921" y="66997"/>
                  </a:lnTo>
                  <a:lnTo>
                    <a:pt x="3714433" y="73621"/>
                  </a:lnTo>
                  <a:close/>
                </a:path>
                <a:path w="5051425" h="2118360">
                  <a:moveTo>
                    <a:pt x="1615308" y="594352"/>
                  </a:moveTo>
                  <a:lnTo>
                    <a:pt x="1581787" y="588333"/>
                  </a:lnTo>
                  <a:lnTo>
                    <a:pt x="1554654" y="570860"/>
                  </a:lnTo>
                  <a:lnTo>
                    <a:pt x="1536371" y="544320"/>
                  </a:lnTo>
                  <a:lnTo>
                    <a:pt x="1529398" y="511096"/>
                  </a:lnTo>
                  <a:lnTo>
                    <a:pt x="1535412" y="477539"/>
                  </a:lnTo>
                  <a:lnTo>
                    <a:pt x="1552866" y="450379"/>
                  </a:lnTo>
                  <a:lnTo>
                    <a:pt x="1579378" y="432076"/>
                  </a:lnTo>
                  <a:lnTo>
                    <a:pt x="1612568" y="425096"/>
                  </a:lnTo>
                  <a:lnTo>
                    <a:pt x="1646089" y="431116"/>
                  </a:lnTo>
                  <a:lnTo>
                    <a:pt x="1673222" y="448589"/>
                  </a:lnTo>
                  <a:lnTo>
                    <a:pt x="1691506" y="475129"/>
                  </a:lnTo>
                  <a:lnTo>
                    <a:pt x="1698480" y="508352"/>
                  </a:lnTo>
                  <a:lnTo>
                    <a:pt x="1692466" y="541907"/>
                  </a:lnTo>
                  <a:lnTo>
                    <a:pt x="1675010" y="569068"/>
                  </a:lnTo>
                  <a:lnTo>
                    <a:pt x="1648497" y="587371"/>
                  </a:lnTo>
                  <a:lnTo>
                    <a:pt x="1615308" y="594352"/>
                  </a:lnTo>
                  <a:close/>
                </a:path>
                <a:path w="5051425" h="2118360">
                  <a:moveTo>
                    <a:pt x="2662594" y="855196"/>
                  </a:moveTo>
                  <a:lnTo>
                    <a:pt x="2629133" y="848233"/>
                  </a:lnTo>
                  <a:lnTo>
                    <a:pt x="2602516" y="829921"/>
                  </a:lnTo>
                  <a:lnTo>
                    <a:pt x="2585051" y="802649"/>
                  </a:lnTo>
                  <a:lnTo>
                    <a:pt x="2579047" y="768803"/>
                  </a:lnTo>
                  <a:lnTo>
                    <a:pt x="2586004" y="735307"/>
                  </a:lnTo>
                  <a:lnTo>
                    <a:pt x="2604296" y="708662"/>
                  </a:lnTo>
                  <a:lnTo>
                    <a:pt x="2631539" y="691179"/>
                  </a:lnTo>
                  <a:lnTo>
                    <a:pt x="2665349" y="685169"/>
                  </a:lnTo>
                  <a:lnTo>
                    <a:pt x="2698810" y="692133"/>
                  </a:lnTo>
                  <a:lnTo>
                    <a:pt x="2725426" y="710445"/>
                  </a:lnTo>
                  <a:lnTo>
                    <a:pt x="2742892" y="737717"/>
                  </a:lnTo>
                  <a:lnTo>
                    <a:pt x="2748897" y="771563"/>
                  </a:lnTo>
                  <a:lnTo>
                    <a:pt x="2741941" y="805056"/>
                  </a:lnTo>
                  <a:lnTo>
                    <a:pt x="2723648" y="831700"/>
                  </a:lnTo>
                  <a:lnTo>
                    <a:pt x="2696403" y="849185"/>
                  </a:lnTo>
                  <a:lnTo>
                    <a:pt x="2662594" y="855196"/>
                  </a:lnTo>
                  <a:close/>
                </a:path>
                <a:path w="5051425" h="2118360">
                  <a:moveTo>
                    <a:pt x="1340041" y="333683"/>
                  </a:moveTo>
                  <a:lnTo>
                    <a:pt x="1308192" y="325970"/>
                  </a:lnTo>
                  <a:lnTo>
                    <a:pt x="1282747" y="307567"/>
                  </a:lnTo>
                  <a:lnTo>
                    <a:pt x="1265961" y="280883"/>
                  </a:lnTo>
                  <a:lnTo>
                    <a:pt x="1260090" y="248324"/>
                  </a:lnTo>
                  <a:lnTo>
                    <a:pt x="1267044" y="214929"/>
                  </a:lnTo>
                  <a:lnTo>
                    <a:pt x="1285489" y="188221"/>
                  </a:lnTo>
                  <a:lnTo>
                    <a:pt x="1312852" y="170685"/>
                  </a:lnTo>
                  <a:lnTo>
                    <a:pt x="1346560" y="164805"/>
                  </a:lnTo>
                  <a:lnTo>
                    <a:pt x="1379766" y="172178"/>
                  </a:lnTo>
                  <a:lnTo>
                    <a:pt x="1406186" y="191004"/>
                  </a:lnTo>
                  <a:lnTo>
                    <a:pt x="1423360" y="218661"/>
                  </a:lnTo>
                  <a:lnTo>
                    <a:pt x="1428831" y="252528"/>
                  </a:lnTo>
                  <a:lnTo>
                    <a:pt x="1421059" y="285620"/>
                  </a:lnTo>
                  <a:lnTo>
                    <a:pt x="1401896" y="311798"/>
                  </a:lnTo>
                  <a:lnTo>
                    <a:pt x="1374003" y="328630"/>
                  </a:lnTo>
                  <a:lnTo>
                    <a:pt x="1340041" y="333683"/>
                  </a:lnTo>
                  <a:close/>
                </a:path>
                <a:path w="5051425" h="2118360">
                  <a:moveTo>
                    <a:pt x="2923306" y="853724"/>
                  </a:moveTo>
                  <a:lnTo>
                    <a:pt x="2890205" y="846401"/>
                  </a:lnTo>
                  <a:lnTo>
                    <a:pt x="2863463" y="827240"/>
                  </a:lnTo>
                  <a:lnTo>
                    <a:pt x="2846003" y="799351"/>
                  </a:lnTo>
                  <a:lnTo>
                    <a:pt x="2840748" y="765846"/>
                  </a:lnTo>
                  <a:lnTo>
                    <a:pt x="2848913" y="734189"/>
                  </a:lnTo>
                  <a:lnTo>
                    <a:pt x="2867987" y="708677"/>
                  </a:lnTo>
                  <a:lnTo>
                    <a:pt x="2895086" y="691948"/>
                  </a:lnTo>
                  <a:lnTo>
                    <a:pt x="2927328" y="686641"/>
                  </a:lnTo>
                  <a:lnTo>
                    <a:pt x="2959082" y="694366"/>
                  </a:lnTo>
                  <a:lnTo>
                    <a:pt x="2984816" y="713086"/>
                  </a:lnTo>
                  <a:lnTo>
                    <a:pt x="3001876" y="739971"/>
                  </a:lnTo>
                  <a:lnTo>
                    <a:pt x="3007610" y="772196"/>
                  </a:lnTo>
                  <a:lnTo>
                    <a:pt x="3000341" y="804102"/>
                  </a:lnTo>
                  <a:lnTo>
                    <a:pt x="2982018" y="830115"/>
                  </a:lnTo>
                  <a:lnTo>
                    <a:pt x="2955414" y="847550"/>
                  </a:lnTo>
                  <a:lnTo>
                    <a:pt x="2923306" y="853724"/>
                  </a:lnTo>
                  <a:close/>
                </a:path>
                <a:path w="5051425" h="2118360">
                  <a:moveTo>
                    <a:pt x="2133243" y="854642"/>
                  </a:moveTo>
                  <a:lnTo>
                    <a:pt x="2100957" y="848072"/>
                  </a:lnTo>
                  <a:lnTo>
                    <a:pt x="2074746" y="830668"/>
                  </a:lnTo>
                  <a:lnTo>
                    <a:pt x="2056957" y="804740"/>
                  </a:lnTo>
                  <a:lnTo>
                    <a:pt x="2049937" y="772601"/>
                  </a:lnTo>
                  <a:lnTo>
                    <a:pt x="2055701" y="738827"/>
                  </a:lnTo>
                  <a:lnTo>
                    <a:pt x="2073126" y="711364"/>
                  </a:lnTo>
                  <a:lnTo>
                    <a:pt x="2099736" y="692799"/>
                  </a:lnTo>
                  <a:lnTo>
                    <a:pt x="2133053" y="685723"/>
                  </a:lnTo>
                  <a:lnTo>
                    <a:pt x="2166702" y="691886"/>
                  </a:lnTo>
                  <a:lnTo>
                    <a:pt x="2193872" y="709659"/>
                  </a:lnTo>
                  <a:lnTo>
                    <a:pt x="2212040" y="736556"/>
                  </a:lnTo>
                  <a:lnTo>
                    <a:pt x="2218679" y="770088"/>
                  </a:lnTo>
                  <a:lnTo>
                    <a:pt x="2212111" y="803655"/>
                  </a:lnTo>
                  <a:lnTo>
                    <a:pt x="2194010" y="830592"/>
                  </a:lnTo>
                  <a:lnTo>
                    <a:pt x="2166884" y="848415"/>
                  </a:lnTo>
                  <a:lnTo>
                    <a:pt x="2133243" y="854642"/>
                  </a:lnTo>
                  <a:close/>
                </a:path>
                <a:path w="5051425" h="2118360">
                  <a:moveTo>
                    <a:pt x="1084832" y="70639"/>
                  </a:moveTo>
                  <a:lnTo>
                    <a:pt x="1053162" y="63937"/>
                  </a:lnTo>
                  <a:lnTo>
                    <a:pt x="1026680" y="45526"/>
                  </a:lnTo>
                  <a:lnTo>
                    <a:pt x="1008697" y="18772"/>
                  </a:lnTo>
                  <a:lnTo>
                    <a:pt x="1005047" y="0"/>
                  </a:lnTo>
                  <a:lnTo>
                    <a:pt x="1163803" y="0"/>
                  </a:lnTo>
                  <a:lnTo>
                    <a:pt x="1158858" y="21028"/>
                  </a:lnTo>
                  <a:lnTo>
                    <a:pt x="1140966" y="46470"/>
                  </a:lnTo>
                  <a:lnTo>
                    <a:pt x="1115305" y="63979"/>
                  </a:lnTo>
                  <a:lnTo>
                    <a:pt x="1084832" y="70639"/>
                  </a:lnTo>
                  <a:close/>
                </a:path>
                <a:path w="5051425" h="2118360">
                  <a:moveTo>
                    <a:pt x="3449112" y="591924"/>
                  </a:moveTo>
                  <a:lnTo>
                    <a:pt x="3417687" y="583072"/>
                  </a:lnTo>
                  <a:lnTo>
                    <a:pt x="3392363" y="563203"/>
                  </a:lnTo>
                  <a:lnTo>
                    <a:pt x="3376090" y="535677"/>
                  </a:lnTo>
                  <a:lnTo>
                    <a:pt x="3371818" y="503858"/>
                  </a:lnTo>
                  <a:lnTo>
                    <a:pt x="3380555" y="473590"/>
                  </a:lnTo>
                  <a:lnTo>
                    <a:pt x="3399488" y="448988"/>
                  </a:lnTo>
                  <a:lnTo>
                    <a:pt x="3425686" y="432709"/>
                  </a:lnTo>
                  <a:lnTo>
                    <a:pt x="3456217" y="427408"/>
                  </a:lnTo>
                  <a:lnTo>
                    <a:pt x="3487743" y="435282"/>
                  </a:lnTo>
                  <a:lnTo>
                    <a:pt x="3513617" y="454435"/>
                  </a:lnTo>
                  <a:lnTo>
                    <a:pt x="3530747" y="481543"/>
                  </a:lnTo>
                  <a:lnTo>
                    <a:pt x="3536046" y="513283"/>
                  </a:lnTo>
                  <a:lnTo>
                    <a:pt x="3527683" y="544772"/>
                  </a:lnTo>
                  <a:lnTo>
                    <a:pt x="3508171" y="570398"/>
                  </a:lnTo>
                  <a:lnTo>
                    <a:pt x="3480863" y="587127"/>
                  </a:lnTo>
                  <a:lnTo>
                    <a:pt x="3449112" y="591924"/>
                  </a:lnTo>
                  <a:close/>
                </a:path>
                <a:path w="5051425" h="2118360">
                  <a:moveTo>
                    <a:pt x="1872129" y="852498"/>
                  </a:moveTo>
                  <a:lnTo>
                    <a:pt x="1841737" y="845358"/>
                  </a:lnTo>
                  <a:lnTo>
                    <a:pt x="1816361" y="827620"/>
                  </a:lnTo>
                  <a:lnTo>
                    <a:pt x="1798811" y="802112"/>
                  </a:lnTo>
                  <a:lnTo>
                    <a:pt x="1791893" y="771664"/>
                  </a:lnTo>
                  <a:lnTo>
                    <a:pt x="1798064" y="739935"/>
                  </a:lnTo>
                  <a:lnTo>
                    <a:pt x="1815863" y="713252"/>
                  </a:lnTo>
                  <a:lnTo>
                    <a:pt x="1842155" y="694826"/>
                  </a:lnTo>
                  <a:lnTo>
                    <a:pt x="1873801" y="687867"/>
                  </a:lnTo>
                  <a:lnTo>
                    <a:pt x="1905463" y="694543"/>
                  </a:lnTo>
                  <a:lnTo>
                    <a:pt x="1931889" y="712755"/>
                  </a:lnTo>
                  <a:lnTo>
                    <a:pt x="1949908" y="739311"/>
                  </a:lnTo>
                  <a:lnTo>
                    <a:pt x="1956352" y="771020"/>
                  </a:lnTo>
                  <a:lnTo>
                    <a:pt x="1949172" y="802671"/>
                  </a:lnTo>
                  <a:lnTo>
                    <a:pt x="1930586" y="828887"/>
                  </a:lnTo>
                  <a:lnTo>
                    <a:pt x="1903827" y="846538"/>
                  </a:lnTo>
                  <a:lnTo>
                    <a:pt x="1872129" y="852498"/>
                  </a:lnTo>
                  <a:close/>
                </a:path>
                <a:path w="5051425" h="2118360">
                  <a:moveTo>
                    <a:pt x="3712261" y="330524"/>
                  </a:moveTo>
                  <a:lnTo>
                    <a:pt x="3682064" y="323401"/>
                  </a:lnTo>
                  <a:lnTo>
                    <a:pt x="3656824" y="305610"/>
                  </a:lnTo>
                  <a:lnTo>
                    <a:pt x="3639445" y="280102"/>
                  </a:lnTo>
                  <a:lnTo>
                    <a:pt x="3632831" y="249826"/>
                  </a:lnTo>
                  <a:lnTo>
                    <a:pt x="3639466" y="218314"/>
                  </a:lnTo>
                  <a:lnTo>
                    <a:pt x="3657709" y="191991"/>
                  </a:lnTo>
                  <a:lnTo>
                    <a:pt x="3684242" y="174130"/>
                  </a:lnTo>
                  <a:lnTo>
                    <a:pt x="3715748" y="168006"/>
                  </a:lnTo>
                  <a:lnTo>
                    <a:pt x="3745945" y="175128"/>
                  </a:lnTo>
                  <a:lnTo>
                    <a:pt x="3771185" y="192919"/>
                  </a:lnTo>
                  <a:lnTo>
                    <a:pt x="3788565" y="218428"/>
                  </a:lnTo>
                  <a:lnTo>
                    <a:pt x="3795178" y="248704"/>
                  </a:lnTo>
                  <a:lnTo>
                    <a:pt x="3788540" y="280209"/>
                  </a:lnTo>
                  <a:lnTo>
                    <a:pt x="3770293" y="306532"/>
                  </a:lnTo>
                  <a:lnTo>
                    <a:pt x="3743759" y="324397"/>
                  </a:lnTo>
                  <a:lnTo>
                    <a:pt x="3712261" y="330524"/>
                  </a:lnTo>
                  <a:close/>
                </a:path>
                <a:path w="5051425" h="2118360">
                  <a:moveTo>
                    <a:pt x="3182445" y="849464"/>
                  </a:moveTo>
                  <a:lnTo>
                    <a:pt x="3151609" y="842284"/>
                  </a:lnTo>
                  <a:lnTo>
                    <a:pt x="3126681" y="824286"/>
                  </a:lnTo>
                  <a:lnTo>
                    <a:pt x="3110311" y="798292"/>
                  </a:lnTo>
                  <a:lnTo>
                    <a:pt x="3105146" y="767122"/>
                  </a:lnTo>
                  <a:lnTo>
                    <a:pt x="3112253" y="737484"/>
                  </a:lnTo>
                  <a:lnTo>
                    <a:pt x="3129392" y="713313"/>
                  </a:lnTo>
                  <a:lnTo>
                    <a:pt x="3154100" y="696992"/>
                  </a:lnTo>
                  <a:lnTo>
                    <a:pt x="3183915" y="690902"/>
                  </a:lnTo>
                  <a:lnTo>
                    <a:pt x="3214933" y="697122"/>
                  </a:lnTo>
                  <a:lnTo>
                    <a:pt x="3240348" y="714344"/>
                  </a:lnTo>
                  <a:lnTo>
                    <a:pt x="3257452" y="739849"/>
                  </a:lnTo>
                  <a:lnTo>
                    <a:pt x="3263540" y="770918"/>
                  </a:lnTo>
                  <a:lnTo>
                    <a:pt x="3256843" y="801873"/>
                  </a:lnTo>
                  <a:lnTo>
                    <a:pt x="3239245" y="827074"/>
                  </a:lnTo>
                  <a:lnTo>
                    <a:pt x="3213521" y="843833"/>
                  </a:lnTo>
                  <a:lnTo>
                    <a:pt x="3182445" y="849464"/>
                  </a:lnTo>
                  <a:close/>
                </a:path>
                <a:path w="5051425" h="2118360">
                  <a:moveTo>
                    <a:pt x="1613061" y="846137"/>
                  </a:moveTo>
                  <a:lnTo>
                    <a:pt x="1582983" y="840073"/>
                  </a:lnTo>
                  <a:lnTo>
                    <a:pt x="1559132" y="823889"/>
                  </a:lnTo>
                  <a:lnTo>
                    <a:pt x="1543495" y="799621"/>
                  </a:lnTo>
                  <a:lnTo>
                    <a:pt x="1538061" y="769306"/>
                  </a:lnTo>
                  <a:lnTo>
                    <a:pt x="1544121" y="739197"/>
                  </a:lnTo>
                  <a:lnTo>
                    <a:pt x="1560289" y="715320"/>
                  </a:lnTo>
                  <a:lnTo>
                    <a:pt x="1584531" y="699667"/>
                  </a:lnTo>
                  <a:lnTo>
                    <a:pt x="1614814" y="694226"/>
                  </a:lnTo>
                  <a:lnTo>
                    <a:pt x="1644891" y="700293"/>
                  </a:lnTo>
                  <a:lnTo>
                    <a:pt x="1668743" y="716478"/>
                  </a:lnTo>
                  <a:lnTo>
                    <a:pt x="1684379" y="740746"/>
                  </a:lnTo>
                  <a:lnTo>
                    <a:pt x="1689814" y="771060"/>
                  </a:lnTo>
                  <a:lnTo>
                    <a:pt x="1683755" y="801168"/>
                  </a:lnTo>
                  <a:lnTo>
                    <a:pt x="1667587" y="825042"/>
                  </a:lnTo>
                  <a:lnTo>
                    <a:pt x="1643345" y="840695"/>
                  </a:lnTo>
                  <a:lnTo>
                    <a:pt x="1613061" y="846137"/>
                  </a:lnTo>
                  <a:close/>
                </a:path>
                <a:path w="5051425" h="2118360">
                  <a:moveTo>
                    <a:pt x="1341583" y="587149"/>
                  </a:moveTo>
                  <a:lnTo>
                    <a:pt x="1311908" y="580415"/>
                  </a:lnTo>
                  <a:lnTo>
                    <a:pt x="1288241" y="563744"/>
                  </a:lnTo>
                  <a:lnTo>
                    <a:pt x="1272629" y="539276"/>
                  </a:lnTo>
                  <a:lnTo>
                    <a:pt x="1267116" y="509154"/>
                  </a:lnTo>
                  <a:lnTo>
                    <a:pt x="1273483" y="478102"/>
                  </a:lnTo>
                  <a:lnTo>
                    <a:pt x="1290552" y="453432"/>
                  </a:lnTo>
                  <a:lnTo>
                    <a:pt x="1315958" y="437409"/>
                  </a:lnTo>
                  <a:lnTo>
                    <a:pt x="1347336" y="432298"/>
                  </a:lnTo>
                  <a:lnTo>
                    <a:pt x="1377011" y="439032"/>
                  </a:lnTo>
                  <a:lnTo>
                    <a:pt x="1400677" y="455704"/>
                  </a:lnTo>
                  <a:lnTo>
                    <a:pt x="1416290" y="480172"/>
                  </a:lnTo>
                  <a:lnTo>
                    <a:pt x="1421804" y="510293"/>
                  </a:lnTo>
                  <a:lnTo>
                    <a:pt x="1415436" y="541340"/>
                  </a:lnTo>
                  <a:lnTo>
                    <a:pt x="1398363" y="566011"/>
                  </a:lnTo>
                  <a:lnTo>
                    <a:pt x="1372956" y="582037"/>
                  </a:lnTo>
                  <a:lnTo>
                    <a:pt x="1341583" y="587149"/>
                  </a:lnTo>
                  <a:close/>
                </a:path>
                <a:path w="5051425" h="2118360">
                  <a:moveTo>
                    <a:pt x="3974227" y="64166"/>
                  </a:moveTo>
                  <a:lnTo>
                    <a:pt x="3944092" y="58337"/>
                  </a:lnTo>
                  <a:lnTo>
                    <a:pt x="3920098" y="42230"/>
                  </a:lnTo>
                  <a:lnTo>
                    <a:pt x="3904339" y="17971"/>
                  </a:lnTo>
                  <a:lnTo>
                    <a:pt x="3901115" y="0"/>
                  </a:lnTo>
                  <a:lnTo>
                    <a:pt x="4047259" y="0"/>
                  </a:lnTo>
                  <a:lnTo>
                    <a:pt x="4044063" y="17890"/>
                  </a:lnTo>
                  <a:lnTo>
                    <a:pt x="4028322" y="42166"/>
                  </a:lnTo>
                  <a:lnTo>
                    <a:pt x="4004345" y="58302"/>
                  </a:lnTo>
                  <a:lnTo>
                    <a:pt x="3974227" y="64166"/>
                  </a:lnTo>
                  <a:close/>
                </a:path>
                <a:path w="5051425" h="2118360">
                  <a:moveTo>
                    <a:pt x="3715777" y="583821"/>
                  </a:moveTo>
                  <a:lnTo>
                    <a:pt x="3686218" y="578285"/>
                  </a:lnTo>
                  <a:lnTo>
                    <a:pt x="3661886" y="561964"/>
                  </a:lnTo>
                  <a:lnTo>
                    <a:pt x="3645552" y="537628"/>
                  </a:lnTo>
                  <a:lnTo>
                    <a:pt x="3639984" y="508043"/>
                  </a:lnTo>
                  <a:lnTo>
                    <a:pt x="3646420" y="479820"/>
                  </a:lnTo>
                  <a:lnTo>
                    <a:pt x="3662651" y="456729"/>
                  </a:lnTo>
                  <a:lnTo>
                    <a:pt x="3686186" y="441192"/>
                  </a:lnTo>
                  <a:lnTo>
                    <a:pt x="3714533" y="435627"/>
                  </a:lnTo>
                  <a:lnTo>
                    <a:pt x="3742832" y="441607"/>
                  </a:lnTo>
                  <a:lnTo>
                    <a:pt x="3766136" y="457468"/>
                  </a:lnTo>
                  <a:lnTo>
                    <a:pt x="3782011" y="480777"/>
                  </a:lnTo>
                  <a:lnTo>
                    <a:pt x="3788024" y="509100"/>
                  </a:lnTo>
                  <a:lnTo>
                    <a:pt x="3782502" y="537481"/>
                  </a:lnTo>
                  <a:lnTo>
                    <a:pt x="3767009" y="561061"/>
                  </a:lnTo>
                  <a:lnTo>
                    <a:pt x="3743962" y="577341"/>
                  </a:lnTo>
                  <a:lnTo>
                    <a:pt x="3715777" y="583821"/>
                  </a:lnTo>
                  <a:close/>
                </a:path>
                <a:path w="5051425" h="2118360">
                  <a:moveTo>
                    <a:pt x="2135137" y="1114374"/>
                  </a:moveTo>
                  <a:lnTo>
                    <a:pt x="2105242" y="1108514"/>
                  </a:lnTo>
                  <a:lnTo>
                    <a:pt x="2081042" y="1091967"/>
                  </a:lnTo>
                  <a:lnTo>
                    <a:pt x="2065094" y="1067352"/>
                  </a:lnTo>
                  <a:lnTo>
                    <a:pt x="2059956" y="1037292"/>
                  </a:lnTo>
                  <a:lnTo>
                    <a:pt x="2066683" y="1008799"/>
                  </a:lnTo>
                  <a:lnTo>
                    <a:pt x="2083146" y="985842"/>
                  </a:lnTo>
                  <a:lnTo>
                    <a:pt x="2106974" y="970666"/>
                  </a:lnTo>
                  <a:lnTo>
                    <a:pt x="2135798" y="965514"/>
                  </a:lnTo>
                  <a:lnTo>
                    <a:pt x="2164377" y="971805"/>
                  </a:lnTo>
                  <a:lnTo>
                    <a:pt x="2187558" y="987913"/>
                  </a:lnTo>
                  <a:lnTo>
                    <a:pt x="2203074" y="1011511"/>
                  </a:lnTo>
                  <a:lnTo>
                    <a:pt x="2208659" y="1040274"/>
                  </a:lnTo>
                  <a:lnTo>
                    <a:pt x="2202818" y="1068983"/>
                  </a:lnTo>
                  <a:lnTo>
                    <a:pt x="2187095" y="1092437"/>
                  </a:lnTo>
                  <a:lnTo>
                    <a:pt x="2163773" y="1108335"/>
                  </a:lnTo>
                  <a:lnTo>
                    <a:pt x="2135137" y="1114374"/>
                  </a:lnTo>
                  <a:close/>
                </a:path>
                <a:path w="5051425" h="2118360">
                  <a:moveTo>
                    <a:pt x="2388511" y="1114889"/>
                  </a:moveTo>
                  <a:lnTo>
                    <a:pt x="2360464" y="1107345"/>
                  </a:lnTo>
                  <a:lnTo>
                    <a:pt x="2338345" y="1090498"/>
                  </a:lnTo>
                  <a:lnTo>
                    <a:pt x="2324052" y="1066476"/>
                  </a:lnTo>
                  <a:lnTo>
                    <a:pt x="2319481" y="1037411"/>
                  </a:lnTo>
                  <a:lnTo>
                    <a:pt x="2326272" y="1007804"/>
                  </a:lnTo>
                  <a:lnTo>
                    <a:pt x="2343190" y="984423"/>
                  </a:lnTo>
                  <a:lnTo>
                    <a:pt x="2367927" y="969397"/>
                  </a:lnTo>
                  <a:lnTo>
                    <a:pt x="2398175" y="964854"/>
                  </a:lnTo>
                  <a:lnTo>
                    <a:pt x="2427594" y="972070"/>
                  </a:lnTo>
                  <a:lnTo>
                    <a:pt x="2450675" y="989364"/>
                  </a:lnTo>
                  <a:lnTo>
                    <a:pt x="2465320" y="1014386"/>
                  </a:lnTo>
                  <a:lnTo>
                    <a:pt x="2469433" y="1044781"/>
                  </a:lnTo>
                  <a:lnTo>
                    <a:pt x="2461807" y="1074078"/>
                  </a:lnTo>
                  <a:lnTo>
                    <a:pt x="2444182" y="1096911"/>
                  </a:lnTo>
                  <a:lnTo>
                    <a:pt x="2418951" y="1111207"/>
                  </a:lnTo>
                  <a:lnTo>
                    <a:pt x="2388511" y="1114889"/>
                  </a:lnTo>
                  <a:close/>
                </a:path>
                <a:path w="5051425" h="2118360">
                  <a:moveTo>
                    <a:pt x="2660581" y="1114682"/>
                  </a:moveTo>
                  <a:lnTo>
                    <a:pt x="2632166" y="1107882"/>
                  </a:lnTo>
                  <a:lnTo>
                    <a:pt x="2609446" y="1091521"/>
                  </a:lnTo>
                  <a:lnTo>
                    <a:pt x="2594476" y="1067787"/>
                  </a:lnTo>
                  <a:lnTo>
                    <a:pt x="2589311" y="1038863"/>
                  </a:lnTo>
                  <a:lnTo>
                    <a:pt x="2595734" y="1009064"/>
                  </a:lnTo>
                  <a:lnTo>
                    <a:pt x="2612506" y="985324"/>
                  </a:lnTo>
                  <a:lnTo>
                    <a:pt x="2637193" y="969940"/>
                  </a:lnTo>
                  <a:lnTo>
                    <a:pt x="2667363" y="965207"/>
                  </a:lnTo>
                  <a:lnTo>
                    <a:pt x="2695777" y="972006"/>
                  </a:lnTo>
                  <a:lnTo>
                    <a:pt x="2718495" y="988364"/>
                  </a:lnTo>
                  <a:lnTo>
                    <a:pt x="2733463" y="1012098"/>
                  </a:lnTo>
                  <a:lnTo>
                    <a:pt x="2738629" y="1041023"/>
                  </a:lnTo>
                  <a:lnTo>
                    <a:pt x="2732208" y="1070822"/>
                  </a:lnTo>
                  <a:lnTo>
                    <a:pt x="2715438" y="1094563"/>
                  </a:lnTo>
                  <a:lnTo>
                    <a:pt x="2690752" y="1109948"/>
                  </a:lnTo>
                  <a:lnTo>
                    <a:pt x="2660581" y="1114682"/>
                  </a:lnTo>
                  <a:close/>
                </a:path>
                <a:path w="5051425" h="2118360">
                  <a:moveTo>
                    <a:pt x="1079866" y="324700"/>
                  </a:moveTo>
                  <a:lnTo>
                    <a:pt x="1051309" y="317762"/>
                  </a:lnTo>
                  <a:lnTo>
                    <a:pt x="1028730" y="301401"/>
                  </a:lnTo>
                  <a:lnTo>
                    <a:pt x="1013970" y="277599"/>
                  </a:lnTo>
                  <a:lnTo>
                    <a:pt x="1008868" y="248332"/>
                  </a:lnTo>
                  <a:lnTo>
                    <a:pt x="1015048" y="218222"/>
                  </a:lnTo>
                  <a:lnTo>
                    <a:pt x="1031455" y="194383"/>
                  </a:lnTo>
                  <a:lnTo>
                    <a:pt x="1055942" y="178880"/>
                  </a:lnTo>
                  <a:lnTo>
                    <a:pt x="1086366" y="173777"/>
                  </a:lnTo>
                  <a:lnTo>
                    <a:pt x="1116270" y="180383"/>
                  </a:lnTo>
                  <a:lnTo>
                    <a:pt x="1139825" y="197178"/>
                  </a:lnTo>
                  <a:lnTo>
                    <a:pt x="1154980" y="221958"/>
                  </a:lnTo>
                  <a:lnTo>
                    <a:pt x="1159683" y="252519"/>
                  </a:lnTo>
                  <a:lnTo>
                    <a:pt x="1152673" y="282283"/>
                  </a:lnTo>
                  <a:lnTo>
                    <a:pt x="1135530" y="305594"/>
                  </a:lnTo>
                  <a:lnTo>
                    <a:pt x="1110509" y="320413"/>
                  </a:lnTo>
                  <a:lnTo>
                    <a:pt x="1079866" y="324700"/>
                  </a:lnTo>
                  <a:close/>
                </a:path>
                <a:path w="5051425" h="2118360">
                  <a:moveTo>
                    <a:pt x="3453306" y="843916"/>
                  </a:moveTo>
                  <a:lnTo>
                    <a:pt x="3425120" y="837748"/>
                  </a:lnTo>
                  <a:lnTo>
                    <a:pt x="3401760" y="821517"/>
                  </a:lnTo>
                  <a:lnTo>
                    <a:pt x="3385887" y="797923"/>
                  </a:lnTo>
                  <a:lnTo>
                    <a:pt x="3380162" y="769668"/>
                  </a:lnTo>
                  <a:lnTo>
                    <a:pt x="3386324" y="741453"/>
                  </a:lnTo>
                  <a:lnTo>
                    <a:pt x="3402538" y="718069"/>
                  </a:lnTo>
                  <a:lnTo>
                    <a:pt x="3426107" y="702180"/>
                  </a:lnTo>
                  <a:lnTo>
                    <a:pt x="3454333" y="696449"/>
                  </a:lnTo>
                  <a:lnTo>
                    <a:pt x="3482516" y="702617"/>
                  </a:lnTo>
                  <a:lnTo>
                    <a:pt x="3505874" y="718848"/>
                  </a:lnTo>
                  <a:lnTo>
                    <a:pt x="3521747" y="742443"/>
                  </a:lnTo>
                  <a:lnTo>
                    <a:pt x="3527474" y="770699"/>
                  </a:lnTo>
                  <a:lnTo>
                    <a:pt x="3521314" y="798911"/>
                  </a:lnTo>
                  <a:lnTo>
                    <a:pt x="3505100" y="822294"/>
                  </a:lnTo>
                  <a:lnTo>
                    <a:pt x="3481530" y="838185"/>
                  </a:lnTo>
                  <a:lnTo>
                    <a:pt x="3453306" y="843916"/>
                  </a:lnTo>
                  <a:close/>
                </a:path>
                <a:path w="5051425" h="2118360">
                  <a:moveTo>
                    <a:pt x="2920936" y="1113471"/>
                  </a:moveTo>
                  <a:lnTo>
                    <a:pt x="2894008" y="1106556"/>
                  </a:lnTo>
                  <a:lnTo>
                    <a:pt x="2871679" y="1090320"/>
                  </a:lnTo>
                  <a:lnTo>
                    <a:pt x="2856420" y="1067343"/>
                  </a:lnTo>
                  <a:lnTo>
                    <a:pt x="2850707" y="1040204"/>
                  </a:lnTo>
                  <a:lnTo>
                    <a:pt x="2856688" y="1011857"/>
                  </a:lnTo>
                  <a:lnTo>
                    <a:pt x="2872976" y="988222"/>
                  </a:lnTo>
                  <a:lnTo>
                    <a:pt x="2896716" y="972131"/>
                  </a:lnTo>
                  <a:lnTo>
                    <a:pt x="2925056" y="966415"/>
                  </a:lnTo>
                  <a:lnTo>
                    <a:pt x="2953313" y="972903"/>
                  </a:lnTo>
                  <a:lnTo>
                    <a:pt x="2976681" y="989599"/>
                  </a:lnTo>
                  <a:lnTo>
                    <a:pt x="2992374" y="1013601"/>
                  </a:lnTo>
                  <a:lnTo>
                    <a:pt x="2997607" y="1042006"/>
                  </a:lnTo>
                  <a:lnTo>
                    <a:pt x="2990633" y="1070207"/>
                  </a:lnTo>
                  <a:lnTo>
                    <a:pt x="2973551" y="1093362"/>
                  </a:lnTo>
                  <a:lnTo>
                    <a:pt x="2949329" y="1108706"/>
                  </a:lnTo>
                  <a:lnTo>
                    <a:pt x="2920936" y="1113471"/>
                  </a:lnTo>
                  <a:close/>
                </a:path>
                <a:path w="5051425" h="2118360">
                  <a:moveTo>
                    <a:pt x="822256" y="60635"/>
                  </a:moveTo>
                  <a:lnTo>
                    <a:pt x="795409" y="54099"/>
                  </a:lnTo>
                  <a:lnTo>
                    <a:pt x="773039" y="38002"/>
                  </a:lnTo>
                  <a:lnTo>
                    <a:pt x="757796" y="15095"/>
                  </a:lnTo>
                  <a:lnTo>
                    <a:pt x="754738" y="0"/>
                  </a:lnTo>
                  <a:lnTo>
                    <a:pt x="893311" y="0"/>
                  </a:lnTo>
                  <a:lnTo>
                    <a:pt x="890281" y="15356"/>
                  </a:lnTo>
                  <a:lnTo>
                    <a:pt x="874110" y="39042"/>
                  </a:lnTo>
                  <a:lnTo>
                    <a:pt x="850408" y="55160"/>
                  </a:lnTo>
                  <a:lnTo>
                    <a:pt x="822256" y="60635"/>
                  </a:lnTo>
                  <a:close/>
                </a:path>
                <a:path w="5051425" h="2118360">
                  <a:moveTo>
                    <a:pt x="1877415" y="1112113"/>
                  </a:moveTo>
                  <a:lnTo>
                    <a:pt x="1849196" y="1107223"/>
                  </a:lnTo>
                  <a:lnTo>
                    <a:pt x="1825080" y="1091474"/>
                  </a:lnTo>
                  <a:lnTo>
                    <a:pt x="1808284" y="1067956"/>
                  </a:lnTo>
                  <a:lnTo>
                    <a:pt x="1802030" y="1039760"/>
                  </a:lnTo>
                  <a:lnTo>
                    <a:pt x="1807905" y="1012752"/>
                  </a:lnTo>
                  <a:lnTo>
                    <a:pt x="1823539" y="989906"/>
                  </a:lnTo>
                  <a:lnTo>
                    <a:pt x="1846198" y="973989"/>
                  </a:lnTo>
                  <a:lnTo>
                    <a:pt x="1873148" y="967769"/>
                  </a:lnTo>
                  <a:lnTo>
                    <a:pt x="1900158" y="973161"/>
                  </a:lnTo>
                  <a:lnTo>
                    <a:pt x="1923216" y="988430"/>
                  </a:lnTo>
                  <a:lnTo>
                    <a:pt x="1939508" y="1010879"/>
                  </a:lnTo>
                  <a:lnTo>
                    <a:pt x="1946217" y="1037807"/>
                  </a:lnTo>
                  <a:lnTo>
                    <a:pt x="1941314" y="1064868"/>
                  </a:lnTo>
                  <a:lnTo>
                    <a:pt x="1926440" y="1088188"/>
                  </a:lnTo>
                  <a:lnTo>
                    <a:pt x="1904254" y="1104893"/>
                  </a:lnTo>
                  <a:lnTo>
                    <a:pt x="1877415" y="1112113"/>
                  </a:lnTo>
                  <a:close/>
                </a:path>
                <a:path w="5051425" h="2118360">
                  <a:moveTo>
                    <a:pt x="3974969" y="321435"/>
                  </a:moveTo>
                  <a:lnTo>
                    <a:pt x="3946773" y="315445"/>
                  </a:lnTo>
                  <a:lnTo>
                    <a:pt x="3923162" y="298847"/>
                  </a:lnTo>
                  <a:lnTo>
                    <a:pt x="3907237" y="274825"/>
                  </a:lnTo>
                  <a:lnTo>
                    <a:pt x="3902096" y="246565"/>
                  </a:lnTo>
                  <a:lnTo>
                    <a:pt x="3909050" y="219669"/>
                  </a:lnTo>
                  <a:lnTo>
                    <a:pt x="3925533" y="197337"/>
                  </a:lnTo>
                  <a:lnTo>
                    <a:pt x="3948707" y="182251"/>
                  </a:lnTo>
                  <a:lnTo>
                    <a:pt x="3975728" y="177091"/>
                  </a:lnTo>
                  <a:lnTo>
                    <a:pt x="4002653" y="183549"/>
                  </a:lnTo>
                  <a:lnTo>
                    <a:pt x="4025198" y="199656"/>
                  </a:lnTo>
                  <a:lnTo>
                    <a:pt x="4040648" y="222618"/>
                  </a:lnTo>
                  <a:lnTo>
                    <a:pt x="4046285" y="249644"/>
                  </a:lnTo>
                  <a:lnTo>
                    <a:pt x="4040327" y="276645"/>
                  </a:lnTo>
                  <a:lnTo>
                    <a:pt x="4024628" y="299450"/>
                  </a:lnTo>
                  <a:lnTo>
                    <a:pt x="4001929" y="315299"/>
                  </a:lnTo>
                  <a:lnTo>
                    <a:pt x="3974969" y="321435"/>
                  </a:lnTo>
                  <a:close/>
                </a:path>
                <a:path w="5051425" h="2118360">
                  <a:moveTo>
                    <a:pt x="1083678" y="580263"/>
                  </a:moveTo>
                  <a:lnTo>
                    <a:pt x="1057492" y="574726"/>
                  </a:lnTo>
                  <a:lnTo>
                    <a:pt x="1035578" y="560113"/>
                  </a:lnTo>
                  <a:lnTo>
                    <a:pt x="1020246" y="538663"/>
                  </a:lnTo>
                  <a:lnTo>
                    <a:pt x="1013808" y="512614"/>
                  </a:lnTo>
                  <a:lnTo>
                    <a:pt x="1018409" y="485101"/>
                  </a:lnTo>
                  <a:lnTo>
                    <a:pt x="1033076" y="461901"/>
                  </a:lnTo>
                  <a:lnTo>
                    <a:pt x="1055295" y="445699"/>
                  </a:lnTo>
                  <a:lnTo>
                    <a:pt x="1082549" y="439185"/>
                  </a:lnTo>
                  <a:lnTo>
                    <a:pt x="1110005" y="444252"/>
                  </a:lnTo>
                  <a:lnTo>
                    <a:pt x="1132939" y="459299"/>
                  </a:lnTo>
                  <a:lnTo>
                    <a:pt x="1148725" y="481783"/>
                  </a:lnTo>
                  <a:lnTo>
                    <a:pt x="1154739" y="509158"/>
                  </a:lnTo>
                  <a:lnTo>
                    <a:pt x="1149198" y="536596"/>
                  </a:lnTo>
                  <a:lnTo>
                    <a:pt x="1133787" y="559313"/>
                  </a:lnTo>
                  <a:lnTo>
                    <a:pt x="1111088" y="574729"/>
                  </a:lnTo>
                  <a:lnTo>
                    <a:pt x="1083678" y="580263"/>
                  </a:lnTo>
                  <a:close/>
                </a:path>
                <a:path w="5051425" h="2118360">
                  <a:moveTo>
                    <a:pt x="1344945" y="840722"/>
                  </a:moveTo>
                  <a:lnTo>
                    <a:pt x="1317542" y="835141"/>
                  </a:lnTo>
                  <a:lnTo>
                    <a:pt x="1294865" y="819688"/>
                  </a:lnTo>
                  <a:lnTo>
                    <a:pt x="1279491" y="796948"/>
                  </a:lnTo>
                  <a:lnTo>
                    <a:pt x="1273995" y="769506"/>
                  </a:lnTo>
                  <a:lnTo>
                    <a:pt x="1280056" y="742140"/>
                  </a:lnTo>
                  <a:lnTo>
                    <a:pt x="1295881" y="719679"/>
                  </a:lnTo>
                  <a:lnTo>
                    <a:pt x="1318838" y="704666"/>
                  </a:lnTo>
                  <a:lnTo>
                    <a:pt x="1346297" y="699644"/>
                  </a:lnTo>
                  <a:lnTo>
                    <a:pt x="1372396" y="705675"/>
                  </a:lnTo>
                  <a:lnTo>
                    <a:pt x="1394044" y="720683"/>
                  </a:lnTo>
                  <a:lnTo>
                    <a:pt x="1408976" y="742395"/>
                  </a:lnTo>
                  <a:lnTo>
                    <a:pt x="1414926" y="768536"/>
                  </a:lnTo>
                  <a:lnTo>
                    <a:pt x="1409833" y="796018"/>
                  </a:lnTo>
                  <a:lnTo>
                    <a:pt x="1394776" y="818959"/>
                  </a:lnTo>
                  <a:lnTo>
                    <a:pt x="1372298" y="834736"/>
                  </a:lnTo>
                  <a:lnTo>
                    <a:pt x="1344945" y="840722"/>
                  </a:lnTo>
                  <a:close/>
                </a:path>
                <a:path w="5051425" h="2118360">
                  <a:moveTo>
                    <a:pt x="3179931" y="1108248"/>
                  </a:moveTo>
                  <a:lnTo>
                    <a:pt x="3153898" y="1101668"/>
                  </a:lnTo>
                  <a:lnTo>
                    <a:pt x="3133444" y="1086496"/>
                  </a:lnTo>
                  <a:lnTo>
                    <a:pt x="3120256" y="1064594"/>
                  </a:lnTo>
                  <a:lnTo>
                    <a:pt x="3116024" y="1037823"/>
                  </a:lnTo>
                  <a:lnTo>
                    <a:pt x="3122254" y="1010415"/>
                  </a:lnTo>
                  <a:lnTo>
                    <a:pt x="3137855" y="988972"/>
                  </a:lnTo>
                  <a:lnTo>
                    <a:pt x="3160723" y="975408"/>
                  </a:lnTo>
                  <a:lnTo>
                    <a:pt x="3188755" y="971637"/>
                  </a:lnTo>
                  <a:lnTo>
                    <a:pt x="3214792" y="978217"/>
                  </a:lnTo>
                  <a:lnTo>
                    <a:pt x="3235244" y="993385"/>
                  </a:lnTo>
                  <a:lnTo>
                    <a:pt x="3248426" y="1015286"/>
                  </a:lnTo>
                  <a:lnTo>
                    <a:pt x="3252656" y="1042064"/>
                  </a:lnTo>
                  <a:lnTo>
                    <a:pt x="3246428" y="1069472"/>
                  </a:lnTo>
                  <a:lnTo>
                    <a:pt x="3230830" y="1090914"/>
                  </a:lnTo>
                  <a:lnTo>
                    <a:pt x="3207964" y="1104477"/>
                  </a:lnTo>
                  <a:lnTo>
                    <a:pt x="3179931" y="1108248"/>
                  </a:lnTo>
                  <a:close/>
                </a:path>
                <a:path w="5051425" h="2118360">
                  <a:moveTo>
                    <a:pt x="3716275" y="836119"/>
                  </a:moveTo>
                  <a:lnTo>
                    <a:pt x="3689476" y="831691"/>
                  </a:lnTo>
                  <a:lnTo>
                    <a:pt x="3667844" y="817917"/>
                  </a:lnTo>
                  <a:lnTo>
                    <a:pt x="3653393" y="796747"/>
                  </a:lnTo>
                  <a:lnTo>
                    <a:pt x="3648139" y="770135"/>
                  </a:lnTo>
                  <a:lnTo>
                    <a:pt x="3652989" y="744629"/>
                  </a:lnTo>
                  <a:lnTo>
                    <a:pt x="3666356" y="723952"/>
                  </a:lnTo>
                  <a:lnTo>
                    <a:pt x="3686513" y="709894"/>
                  </a:lnTo>
                  <a:lnTo>
                    <a:pt x="3711733" y="704246"/>
                  </a:lnTo>
                  <a:lnTo>
                    <a:pt x="3738531" y="708675"/>
                  </a:lnTo>
                  <a:lnTo>
                    <a:pt x="3760165" y="722451"/>
                  </a:lnTo>
                  <a:lnTo>
                    <a:pt x="3774618" y="743620"/>
                  </a:lnTo>
                  <a:lnTo>
                    <a:pt x="3779872" y="770229"/>
                  </a:lnTo>
                  <a:lnTo>
                    <a:pt x="3775021" y="795737"/>
                  </a:lnTo>
                  <a:lnTo>
                    <a:pt x="3761654" y="816414"/>
                  </a:lnTo>
                  <a:lnTo>
                    <a:pt x="3741496" y="830471"/>
                  </a:lnTo>
                  <a:lnTo>
                    <a:pt x="3716275" y="836119"/>
                  </a:lnTo>
                  <a:close/>
                </a:path>
                <a:path w="5051425" h="2118360">
                  <a:moveTo>
                    <a:pt x="820899" y="315528"/>
                  </a:moveTo>
                  <a:lnTo>
                    <a:pt x="794758" y="309218"/>
                  </a:lnTo>
                  <a:lnTo>
                    <a:pt x="774374" y="294023"/>
                  </a:lnTo>
                  <a:lnTo>
                    <a:pt x="761516" y="271928"/>
                  </a:lnTo>
                  <a:lnTo>
                    <a:pt x="757953" y="244919"/>
                  </a:lnTo>
                  <a:lnTo>
                    <a:pt x="764169" y="219918"/>
                  </a:lnTo>
                  <a:lnTo>
                    <a:pt x="778534" y="200227"/>
                  </a:lnTo>
                  <a:lnTo>
                    <a:pt x="799364" y="187404"/>
                  </a:lnTo>
                  <a:lnTo>
                    <a:pt x="824974" y="183003"/>
                  </a:lnTo>
                  <a:lnTo>
                    <a:pt x="851459" y="188463"/>
                  </a:lnTo>
                  <a:lnTo>
                    <a:pt x="872361" y="202910"/>
                  </a:lnTo>
                  <a:lnTo>
                    <a:pt x="885896" y="224479"/>
                  </a:lnTo>
                  <a:lnTo>
                    <a:pt x="890280" y="251304"/>
                  </a:lnTo>
                  <a:lnTo>
                    <a:pt x="884401" y="277652"/>
                  </a:lnTo>
                  <a:lnTo>
                    <a:pt x="869597" y="298324"/>
                  </a:lnTo>
                  <a:lnTo>
                    <a:pt x="847790" y="311541"/>
                  </a:lnTo>
                  <a:lnTo>
                    <a:pt x="820899" y="315528"/>
                  </a:lnTo>
                  <a:close/>
                </a:path>
                <a:path w="5051425" h="2118360">
                  <a:moveTo>
                    <a:pt x="1614770" y="1106352"/>
                  </a:moveTo>
                  <a:lnTo>
                    <a:pt x="1587977" y="1101536"/>
                  </a:lnTo>
                  <a:lnTo>
                    <a:pt x="1566657" y="1087622"/>
                  </a:lnTo>
                  <a:lnTo>
                    <a:pt x="1552601" y="1066390"/>
                  </a:lnTo>
                  <a:lnTo>
                    <a:pt x="1547599" y="1039619"/>
                  </a:lnTo>
                  <a:lnTo>
                    <a:pt x="1552419" y="1014010"/>
                  </a:lnTo>
                  <a:lnTo>
                    <a:pt x="1565601" y="993369"/>
                  </a:lnTo>
                  <a:lnTo>
                    <a:pt x="1585581" y="979332"/>
                  </a:lnTo>
                  <a:lnTo>
                    <a:pt x="1610793" y="973536"/>
                  </a:lnTo>
                  <a:lnTo>
                    <a:pt x="1637793" y="977538"/>
                  </a:lnTo>
                  <a:lnTo>
                    <a:pt x="1659632" y="990775"/>
                  </a:lnTo>
                  <a:lnTo>
                    <a:pt x="1674422" y="1011496"/>
                  </a:lnTo>
                  <a:lnTo>
                    <a:pt x="1680276" y="1037952"/>
                  </a:lnTo>
                  <a:lnTo>
                    <a:pt x="1675879" y="1064889"/>
                  </a:lnTo>
                  <a:lnTo>
                    <a:pt x="1662327" y="1086487"/>
                  </a:lnTo>
                  <a:lnTo>
                    <a:pt x="1641373" y="1100919"/>
                  </a:lnTo>
                  <a:lnTo>
                    <a:pt x="1614770" y="1106352"/>
                  </a:lnTo>
                  <a:close/>
                </a:path>
                <a:path w="5051425" h="2118360">
                  <a:moveTo>
                    <a:pt x="4235167" y="54284"/>
                  </a:moveTo>
                  <a:lnTo>
                    <a:pt x="4208614" y="49161"/>
                  </a:lnTo>
                  <a:lnTo>
                    <a:pt x="4187293" y="34612"/>
                  </a:lnTo>
                  <a:lnTo>
                    <a:pt x="4173359" y="12856"/>
                  </a:lnTo>
                  <a:lnTo>
                    <a:pt x="4171247" y="0"/>
                  </a:lnTo>
                  <a:lnTo>
                    <a:pt x="4297606" y="0"/>
                  </a:lnTo>
                  <a:lnTo>
                    <a:pt x="4294682" y="14549"/>
                  </a:lnTo>
                  <a:lnTo>
                    <a:pt x="4280945" y="35137"/>
                  </a:lnTo>
                  <a:lnTo>
                    <a:pt x="4260472" y="49020"/>
                  </a:lnTo>
                  <a:lnTo>
                    <a:pt x="4235167" y="54284"/>
                  </a:lnTo>
                  <a:close/>
                </a:path>
                <a:path w="5051425" h="2118360">
                  <a:moveTo>
                    <a:pt x="3975545" y="575085"/>
                  </a:moveTo>
                  <a:lnTo>
                    <a:pt x="3950204" y="570585"/>
                  </a:lnTo>
                  <a:lnTo>
                    <a:pt x="3929279" y="557319"/>
                  </a:lnTo>
                  <a:lnTo>
                    <a:pt x="3914825" y="537225"/>
                  </a:lnTo>
                  <a:lnTo>
                    <a:pt x="3908898" y="512239"/>
                  </a:lnTo>
                  <a:lnTo>
                    <a:pt x="3913376" y="485660"/>
                  </a:lnTo>
                  <a:lnTo>
                    <a:pt x="3927391" y="463970"/>
                  </a:lnTo>
                  <a:lnTo>
                    <a:pt x="3948724" y="449446"/>
                  </a:lnTo>
                  <a:lnTo>
                    <a:pt x="3975152" y="444363"/>
                  </a:lnTo>
                  <a:lnTo>
                    <a:pt x="4000311" y="449708"/>
                  </a:lnTo>
                  <a:lnTo>
                    <a:pt x="4020721" y="463668"/>
                  </a:lnTo>
                  <a:lnTo>
                    <a:pt x="4034430" y="484266"/>
                  </a:lnTo>
                  <a:lnTo>
                    <a:pt x="4039486" y="509527"/>
                  </a:lnTo>
                  <a:lnTo>
                    <a:pt x="4034580" y="534829"/>
                  </a:lnTo>
                  <a:lnTo>
                    <a:pt x="4020995" y="555515"/>
                  </a:lnTo>
                  <a:lnTo>
                    <a:pt x="4000671" y="569596"/>
                  </a:lnTo>
                  <a:lnTo>
                    <a:pt x="3975545" y="575085"/>
                  </a:lnTo>
                  <a:close/>
                </a:path>
                <a:path w="5051425" h="2118360">
                  <a:moveTo>
                    <a:pt x="2395493" y="1365139"/>
                  </a:moveTo>
                  <a:lnTo>
                    <a:pt x="2370627" y="1360328"/>
                  </a:lnTo>
                  <a:lnTo>
                    <a:pt x="2349819" y="1346573"/>
                  </a:lnTo>
                  <a:lnTo>
                    <a:pt x="2335432" y="1326167"/>
                  </a:lnTo>
                  <a:lnTo>
                    <a:pt x="2329827" y="1301403"/>
                  </a:lnTo>
                  <a:lnTo>
                    <a:pt x="2334633" y="1276509"/>
                  </a:lnTo>
                  <a:lnTo>
                    <a:pt x="2348372" y="1255679"/>
                  </a:lnTo>
                  <a:lnTo>
                    <a:pt x="2368756" y="1241278"/>
                  </a:lnTo>
                  <a:lnTo>
                    <a:pt x="2393494" y="1235668"/>
                  </a:lnTo>
                  <a:lnTo>
                    <a:pt x="2418362" y="1240479"/>
                  </a:lnTo>
                  <a:lnTo>
                    <a:pt x="2439169" y="1254233"/>
                  </a:lnTo>
                  <a:lnTo>
                    <a:pt x="2453556" y="1274638"/>
                  </a:lnTo>
                  <a:lnTo>
                    <a:pt x="2459160" y="1299403"/>
                  </a:lnTo>
                  <a:lnTo>
                    <a:pt x="2454355" y="1324298"/>
                  </a:lnTo>
                  <a:lnTo>
                    <a:pt x="2440617" y="1345128"/>
                  </a:lnTo>
                  <a:lnTo>
                    <a:pt x="2420233" y="1359529"/>
                  </a:lnTo>
                  <a:lnTo>
                    <a:pt x="2395493" y="1365139"/>
                  </a:lnTo>
                  <a:close/>
                </a:path>
                <a:path w="5051425" h="2118360">
                  <a:moveTo>
                    <a:pt x="2924477" y="1363306"/>
                  </a:moveTo>
                  <a:lnTo>
                    <a:pt x="2899765" y="1357890"/>
                  </a:lnTo>
                  <a:lnTo>
                    <a:pt x="2879212" y="1343206"/>
                  </a:lnTo>
                  <a:lnTo>
                    <a:pt x="2865502" y="1322061"/>
                  </a:lnTo>
                  <a:lnTo>
                    <a:pt x="2861319" y="1297260"/>
                  </a:lnTo>
                  <a:lnTo>
                    <a:pt x="2867682" y="1273915"/>
                  </a:lnTo>
                  <a:lnTo>
                    <a:pt x="2882275" y="1254634"/>
                  </a:lnTo>
                  <a:lnTo>
                    <a:pt x="2902597" y="1241726"/>
                  </a:lnTo>
                  <a:lnTo>
                    <a:pt x="2926143" y="1237498"/>
                  </a:lnTo>
                  <a:lnTo>
                    <a:pt x="2949627" y="1243348"/>
                  </a:lnTo>
                  <a:lnTo>
                    <a:pt x="2969119" y="1257515"/>
                  </a:lnTo>
                  <a:lnTo>
                    <a:pt x="2982338" y="1277608"/>
                  </a:lnTo>
                  <a:lnTo>
                    <a:pt x="2987002" y="1301236"/>
                  </a:lnTo>
                  <a:lnTo>
                    <a:pt x="2981647" y="1324815"/>
                  </a:lnTo>
                  <a:lnTo>
                    <a:pt x="2967889" y="1344561"/>
                  </a:lnTo>
                  <a:lnTo>
                    <a:pt x="2948056" y="1358162"/>
                  </a:lnTo>
                  <a:lnTo>
                    <a:pt x="2924477" y="1363306"/>
                  </a:lnTo>
                  <a:close/>
                </a:path>
                <a:path w="5051425" h="2118360">
                  <a:moveTo>
                    <a:pt x="2663624" y="1365019"/>
                  </a:moveTo>
                  <a:lnTo>
                    <a:pt x="2638939" y="1359658"/>
                  </a:lnTo>
                  <a:lnTo>
                    <a:pt x="2618448" y="1345463"/>
                  </a:lnTo>
                  <a:lnTo>
                    <a:pt x="2604497" y="1324805"/>
                  </a:lnTo>
                  <a:lnTo>
                    <a:pt x="2599427" y="1300056"/>
                  </a:lnTo>
                  <a:lnTo>
                    <a:pt x="2604782" y="1275344"/>
                  </a:lnTo>
                  <a:lnTo>
                    <a:pt x="2618961" y="1254832"/>
                  </a:lnTo>
                  <a:lnTo>
                    <a:pt x="2639596" y="1240865"/>
                  </a:lnTo>
                  <a:lnTo>
                    <a:pt x="2664318" y="1235790"/>
                  </a:lnTo>
                  <a:lnTo>
                    <a:pt x="2689004" y="1241150"/>
                  </a:lnTo>
                  <a:lnTo>
                    <a:pt x="2709494" y="1255344"/>
                  </a:lnTo>
                  <a:lnTo>
                    <a:pt x="2723445" y="1276001"/>
                  </a:lnTo>
                  <a:lnTo>
                    <a:pt x="2728515" y="1300750"/>
                  </a:lnTo>
                  <a:lnTo>
                    <a:pt x="2723159" y="1325461"/>
                  </a:lnTo>
                  <a:lnTo>
                    <a:pt x="2708979" y="1345975"/>
                  </a:lnTo>
                  <a:lnTo>
                    <a:pt x="2688343" y="1359944"/>
                  </a:lnTo>
                  <a:lnTo>
                    <a:pt x="2663624" y="1365019"/>
                  </a:lnTo>
                  <a:close/>
                </a:path>
                <a:path w="5051425" h="2118360">
                  <a:moveTo>
                    <a:pt x="1085003" y="833298"/>
                  </a:moveTo>
                  <a:lnTo>
                    <a:pt x="1060197" y="828043"/>
                  </a:lnTo>
                  <a:lnTo>
                    <a:pt x="1039493" y="813450"/>
                  </a:lnTo>
                  <a:lnTo>
                    <a:pt x="1025601" y="792316"/>
                  </a:lnTo>
                  <a:lnTo>
                    <a:pt x="1021226" y="767437"/>
                  </a:lnTo>
                  <a:lnTo>
                    <a:pt x="1027432" y="743979"/>
                  </a:lnTo>
                  <a:lnTo>
                    <a:pt x="1041929" y="724549"/>
                  </a:lnTo>
                  <a:lnTo>
                    <a:pt x="1062234" y="711471"/>
                  </a:lnTo>
                  <a:lnTo>
                    <a:pt x="1085861" y="707063"/>
                  </a:lnTo>
                  <a:lnTo>
                    <a:pt x="1109426" y="712763"/>
                  </a:lnTo>
                  <a:lnTo>
                    <a:pt x="1129068" y="726849"/>
                  </a:lnTo>
                  <a:lnTo>
                    <a:pt x="1142473" y="746929"/>
                  </a:lnTo>
                  <a:lnTo>
                    <a:pt x="1147326" y="770610"/>
                  </a:lnTo>
                  <a:lnTo>
                    <a:pt x="1142118" y="794265"/>
                  </a:lnTo>
                  <a:lnTo>
                    <a:pt x="1128439" y="814164"/>
                  </a:lnTo>
                  <a:lnTo>
                    <a:pt x="1108622" y="827958"/>
                  </a:lnTo>
                  <a:lnTo>
                    <a:pt x="1085003" y="833298"/>
                  </a:lnTo>
                  <a:close/>
                </a:path>
                <a:path w="5051425" h="2118360">
                  <a:moveTo>
                    <a:pt x="3454680" y="1104250"/>
                  </a:moveTo>
                  <a:lnTo>
                    <a:pt x="3429698" y="1099244"/>
                  </a:lnTo>
                  <a:lnTo>
                    <a:pt x="3408638" y="1085132"/>
                  </a:lnTo>
                  <a:lnTo>
                    <a:pt x="3394410" y="1064434"/>
                  </a:lnTo>
                  <a:lnTo>
                    <a:pt x="3389926" y="1039668"/>
                  </a:lnTo>
                  <a:lnTo>
                    <a:pt x="3395044" y="1014438"/>
                  </a:lnTo>
                  <a:lnTo>
                    <a:pt x="3407163" y="995236"/>
                  </a:lnTo>
                  <a:lnTo>
                    <a:pt x="3425854" y="982334"/>
                  </a:lnTo>
                  <a:lnTo>
                    <a:pt x="3450688" y="976007"/>
                  </a:lnTo>
                  <a:lnTo>
                    <a:pt x="3475438" y="979280"/>
                  </a:lnTo>
                  <a:lnTo>
                    <a:pt x="3496719" y="992612"/>
                  </a:lnTo>
                  <a:lnTo>
                    <a:pt x="3511827" y="1013120"/>
                  </a:lnTo>
                  <a:lnTo>
                    <a:pt x="3518057" y="1037925"/>
                  </a:lnTo>
                  <a:lnTo>
                    <a:pt x="3513525" y="1062771"/>
                  </a:lnTo>
                  <a:lnTo>
                    <a:pt x="3499802" y="1083832"/>
                  </a:lnTo>
                  <a:lnTo>
                    <a:pt x="3479363" y="1098521"/>
                  </a:lnTo>
                  <a:lnTo>
                    <a:pt x="3454680" y="1104250"/>
                  </a:lnTo>
                  <a:close/>
                </a:path>
                <a:path w="5051425" h="2118360">
                  <a:moveTo>
                    <a:pt x="2134584" y="1364330"/>
                  </a:moveTo>
                  <a:lnTo>
                    <a:pt x="2109811" y="1358939"/>
                  </a:lnTo>
                  <a:lnTo>
                    <a:pt x="2089094" y="1344325"/>
                  </a:lnTo>
                  <a:lnTo>
                    <a:pt x="2075089" y="1323221"/>
                  </a:lnTo>
                  <a:lnTo>
                    <a:pt x="2070451" y="1298358"/>
                  </a:lnTo>
                  <a:lnTo>
                    <a:pt x="2076282" y="1274855"/>
                  </a:lnTo>
                  <a:lnTo>
                    <a:pt x="2090411" y="1255162"/>
                  </a:lnTo>
                  <a:lnTo>
                    <a:pt x="2110456" y="1241597"/>
                  </a:lnTo>
                  <a:lnTo>
                    <a:pt x="2134034" y="1236478"/>
                  </a:lnTo>
                  <a:lnTo>
                    <a:pt x="2158809" y="1241870"/>
                  </a:lnTo>
                  <a:lnTo>
                    <a:pt x="2179526" y="1256483"/>
                  </a:lnTo>
                  <a:lnTo>
                    <a:pt x="2193532" y="1277586"/>
                  </a:lnTo>
                  <a:lnTo>
                    <a:pt x="2198170" y="1302449"/>
                  </a:lnTo>
                  <a:lnTo>
                    <a:pt x="2192338" y="1325947"/>
                  </a:lnTo>
                  <a:lnTo>
                    <a:pt x="2178206" y="1345641"/>
                  </a:lnTo>
                  <a:lnTo>
                    <a:pt x="2158160" y="1359209"/>
                  </a:lnTo>
                  <a:lnTo>
                    <a:pt x="2134584" y="1364330"/>
                  </a:lnTo>
                  <a:close/>
                </a:path>
                <a:path w="5051425" h="2118360">
                  <a:moveTo>
                    <a:pt x="551939" y="48676"/>
                  </a:moveTo>
                  <a:lnTo>
                    <a:pt x="528002" y="43065"/>
                  </a:lnTo>
                  <a:lnTo>
                    <a:pt x="510321" y="30944"/>
                  </a:lnTo>
                  <a:lnTo>
                    <a:pt x="499165" y="12621"/>
                  </a:lnTo>
                  <a:lnTo>
                    <a:pt x="496891" y="0"/>
                  </a:lnTo>
                  <a:lnTo>
                    <a:pt x="612106" y="0"/>
                  </a:lnTo>
                  <a:lnTo>
                    <a:pt x="609631" y="12426"/>
                  </a:lnTo>
                  <a:lnTo>
                    <a:pt x="596085" y="32623"/>
                  </a:lnTo>
                  <a:lnTo>
                    <a:pt x="576162" y="45392"/>
                  </a:lnTo>
                  <a:lnTo>
                    <a:pt x="551939" y="48676"/>
                  </a:lnTo>
                  <a:close/>
                </a:path>
                <a:path w="5051425" h="2118360">
                  <a:moveTo>
                    <a:pt x="4233226" y="311371"/>
                  </a:moveTo>
                  <a:lnTo>
                    <a:pt x="4209613" y="305845"/>
                  </a:lnTo>
                  <a:lnTo>
                    <a:pt x="4190076" y="291885"/>
                  </a:lnTo>
                  <a:lnTo>
                    <a:pt x="4176893" y="271853"/>
                  </a:lnTo>
                  <a:lnTo>
                    <a:pt x="4172338" y="248115"/>
                  </a:lnTo>
                  <a:lnTo>
                    <a:pt x="4177857" y="224476"/>
                  </a:lnTo>
                  <a:lnTo>
                    <a:pt x="4191802" y="204919"/>
                  </a:lnTo>
                  <a:lnTo>
                    <a:pt x="4211811" y="191722"/>
                  </a:lnTo>
                  <a:lnTo>
                    <a:pt x="4235524" y="187162"/>
                  </a:lnTo>
                  <a:lnTo>
                    <a:pt x="4259139" y="192688"/>
                  </a:lnTo>
                  <a:lnTo>
                    <a:pt x="4278675" y="206647"/>
                  </a:lnTo>
                  <a:lnTo>
                    <a:pt x="4291859" y="226678"/>
                  </a:lnTo>
                  <a:lnTo>
                    <a:pt x="4296414" y="250416"/>
                  </a:lnTo>
                  <a:lnTo>
                    <a:pt x="4290893" y="274054"/>
                  </a:lnTo>
                  <a:lnTo>
                    <a:pt x="4276947" y="293612"/>
                  </a:lnTo>
                  <a:lnTo>
                    <a:pt x="4256937" y="306811"/>
                  </a:lnTo>
                  <a:lnTo>
                    <a:pt x="4233226" y="311371"/>
                  </a:lnTo>
                  <a:close/>
                </a:path>
                <a:path w="5051425" h="2118360">
                  <a:moveTo>
                    <a:pt x="1345121" y="1101356"/>
                  </a:moveTo>
                  <a:lnTo>
                    <a:pt x="1321241" y="1096572"/>
                  </a:lnTo>
                  <a:lnTo>
                    <a:pt x="1301431" y="1083146"/>
                  </a:lnTo>
                  <a:lnTo>
                    <a:pt x="1287965" y="1063348"/>
                  </a:lnTo>
                  <a:lnTo>
                    <a:pt x="1283118" y="1039449"/>
                  </a:lnTo>
                  <a:lnTo>
                    <a:pt x="1288392" y="1015442"/>
                  </a:lnTo>
                  <a:lnTo>
                    <a:pt x="1302209" y="995598"/>
                  </a:lnTo>
                  <a:lnTo>
                    <a:pt x="1322222" y="982535"/>
                  </a:lnTo>
                  <a:lnTo>
                    <a:pt x="1346086" y="978871"/>
                  </a:lnTo>
                  <a:lnTo>
                    <a:pt x="1369994" y="984268"/>
                  </a:lnTo>
                  <a:lnTo>
                    <a:pt x="1388076" y="996167"/>
                  </a:lnTo>
                  <a:lnTo>
                    <a:pt x="1400009" y="1014239"/>
                  </a:lnTo>
                  <a:lnTo>
                    <a:pt x="1405469" y="1038153"/>
                  </a:lnTo>
                  <a:lnTo>
                    <a:pt x="1401877" y="1062045"/>
                  </a:lnTo>
                  <a:lnTo>
                    <a:pt x="1388880" y="1082116"/>
                  </a:lnTo>
                  <a:lnTo>
                    <a:pt x="1369091" y="1096005"/>
                  </a:lnTo>
                  <a:lnTo>
                    <a:pt x="1345121" y="1101356"/>
                  </a:lnTo>
                  <a:close/>
                </a:path>
                <a:path w="5051425" h="2118360">
                  <a:moveTo>
                    <a:pt x="1868452" y="1360778"/>
                  </a:moveTo>
                  <a:lnTo>
                    <a:pt x="1844883" y="1353943"/>
                  </a:lnTo>
                  <a:lnTo>
                    <a:pt x="1827739" y="1340952"/>
                  </a:lnTo>
                  <a:lnTo>
                    <a:pt x="1817210" y="1322206"/>
                  </a:lnTo>
                  <a:lnTo>
                    <a:pt x="1813490" y="1298105"/>
                  </a:lnTo>
                  <a:lnTo>
                    <a:pt x="1818675" y="1274463"/>
                  </a:lnTo>
                  <a:lnTo>
                    <a:pt x="1832895" y="1255374"/>
                  </a:lnTo>
                  <a:lnTo>
                    <a:pt x="1853432" y="1242961"/>
                  </a:lnTo>
                  <a:lnTo>
                    <a:pt x="1877566" y="1239343"/>
                  </a:lnTo>
                  <a:lnTo>
                    <a:pt x="1901056" y="1245743"/>
                  </a:lnTo>
                  <a:lnTo>
                    <a:pt x="1919812" y="1260384"/>
                  </a:lnTo>
                  <a:lnTo>
                    <a:pt x="1931780" y="1280914"/>
                  </a:lnTo>
                  <a:lnTo>
                    <a:pt x="1934907" y="1304981"/>
                  </a:lnTo>
                  <a:lnTo>
                    <a:pt x="1928083" y="1328594"/>
                  </a:lnTo>
                  <a:lnTo>
                    <a:pt x="1913174" y="1347250"/>
                  </a:lnTo>
                  <a:lnTo>
                    <a:pt x="1892518" y="1358720"/>
                  </a:lnTo>
                  <a:lnTo>
                    <a:pt x="1868452" y="1360778"/>
                  </a:lnTo>
                  <a:close/>
                </a:path>
                <a:path w="5051425" h="2118360">
                  <a:moveTo>
                    <a:pt x="821900" y="571130"/>
                  </a:moveTo>
                  <a:lnTo>
                    <a:pt x="798047" y="565129"/>
                  </a:lnTo>
                  <a:lnTo>
                    <a:pt x="778572" y="550709"/>
                  </a:lnTo>
                  <a:lnTo>
                    <a:pt x="766056" y="530320"/>
                  </a:lnTo>
                  <a:lnTo>
                    <a:pt x="763084" y="506410"/>
                  </a:lnTo>
                  <a:lnTo>
                    <a:pt x="769175" y="482663"/>
                  </a:lnTo>
                  <a:lnTo>
                    <a:pt x="781555" y="464880"/>
                  </a:lnTo>
                  <a:lnTo>
                    <a:pt x="799924" y="453421"/>
                  </a:lnTo>
                  <a:lnTo>
                    <a:pt x="823982" y="448649"/>
                  </a:lnTo>
                  <a:lnTo>
                    <a:pt x="847803" y="452946"/>
                  </a:lnTo>
                  <a:lnTo>
                    <a:pt x="867500" y="466508"/>
                  </a:lnTo>
                  <a:lnTo>
                    <a:pt x="880801" y="486668"/>
                  </a:lnTo>
                  <a:lnTo>
                    <a:pt x="885431" y="510758"/>
                  </a:lnTo>
                  <a:lnTo>
                    <a:pt x="879942" y="534561"/>
                  </a:lnTo>
                  <a:lnTo>
                    <a:pt x="865962" y="554041"/>
                  </a:lnTo>
                  <a:lnTo>
                    <a:pt x="845834" y="566972"/>
                  </a:lnTo>
                  <a:lnTo>
                    <a:pt x="821900" y="571130"/>
                  </a:lnTo>
                  <a:close/>
                </a:path>
                <a:path w="5051425" h="2118360">
                  <a:moveTo>
                    <a:pt x="3182125" y="1358002"/>
                  </a:moveTo>
                  <a:lnTo>
                    <a:pt x="3157890" y="1353169"/>
                  </a:lnTo>
                  <a:lnTo>
                    <a:pt x="3140300" y="1341183"/>
                  </a:lnTo>
                  <a:lnTo>
                    <a:pt x="3129800" y="1322653"/>
                  </a:lnTo>
                  <a:lnTo>
                    <a:pt x="3126833" y="1298183"/>
                  </a:lnTo>
                  <a:lnTo>
                    <a:pt x="3131597" y="1273956"/>
                  </a:lnTo>
                  <a:lnTo>
                    <a:pt x="3143559" y="1256393"/>
                  </a:lnTo>
                  <a:lnTo>
                    <a:pt x="3162091" y="1245870"/>
                  </a:lnTo>
                  <a:lnTo>
                    <a:pt x="3186563" y="1242765"/>
                  </a:lnTo>
                  <a:lnTo>
                    <a:pt x="3210668" y="1247538"/>
                  </a:lnTo>
                  <a:lnTo>
                    <a:pt x="3227676" y="1259573"/>
                  </a:lnTo>
                  <a:lnTo>
                    <a:pt x="3238247" y="1277680"/>
                  </a:lnTo>
                  <a:lnTo>
                    <a:pt x="3243041" y="1300671"/>
                  </a:lnTo>
                  <a:lnTo>
                    <a:pt x="3236651" y="1325810"/>
                  </a:lnTo>
                  <a:lnTo>
                    <a:pt x="3224499" y="1344071"/>
                  </a:lnTo>
                  <a:lnTo>
                    <a:pt x="3206390" y="1354965"/>
                  </a:lnTo>
                  <a:lnTo>
                    <a:pt x="3182125" y="1358002"/>
                  </a:lnTo>
                  <a:close/>
                </a:path>
                <a:path w="5051425" h="2118360">
                  <a:moveTo>
                    <a:pt x="554063" y="304618"/>
                  </a:moveTo>
                  <a:lnTo>
                    <a:pt x="530854" y="300529"/>
                  </a:lnTo>
                  <a:lnTo>
                    <a:pt x="513593" y="289462"/>
                  </a:lnTo>
                  <a:lnTo>
                    <a:pt x="502891" y="271996"/>
                  </a:lnTo>
                  <a:lnTo>
                    <a:pt x="499361" y="248712"/>
                  </a:lnTo>
                  <a:lnTo>
                    <a:pt x="503356" y="225503"/>
                  </a:lnTo>
                  <a:lnTo>
                    <a:pt x="514404" y="208253"/>
                  </a:lnTo>
                  <a:lnTo>
                    <a:pt x="531882" y="197531"/>
                  </a:lnTo>
                  <a:lnTo>
                    <a:pt x="555168" y="193910"/>
                  </a:lnTo>
                  <a:lnTo>
                    <a:pt x="578155" y="197948"/>
                  </a:lnTo>
                  <a:lnTo>
                    <a:pt x="594870" y="209222"/>
                  </a:lnTo>
                  <a:lnTo>
                    <a:pt x="605713" y="226837"/>
                  </a:lnTo>
                  <a:lnTo>
                    <a:pt x="611087" y="249894"/>
                  </a:lnTo>
                  <a:lnTo>
                    <a:pt x="605245" y="272753"/>
                  </a:lnTo>
                  <a:lnTo>
                    <a:pt x="594057" y="290111"/>
                  </a:lnTo>
                  <a:lnTo>
                    <a:pt x="577128" y="301042"/>
                  </a:lnTo>
                  <a:lnTo>
                    <a:pt x="554063" y="304618"/>
                  </a:lnTo>
                  <a:close/>
                </a:path>
                <a:path w="5051425" h="2118360">
                  <a:moveTo>
                    <a:pt x="3712601" y="1096476"/>
                  </a:moveTo>
                  <a:lnTo>
                    <a:pt x="3689663" y="1091878"/>
                  </a:lnTo>
                  <a:lnTo>
                    <a:pt x="3672694" y="1080925"/>
                  </a:lnTo>
                  <a:lnTo>
                    <a:pt x="3661910" y="1063835"/>
                  </a:lnTo>
                  <a:lnTo>
                    <a:pt x="3657525" y="1040825"/>
                  </a:lnTo>
                  <a:lnTo>
                    <a:pt x="3661293" y="1017601"/>
                  </a:lnTo>
                  <a:lnTo>
                    <a:pt x="3673468" y="999046"/>
                  </a:lnTo>
                  <a:lnTo>
                    <a:pt x="3692144" y="987016"/>
                  </a:lnTo>
                  <a:lnTo>
                    <a:pt x="3715413" y="983365"/>
                  </a:lnTo>
                  <a:lnTo>
                    <a:pt x="3738296" y="987907"/>
                  </a:lnTo>
                  <a:lnTo>
                    <a:pt x="3754909" y="998383"/>
                  </a:lnTo>
                  <a:lnTo>
                    <a:pt x="3765572" y="1013707"/>
                  </a:lnTo>
                  <a:lnTo>
                    <a:pt x="3770605" y="1032789"/>
                  </a:lnTo>
                  <a:lnTo>
                    <a:pt x="3766448" y="1059672"/>
                  </a:lnTo>
                  <a:lnTo>
                    <a:pt x="3754271" y="1080117"/>
                  </a:lnTo>
                  <a:lnTo>
                    <a:pt x="3735759" y="1092819"/>
                  </a:lnTo>
                  <a:lnTo>
                    <a:pt x="3712601" y="1096476"/>
                  </a:lnTo>
                  <a:close/>
                </a:path>
                <a:path w="5051425" h="2118360">
                  <a:moveTo>
                    <a:pt x="1610193" y="1356363"/>
                  </a:moveTo>
                  <a:lnTo>
                    <a:pt x="1587390" y="1350597"/>
                  </a:lnTo>
                  <a:lnTo>
                    <a:pt x="1570803" y="1338714"/>
                  </a:lnTo>
                  <a:lnTo>
                    <a:pt x="1560921" y="1321016"/>
                  </a:lnTo>
                  <a:lnTo>
                    <a:pt x="1558234" y="1297804"/>
                  </a:lnTo>
                  <a:lnTo>
                    <a:pt x="1563017" y="1275016"/>
                  </a:lnTo>
                  <a:lnTo>
                    <a:pt x="1574705" y="1258633"/>
                  </a:lnTo>
                  <a:lnTo>
                    <a:pt x="1592553" y="1248280"/>
                  </a:lnTo>
                  <a:lnTo>
                    <a:pt x="1615820" y="1243587"/>
                  </a:lnTo>
                  <a:lnTo>
                    <a:pt x="1638173" y="1249497"/>
                  </a:lnTo>
                  <a:lnTo>
                    <a:pt x="1655031" y="1260725"/>
                  </a:lnTo>
                  <a:lnTo>
                    <a:pt x="1665807" y="1277667"/>
                  </a:lnTo>
                  <a:lnTo>
                    <a:pt x="1669914" y="1300715"/>
                  </a:lnTo>
                  <a:lnTo>
                    <a:pt x="1665502" y="1323775"/>
                  </a:lnTo>
                  <a:lnTo>
                    <a:pt x="1652629" y="1342138"/>
                  </a:lnTo>
                  <a:lnTo>
                    <a:pt x="1633468" y="1353702"/>
                  </a:lnTo>
                  <a:lnTo>
                    <a:pt x="1610193" y="1356363"/>
                  </a:lnTo>
                  <a:close/>
                </a:path>
                <a:path w="5051425" h="2118360">
                  <a:moveTo>
                    <a:pt x="3969937" y="827002"/>
                  </a:moveTo>
                  <a:lnTo>
                    <a:pt x="3947164" y="821949"/>
                  </a:lnTo>
                  <a:lnTo>
                    <a:pt x="3930534" y="810283"/>
                  </a:lnTo>
                  <a:lnTo>
                    <a:pt x="3920445" y="792566"/>
                  </a:lnTo>
                  <a:lnTo>
                    <a:pt x="3917294" y="769359"/>
                  </a:lnTo>
                  <a:lnTo>
                    <a:pt x="3921716" y="745113"/>
                  </a:lnTo>
                  <a:lnTo>
                    <a:pt x="3933532" y="727790"/>
                  </a:lnTo>
                  <a:lnTo>
                    <a:pt x="3952030" y="716989"/>
                  </a:lnTo>
                  <a:lnTo>
                    <a:pt x="3976498" y="712305"/>
                  </a:lnTo>
                  <a:lnTo>
                    <a:pt x="4000321" y="718621"/>
                  </a:lnTo>
                  <a:lnTo>
                    <a:pt x="4017847" y="730752"/>
                  </a:lnTo>
                  <a:lnTo>
                    <a:pt x="4028323" y="748907"/>
                  </a:lnTo>
                  <a:lnTo>
                    <a:pt x="4030995" y="773292"/>
                  </a:lnTo>
                  <a:lnTo>
                    <a:pt x="4025726" y="797533"/>
                  </a:lnTo>
                  <a:lnTo>
                    <a:pt x="4013337" y="814786"/>
                  </a:lnTo>
                  <a:lnTo>
                    <a:pt x="3994512" y="824719"/>
                  </a:lnTo>
                  <a:lnTo>
                    <a:pt x="3969937" y="827002"/>
                  </a:lnTo>
                  <a:close/>
                </a:path>
                <a:path w="5051425" h="2118360">
                  <a:moveTo>
                    <a:pt x="4232760" y="564987"/>
                  </a:moveTo>
                  <a:lnTo>
                    <a:pt x="4209714" y="560439"/>
                  </a:lnTo>
                  <a:lnTo>
                    <a:pt x="4192680" y="549032"/>
                  </a:lnTo>
                  <a:lnTo>
                    <a:pt x="4182298" y="531382"/>
                  </a:lnTo>
                  <a:lnTo>
                    <a:pt x="4179209" y="508107"/>
                  </a:lnTo>
                  <a:lnTo>
                    <a:pt x="4183663" y="485062"/>
                  </a:lnTo>
                  <a:lnTo>
                    <a:pt x="4195050" y="468038"/>
                  </a:lnTo>
                  <a:lnTo>
                    <a:pt x="4212712" y="457637"/>
                  </a:lnTo>
                  <a:lnTo>
                    <a:pt x="4235993" y="454465"/>
                  </a:lnTo>
                  <a:lnTo>
                    <a:pt x="4258800" y="458958"/>
                  </a:lnTo>
                  <a:lnTo>
                    <a:pt x="4275274" y="470566"/>
                  </a:lnTo>
                  <a:lnTo>
                    <a:pt x="4285798" y="488418"/>
                  </a:lnTo>
                  <a:lnTo>
                    <a:pt x="4290751" y="511644"/>
                  </a:lnTo>
                  <a:lnTo>
                    <a:pt x="4284422" y="534192"/>
                  </a:lnTo>
                  <a:lnTo>
                    <a:pt x="4272899" y="551256"/>
                  </a:lnTo>
                  <a:lnTo>
                    <a:pt x="4255804" y="561851"/>
                  </a:lnTo>
                  <a:lnTo>
                    <a:pt x="4232760" y="564987"/>
                  </a:lnTo>
                  <a:close/>
                </a:path>
                <a:path w="5051425" h="2118360">
                  <a:moveTo>
                    <a:pt x="3452617" y="1354399"/>
                  </a:moveTo>
                  <a:lnTo>
                    <a:pt x="3430935" y="1349339"/>
                  </a:lnTo>
                  <a:lnTo>
                    <a:pt x="3414447" y="1338413"/>
                  </a:lnTo>
                  <a:lnTo>
                    <a:pt x="3403952" y="1321963"/>
                  </a:lnTo>
                  <a:lnTo>
                    <a:pt x="3400249" y="1300329"/>
                  </a:lnTo>
                  <a:lnTo>
                    <a:pt x="3404005" y="1278848"/>
                  </a:lnTo>
                  <a:lnTo>
                    <a:pt x="3414691" y="1262742"/>
                  </a:lnTo>
                  <a:lnTo>
                    <a:pt x="3431312" y="1251759"/>
                  </a:lnTo>
                  <a:lnTo>
                    <a:pt x="3452873" y="1245645"/>
                  </a:lnTo>
                  <a:lnTo>
                    <a:pt x="3474340" y="1250853"/>
                  </a:lnTo>
                  <a:lnTo>
                    <a:pt x="3490960" y="1261223"/>
                  </a:lnTo>
                  <a:lnTo>
                    <a:pt x="3502261" y="1276941"/>
                  </a:lnTo>
                  <a:lnTo>
                    <a:pt x="3507772" y="1298191"/>
                  </a:lnTo>
                  <a:lnTo>
                    <a:pt x="3504517" y="1319602"/>
                  </a:lnTo>
                  <a:lnTo>
                    <a:pt x="3492265" y="1338134"/>
                  </a:lnTo>
                  <a:lnTo>
                    <a:pt x="3473978" y="1350746"/>
                  </a:lnTo>
                  <a:lnTo>
                    <a:pt x="3452617" y="1354399"/>
                  </a:lnTo>
                  <a:close/>
                </a:path>
                <a:path w="5051425" h="2118360">
                  <a:moveTo>
                    <a:pt x="1083455" y="1094704"/>
                  </a:moveTo>
                  <a:lnTo>
                    <a:pt x="1062088" y="1088659"/>
                  </a:lnTo>
                  <a:lnTo>
                    <a:pt x="1045741" y="1077731"/>
                  </a:lnTo>
                  <a:lnTo>
                    <a:pt x="1034966" y="1061650"/>
                  </a:lnTo>
                  <a:lnTo>
                    <a:pt x="1030312" y="1040147"/>
                  </a:lnTo>
                  <a:lnTo>
                    <a:pt x="1034470" y="1018778"/>
                  </a:lnTo>
                  <a:lnTo>
                    <a:pt x="1047440" y="1000652"/>
                  </a:lnTo>
                  <a:lnTo>
                    <a:pt x="1066139" y="988727"/>
                  </a:lnTo>
                  <a:lnTo>
                    <a:pt x="1087482" y="985965"/>
                  </a:lnTo>
                  <a:lnTo>
                    <a:pt x="1108891" y="991917"/>
                  </a:lnTo>
                  <a:lnTo>
                    <a:pt x="1125024" y="1003430"/>
                  </a:lnTo>
                  <a:lnTo>
                    <a:pt x="1134974" y="1020222"/>
                  </a:lnTo>
                  <a:lnTo>
                    <a:pt x="1137834" y="1042014"/>
                  </a:lnTo>
                  <a:lnTo>
                    <a:pt x="1133235" y="1063280"/>
                  </a:lnTo>
                  <a:lnTo>
                    <a:pt x="1122022" y="1079027"/>
                  </a:lnTo>
                  <a:lnTo>
                    <a:pt x="1105120" y="1089439"/>
                  </a:lnTo>
                  <a:lnTo>
                    <a:pt x="1083455" y="1094704"/>
                  </a:lnTo>
                  <a:close/>
                </a:path>
                <a:path w="5051425" h="2118360">
                  <a:moveTo>
                    <a:pt x="2662894" y="1613409"/>
                  </a:moveTo>
                  <a:lnTo>
                    <a:pt x="2641306" y="1609199"/>
                  </a:lnTo>
                  <a:lnTo>
                    <a:pt x="2624961" y="1598309"/>
                  </a:lnTo>
                  <a:lnTo>
                    <a:pt x="2614731" y="1581563"/>
                  </a:lnTo>
                  <a:lnTo>
                    <a:pt x="2611489" y="1559783"/>
                  </a:lnTo>
                  <a:lnTo>
                    <a:pt x="2615657" y="1538203"/>
                  </a:lnTo>
                  <a:lnTo>
                    <a:pt x="2626527" y="1521873"/>
                  </a:lnTo>
                  <a:lnTo>
                    <a:pt x="2643269" y="1511622"/>
                  </a:lnTo>
                  <a:lnTo>
                    <a:pt x="2665053" y="1508283"/>
                  </a:lnTo>
                  <a:lnTo>
                    <a:pt x="2686315" y="1512473"/>
                  </a:lnTo>
                  <a:lnTo>
                    <a:pt x="2701916" y="1523397"/>
                  </a:lnTo>
                  <a:lnTo>
                    <a:pt x="2712263" y="1539772"/>
                  </a:lnTo>
                  <a:lnTo>
                    <a:pt x="2717764" y="1560314"/>
                  </a:lnTo>
                  <a:lnTo>
                    <a:pt x="2711540" y="1582701"/>
                  </a:lnTo>
                  <a:lnTo>
                    <a:pt x="2700459" y="1599588"/>
                  </a:lnTo>
                  <a:lnTo>
                    <a:pt x="2684312" y="1610112"/>
                  </a:lnTo>
                  <a:lnTo>
                    <a:pt x="2662894" y="1613409"/>
                  </a:lnTo>
                  <a:close/>
                </a:path>
                <a:path w="5051425" h="2118360">
                  <a:moveTo>
                    <a:pt x="2393628" y="1614710"/>
                  </a:moveTo>
                  <a:lnTo>
                    <a:pt x="2371991" y="1608517"/>
                  </a:lnTo>
                  <a:lnTo>
                    <a:pt x="2355471" y="1597421"/>
                  </a:lnTo>
                  <a:lnTo>
                    <a:pt x="2345079" y="1581219"/>
                  </a:lnTo>
                  <a:lnTo>
                    <a:pt x="2341824" y="1559710"/>
                  </a:lnTo>
                  <a:lnTo>
                    <a:pt x="2346080" y="1538046"/>
                  </a:lnTo>
                  <a:lnTo>
                    <a:pt x="2357016" y="1521640"/>
                  </a:lnTo>
                  <a:lnTo>
                    <a:pt x="2373812" y="1511381"/>
                  </a:lnTo>
                  <a:lnTo>
                    <a:pt x="2395646" y="1508156"/>
                  </a:lnTo>
                  <a:lnTo>
                    <a:pt x="2417274" y="1512378"/>
                  </a:lnTo>
                  <a:lnTo>
                    <a:pt x="2433645" y="1523321"/>
                  </a:lnTo>
                  <a:lnTo>
                    <a:pt x="2443898" y="1540147"/>
                  </a:lnTo>
                  <a:lnTo>
                    <a:pt x="2447169" y="1562020"/>
                  </a:lnTo>
                  <a:lnTo>
                    <a:pt x="2442938" y="1583332"/>
                  </a:lnTo>
                  <a:lnTo>
                    <a:pt x="2431933" y="1599084"/>
                  </a:lnTo>
                  <a:lnTo>
                    <a:pt x="2415161" y="1609477"/>
                  </a:lnTo>
                  <a:lnTo>
                    <a:pt x="2393628" y="1614710"/>
                  </a:lnTo>
                  <a:close/>
                </a:path>
                <a:path w="5051425" h="2118360">
                  <a:moveTo>
                    <a:pt x="4504918" y="42909"/>
                  </a:moveTo>
                  <a:lnTo>
                    <a:pt x="4481777" y="39225"/>
                  </a:lnTo>
                  <a:lnTo>
                    <a:pt x="4464368" y="28246"/>
                  </a:lnTo>
                  <a:lnTo>
                    <a:pt x="4453450" y="10763"/>
                  </a:lnTo>
                  <a:lnTo>
                    <a:pt x="4451748" y="0"/>
                  </a:lnTo>
                  <a:lnTo>
                    <a:pt x="4556089" y="0"/>
                  </a:lnTo>
                  <a:lnTo>
                    <a:pt x="4553915" y="11776"/>
                  </a:lnTo>
                  <a:lnTo>
                    <a:pt x="4543216" y="28382"/>
                  </a:lnTo>
                  <a:lnTo>
                    <a:pt x="4526621" y="39035"/>
                  </a:lnTo>
                  <a:lnTo>
                    <a:pt x="4504918" y="42909"/>
                  </a:lnTo>
                  <a:close/>
                </a:path>
                <a:path w="5051425" h="2118360">
                  <a:moveTo>
                    <a:pt x="823121" y="824013"/>
                  </a:moveTo>
                  <a:lnTo>
                    <a:pt x="800281" y="819618"/>
                  </a:lnTo>
                  <a:lnTo>
                    <a:pt x="783295" y="808032"/>
                  </a:lnTo>
                  <a:lnTo>
                    <a:pt x="773003" y="790166"/>
                  </a:lnTo>
                  <a:lnTo>
                    <a:pt x="770247" y="766929"/>
                  </a:lnTo>
                  <a:lnTo>
                    <a:pt x="775043" y="745907"/>
                  </a:lnTo>
                  <a:lnTo>
                    <a:pt x="786401" y="730365"/>
                  </a:lnTo>
                  <a:lnTo>
                    <a:pt x="803379" y="720144"/>
                  </a:lnTo>
                  <a:lnTo>
                    <a:pt x="825034" y="715086"/>
                  </a:lnTo>
                  <a:lnTo>
                    <a:pt x="846469" y="720971"/>
                  </a:lnTo>
                  <a:lnTo>
                    <a:pt x="863120" y="731728"/>
                  </a:lnTo>
                  <a:lnTo>
                    <a:pt x="873959" y="747609"/>
                  </a:lnTo>
                  <a:lnTo>
                    <a:pt x="877961" y="768868"/>
                  </a:lnTo>
                  <a:lnTo>
                    <a:pt x="874329" y="791991"/>
                  </a:lnTo>
                  <a:lnTo>
                    <a:pt x="863448" y="809501"/>
                  </a:lnTo>
                  <a:lnTo>
                    <a:pt x="846113" y="820481"/>
                  </a:lnTo>
                  <a:lnTo>
                    <a:pt x="823121" y="824013"/>
                  </a:lnTo>
                  <a:close/>
                </a:path>
                <a:path w="5051425" h="2118360">
                  <a:moveTo>
                    <a:pt x="1344599" y="1350733"/>
                  </a:moveTo>
                  <a:lnTo>
                    <a:pt x="1322508" y="1346849"/>
                  </a:lnTo>
                  <a:lnTo>
                    <a:pt x="1306356" y="1336125"/>
                  </a:lnTo>
                  <a:lnTo>
                    <a:pt x="1296737" y="1319293"/>
                  </a:lnTo>
                  <a:lnTo>
                    <a:pt x="1294245" y="1297090"/>
                  </a:lnTo>
                  <a:lnTo>
                    <a:pt x="1298787" y="1276638"/>
                  </a:lnTo>
                  <a:lnTo>
                    <a:pt x="1309537" y="1261609"/>
                  </a:lnTo>
                  <a:lnTo>
                    <a:pt x="1325735" y="1252556"/>
                  </a:lnTo>
                  <a:lnTo>
                    <a:pt x="1346618" y="1250032"/>
                  </a:lnTo>
                  <a:lnTo>
                    <a:pt x="1366917" y="1254283"/>
                  </a:lnTo>
                  <a:lnTo>
                    <a:pt x="1381733" y="1264686"/>
                  </a:lnTo>
                  <a:lnTo>
                    <a:pt x="1391206" y="1280507"/>
                  </a:lnTo>
                  <a:lnTo>
                    <a:pt x="1395477" y="1301011"/>
                  </a:lnTo>
                  <a:lnTo>
                    <a:pt x="1390421" y="1321885"/>
                  </a:lnTo>
                  <a:lnTo>
                    <a:pt x="1380301" y="1337589"/>
                  </a:lnTo>
                  <a:lnTo>
                    <a:pt x="1365048" y="1347434"/>
                  </a:lnTo>
                  <a:lnTo>
                    <a:pt x="1344599" y="1350733"/>
                  </a:lnTo>
                  <a:close/>
                </a:path>
                <a:path w="5051425" h="2118360">
                  <a:moveTo>
                    <a:pt x="2131355" y="1612401"/>
                  </a:moveTo>
                  <a:lnTo>
                    <a:pt x="2111263" y="1608020"/>
                  </a:lnTo>
                  <a:lnTo>
                    <a:pt x="2095938" y="1597540"/>
                  </a:lnTo>
                  <a:lnTo>
                    <a:pt x="2086175" y="1581720"/>
                  </a:lnTo>
                  <a:lnTo>
                    <a:pt x="2082770" y="1561318"/>
                  </a:lnTo>
                  <a:lnTo>
                    <a:pt x="2086485" y="1539945"/>
                  </a:lnTo>
                  <a:lnTo>
                    <a:pt x="2096962" y="1524099"/>
                  </a:lnTo>
                  <a:lnTo>
                    <a:pt x="2113324" y="1513624"/>
                  </a:lnTo>
                  <a:lnTo>
                    <a:pt x="2134696" y="1508363"/>
                  </a:lnTo>
                  <a:lnTo>
                    <a:pt x="2156362" y="1514175"/>
                  </a:lnTo>
                  <a:lnTo>
                    <a:pt x="2172704" y="1525101"/>
                  </a:lnTo>
                  <a:lnTo>
                    <a:pt x="2182809" y="1541237"/>
                  </a:lnTo>
                  <a:lnTo>
                    <a:pt x="2185761" y="1562675"/>
                  </a:lnTo>
                  <a:lnTo>
                    <a:pt x="2181250" y="1584147"/>
                  </a:lnTo>
                  <a:lnTo>
                    <a:pt x="2170117" y="1600106"/>
                  </a:lnTo>
                  <a:lnTo>
                    <a:pt x="2153205" y="1609781"/>
                  </a:lnTo>
                  <a:lnTo>
                    <a:pt x="2131355" y="1612401"/>
                  </a:lnTo>
                  <a:close/>
                </a:path>
                <a:path w="5051425" h="2118360">
                  <a:moveTo>
                    <a:pt x="557068" y="559434"/>
                  </a:moveTo>
                  <a:lnTo>
                    <a:pt x="535043" y="556622"/>
                  </a:lnTo>
                  <a:lnTo>
                    <a:pt x="518600" y="546895"/>
                  </a:lnTo>
                  <a:lnTo>
                    <a:pt x="508361" y="530767"/>
                  </a:lnTo>
                  <a:lnTo>
                    <a:pt x="504950" y="508755"/>
                  </a:lnTo>
                  <a:lnTo>
                    <a:pt x="508483" y="488220"/>
                  </a:lnTo>
                  <a:lnTo>
                    <a:pt x="518304" y="472913"/>
                  </a:lnTo>
                  <a:lnTo>
                    <a:pt x="533820" y="463321"/>
                  </a:lnTo>
                  <a:lnTo>
                    <a:pt x="554442" y="459936"/>
                  </a:lnTo>
                  <a:lnTo>
                    <a:pt x="574838" y="463178"/>
                  </a:lnTo>
                  <a:lnTo>
                    <a:pt x="589994" y="472767"/>
                  </a:lnTo>
                  <a:lnTo>
                    <a:pt x="600021" y="488146"/>
                  </a:lnTo>
                  <a:lnTo>
                    <a:pt x="605031" y="508755"/>
                  </a:lnTo>
                  <a:lnTo>
                    <a:pt x="601041" y="529182"/>
                  </a:lnTo>
                  <a:lnTo>
                    <a:pt x="591850" y="544957"/>
                  </a:lnTo>
                  <a:lnTo>
                    <a:pt x="577258" y="555301"/>
                  </a:lnTo>
                  <a:lnTo>
                    <a:pt x="557068" y="559434"/>
                  </a:lnTo>
                  <a:close/>
                </a:path>
                <a:path w="5051425" h="2118360">
                  <a:moveTo>
                    <a:pt x="2924097" y="1611341"/>
                  </a:moveTo>
                  <a:lnTo>
                    <a:pt x="2903512" y="1606767"/>
                  </a:lnTo>
                  <a:lnTo>
                    <a:pt x="2887928" y="1597085"/>
                  </a:lnTo>
                  <a:lnTo>
                    <a:pt x="2878024" y="1582149"/>
                  </a:lnTo>
                  <a:lnTo>
                    <a:pt x="2874477" y="1561814"/>
                  </a:lnTo>
                  <a:lnTo>
                    <a:pt x="2877928" y="1539792"/>
                  </a:lnTo>
                  <a:lnTo>
                    <a:pt x="2888177" y="1523658"/>
                  </a:lnTo>
                  <a:lnTo>
                    <a:pt x="2904614" y="1513941"/>
                  </a:lnTo>
                  <a:lnTo>
                    <a:pt x="2926630" y="1511170"/>
                  </a:lnTo>
                  <a:lnTo>
                    <a:pt x="2947024" y="1515304"/>
                  </a:lnTo>
                  <a:lnTo>
                    <a:pt x="2962001" y="1525625"/>
                  </a:lnTo>
                  <a:lnTo>
                    <a:pt x="2971110" y="1541475"/>
                  </a:lnTo>
                  <a:lnTo>
                    <a:pt x="2973895" y="1562194"/>
                  </a:lnTo>
                  <a:lnTo>
                    <a:pt x="2970063" y="1582506"/>
                  </a:lnTo>
                  <a:lnTo>
                    <a:pt x="2960057" y="1597357"/>
                  </a:lnTo>
                  <a:lnTo>
                    <a:pt x="2944520" y="1606914"/>
                  </a:lnTo>
                  <a:lnTo>
                    <a:pt x="2924097" y="1611341"/>
                  </a:lnTo>
                  <a:close/>
                </a:path>
                <a:path w="5051425" h="2118360">
                  <a:moveTo>
                    <a:pt x="3713786" y="1347024"/>
                  </a:moveTo>
                  <a:lnTo>
                    <a:pt x="3694418" y="1344030"/>
                  </a:lnTo>
                  <a:lnTo>
                    <a:pt x="3679975" y="1335106"/>
                  </a:lnTo>
                  <a:lnTo>
                    <a:pt x="3670832" y="1320717"/>
                  </a:lnTo>
                  <a:lnTo>
                    <a:pt x="3667361" y="1301327"/>
                  </a:lnTo>
                  <a:lnTo>
                    <a:pt x="3670051" y="1282007"/>
                  </a:lnTo>
                  <a:lnTo>
                    <a:pt x="3678715" y="1267670"/>
                  </a:lnTo>
                  <a:lnTo>
                    <a:pt x="3692704" y="1258078"/>
                  </a:lnTo>
                  <a:lnTo>
                    <a:pt x="3711369" y="1252989"/>
                  </a:lnTo>
                  <a:lnTo>
                    <a:pt x="3731103" y="1256380"/>
                  </a:lnTo>
                  <a:lnTo>
                    <a:pt x="3746305" y="1264693"/>
                  </a:lnTo>
                  <a:lnTo>
                    <a:pt x="3756332" y="1278206"/>
                  </a:lnTo>
                  <a:lnTo>
                    <a:pt x="3760541" y="1297200"/>
                  </a:lnTo>
                  <a:lnTo>
                    <a:pt x="3758305" y="1318063"/>
                  </a:lnTo>
                  <a:lnTo>
                    <a:pt x="3749522" y="1333691"/>
                  </a:lnTo>
                  <a:lnTo>
                    <a:pt x="3734559" y="1343531"/>
                  </a:lnTo>
                  <a:lnTo>
                    <a:pt x="3713786" y="1347024"/>
                  </a:lnTo>
                  <a:close/>
                </a:path>
                <a:path w="5051425" h="2118360">
                  <a:moveTo>
                    <a:pt x="4232796" y="818268"/>
                  </a:moveTo>
                  <a:lnTo>
                    <a:pt x="4212075" y="814282"/>
                  </a:lnTo>
                  <a:lnTo>
                    <a:pt x="4197294" y="804125"/>
                  </a:lnTo>
                  <a:lnTo>
                    <a:pt x="4188651" y="788335"/>
                  </a:lnTo>
                  <a:lnTo>
                    <a:pt x="4186344" y="767452"/>
                  </a:lnTo>
                  <a:lnTo>
                    <a:pt x="4190154" y="748180"/>
                  </a:lnTo>
                  <a:lnTo>
                    <a:pt x="4199581" y="734013"/>
                  </a:lnTo>
                  <a:lnTo>
                    <a:pt x="4214222" y="725200"/>
                  </a:lnTo>
                  <a:lnTo>
                    <a:pt x="4233672" y="721984"/>
                  </a:lnTo>
                  <a:lnTo>
                    <a:pt x="4254498" y="725080"/>
                  </a:lnTo>
                  <a:lnTo>
                    <a:pt x="4269359" y="734485"/>
                  </a:lnTo>
                  <a:lnTo>
                    <a:pt x="4278778" y="749268"/>
                  </a:lnTo>
                  <a:lnTo>
                    <a:pt x="4283277" y="768497"/>
                  </a:lnTo>
                  <a:lnTo>
                    <a:pt x="4278606" y="790372"/>
                  </a:lnTo>
                  <a:lnTo>
                    <a:pt x="4268731" y="806152"/>
                  </a:lnTo>
                  <a:lnTo>
                    <a:pt x="4253509" y="815548"/>
                  </a:lnTo>
                  <a:lnTo>
                    <a:pt x="4232796" y="818268"/>
                  </a:lnTo>
                  <a:close/>
                </a:path>
                <a:path w="5051425" h="2118360">
                  <a:moveTo>
                    <a:pt x="296465" y="37006"/>
                  </a:moveTo>
                  <a:lnTo>
                    <a:pt x="275723" y="33271"/>
                  </a:lnTo>
                  <a:lnTo>
                    <a:pt x="260159" y="24172"/>
                  </a:lnTo>
                  <a:lnTo>
                    <a:pt x="250373" y="9386"/>
                  </a:lnTo>
                  <a:lnTo>
                    <a:pt x="248835" y="0"/>
                  </a:lnTo>
                  <a:lnTo>
                    <a:pt x="340215" y="0"/>
                  </a:lnTo>
                  <a:lnTo>
                    <a:pt x="338928" y="8445"/>
                  </a:lnTo>
                  <a:lnTo>
                    <a:pt x="330025" y="22776"/>
                  </a:lnTo>
                  <a:lnTo>
                    <a:pt x="315698" y="32228"/>
                  </a:lnTo>
                  <a:lnTo>
                    <a:pt x="296465" y="37006"/>
                  </a:lnTo>
                  <a:close/>
                </a:path>
                <a:path w="5051425" h="2118360">
                  <a:moveTo>
                    <a:pt x="3183469" y="1608336"/>
                  </a:moveTo>
                  <a:lnTo>
                    <a:pt x="3164419" y="1603771"/>
                  </a:lnTo>
                  <a:lnTo>
                    <a:pt x="3150027" y="1594592"/>
                  </a:lnTo>
                  <a:lnTo>
                    <a:pt x="3140913" y="1580514"/>
                  </a:lnTo>
                  <a:lnTo>
                    <a:pt x="3137695" y="1561252"/>
                  </a:lnTo>
                  <a:lnTo>
                    <a:pt x="3140640" y="1541774"/>
                  </a:lnTo>
                  <a:lnTo>
                    <a:pt x="3149370" y="1527114"/>
                  </a:lnTo>
                  <a:lnTo>
                    <a:pt x="3163543" y="1517775"/>
                  </a:lnTo>
                  <a:lnTo>
                    <a:pt x="3182814" y="1514262"/>
                  </a:lnTo>
                  <a:lnTo>
                    <a:pt x="3203620" y="1517182"/>
                  </a:lnTo>
                  <a:lnTo>
                    <a:pt x="3218861" y="1526556"/>
                  </a:lnTo>
                  <a:lnTo>
                    <a:pt x="3228106" y="1541906"/>
                  </a:lnTo>
                  <a:lnTo>
                    <a:pt x="3230922" y="1562755"/>
                  </a:lnTo>
                  <a:lnTo>
                    <a:pt x="3227235" y="1581885"/>
                  </a:lnTo>
                  <a:lnTo>
                    <a:pt x="3217642" y="1595660"/>
                  </a:lnTo>
                  <a:lnTo>
                    <a:pt x="3202825" y="1604378"/>
                  </a:lnTo>
                  <a:lnTo>
                    <a:pt x="3183469" y="1608336"/>
                  </a:lnTo>
                  <a:close/>
                </a:path>
                <a:path w="5051425" h="2118360">
                  <a:moveTo>
                    <a:pt x="3972642" y="1088194"/>
                  </a:moveTo>
                  <a:lnTo>
                    <a:pt x="3951859" y="1084208"/>
                  </a:lnTo>
                  <a:lnTo>
                    <a:pt x="3937018" y="1074022"/>
                  </a:lnTo>
                  <a:lnTo>
                    <a:pt x="3928326" y="1058183"/>
                  </a:lnTo>
                  <a:lnTo>
                    <a:pt x="3925992" y="1037240"/>
                  </a:lnTo>
                  <a:lnTo>
                    <a:pt x="3929805" y="1017881"/>
                  </a:lnTo>
                  <a:lnTo>
                    <a:pt x="3939259" y="1003617"/>
                  </a:lnTo>
                  <a:lnTo>
                    <a:pt x="3953944" y="994761"/>
                  </a:lnTo>
                  <a:lnTo>
                    <a:pt x="3973447" y="991627"/>
                  </a:lnTo>
                  <a:lnTo>
                    <a:pt x="3994206" y="994775"/>
                  </a:lnTo>
                  <a:lnTo>
                    <a:pt x="4009267" y="1004262"/>
                  </a:lnTo>
                  <a:lnTo>
                    <a:pt x="4018825" y="1019597"/>
                  </a:lnTo>
                  <a:lnTo>
                    <a:pt x="4023075" y="1040292"/>
                  </a:lnTo>
                  <a:lnTo>
                    <a:pt x="4018503" y="1061040"/>
                  </a:lnTo>
                  <a:lnTo>
                    <a:pt x="4008654" y="1076266"/>
                  </a:lnTo>
                  <a:lnTo>
                    <a:pt x="3993408" y="1085481"/>
                  </a:lnTo>
                  <a:lnTo>
                    <a:pt x="3972642" y="1088194"/>
                  </a:lnTo>
                  <a:close/>
                </a:path>
                <a:path w="5051425" h="2118360">
                  <a:moveTo>
                    <a:pt x="1873722" y="1608957"/>
                  </a:moveTo>
                  <a:lnTo>
                    <a:pt x="1852947" y="1605449"/>
                  </a:lnTo>
                  <a:lnTo>
                    <a:pt x="1837901" y="1595708"/>
                  </a:lnTo>
                  <a:lnTo>
                    <a:pt x="1828853" y="1580180"/>
                  </a:lnTo>
                  <a:lnTo>
                    <a:pt x="1826069" y="1559310"/>
                  </a:lnTo>
                  <a:lnTo>
                    <a:pt x="1829439" y="1539933"/>
                  </a:lnTo>
                  <a:lnTo>
                    <a:pt x="1838497" y="1525503"/>
                  </a:lnTo>
                  <a:lnTo>
                    <a:pt x="1852884" y="1516325"/>
                  </a:lnTo>
                  <a:lnTo>
                    <a:pt x="1872243" y="1512701"/>
                  </a:lnTo>
                  <a:lnTo>
                    <a:pt x="1893050" y="1515332"/>
                  </a:lnTo>
                  <a:lnTo>
                    <a:pt x="1908215" y="1524336"/>
                  </a:lnTo>
                  <a:lnTo>
                    <a:pt x="1918077" y="1538938"/>
                  </a:lnTo>
                  <a:lnTo>
                    <a:pt x="1922978" y="1558362"/>
                  </a:lnTo>
                  <a:lnTo>
                    <a:pt x="1918801" y="1580079"/>
                  </a:lnTo>
                  <a:lnTo>
                    <a:pt x="1909358" y="1596018"/>
                  </a:lnTo>
                  <a:lnTo>
                    <a:pt x="1894412" y="1605778"/>
                  </a:lnTo>
                  <a:lnTo>
                    <a:pt x="1873722" y="1608957"/>
                  </a:lnTo>
                  <a:close/>
                </a:path>
                <a:path w="5051425" h="2118360">
                  <a:moveTo>
                    <a:pt x="4505458" y="298426"/>
                  </a:moveTo>
                  <a:lnTo>
                    <a:pt x="4484612" y="295764"/>
                  </a:lnTo>
                  <a:lnTo>
                    <a:pt x="4468849" y="286693"/>
                  </a:lnTo>
                  <a:lnTo>
                    <a:pt x="4458707" y="271602"/>
                  </a:lnTo>
                  <a:lnTo>
                    <a:pt x="4454725" y="250876"/>
                  </a:lnTo>
                  <a:lnTo>
                    <a:pt x="4457410" y="230191"/>
                  </a:lnTo>
                  <a:lnTo>
                    <a:pt x="4466582" y="214757"/>
                  </a:lnTo>
                  <a:lnTo>
                    <a:pt x="4481752" y="204520"/>
                  </a:lnTo>
                  <a:lnTo>
                    <a:pt x="4502434" y="199426"/>
                  </a:lnTo>
                  <a:lnTo>
                    <a:pt x="4523074" y="203255"/>
                  </a:lnTo>
                  <a:lnTo>
                    <a:pt x="4538825" y="212402"/>
                  </a:lnTo>
                  <a:lnTo>
                    <a:pt x="4549016" y="227118"/>
                  </a:lnTo>
                  <a:lnTo>
                    <a:pt x="4552975" y="247656"/>
                  </a:lnTo>
                  <a:lnTo>
                    <a:pt x="4550279" y="268535"/>
                  </a:lnTo>
                  <a:lnTo>
                    <a:pt x="4541213" y="284323"/>
                  </a:lnTo>
                  <a:lnTo>
                    <a:pt x="4526149" y="294470"/>
                  </a:lnTo>
                  <a:lnTo>
                    <a:pt x="4505458" y="298426"/>
                  </a:lnTo>
                  <a:close/>
                </a:path>
                <a:path w="5051425" h="2118360">
                  <a:moveTo>
                    <a:pt x="1613568" y="1606238"/>
                  </a:moveTo>
                  <a:lnTo>
                    <a:pt x="1594128" y="1602510"/>
                  </a:lnTo>
                  <a:lnTo>
                    <a:pt x="1579746" y="1592849"/>
                  </a:lnTo>
                  <a:lnTo>
                    <a:pt x="1571032" y="1577868"/>
                  </a:lnTo>
                  <a:lnTo>
                    <a:pt x="1568595" y="1558180"/>
                  </a:lnTo>
                  <a:lnTo>
                    <a:pt x="1572558" y="1540473"/>
                  </a:lnTo>
                  <a:lnTo>
                    <a:pt x="1581986" y="1527546"/>
                  </a:lnTo>
                  <a:lnTo>
                    <a:pt x="1595706" y="1518900"/>
                  </a:lnTo>
                  <a:lnTo>
                    <a:pt x="1612545" y="1514038"/>
                  </a:lnTo>
                  <a:lnTo>
                    <a:pt x="1632734" y="1519680"/>
                  </a:lnTo>
                  <a:lnTo>
                    <a:pt x="1647769" y="1529573"/>
                  </a:lnTo>
                  <a:lnTo>
                    <a:pt x="1656866" y="1544072"/>
                  </a:lnTo>
                  <a:lnTo>
                    <a:pt x="1659244" y="1563533"/>
                  </a:lnTo>
                  <a:lnTo>
                    <a:pt x="1655263" y="1581480"/>
                  </a:lnTo>
                  <a:lnTo>
                    <a:pt x="1645940" y="1595079"/>
                  </a:lnTo>
                  <a:lnTo>
                    <a:pt x="1631851" y="1603582"/>
                  </a:lnTo>
                  <a:lnTo>
                    <a:pt x="1613568" y="1606238"/>
                  </a:lnTo>
                  <a:close/>
                </a:path>
                <a:path w="5051425" h="2118360">
                  <a:moveTo>
                    <a:pt x="824697" y="1085312"/>
                  </a:moveTo>
                  <a:lnTo>
                    <a:pt x="805162" y="1082045"/>
                  </a:lnTo>
                  <a:lnTo>
                    <a:pt x="790592" y="1072686"/>
                  </a:lnTo>
                  <a:lnTo>
                    <a:pt x="781590" y="1057872"/>
                  </a:lnTo>
                  <a:lnTo>
                    <a:pt x="778761" y="1038243"/>
                  </a:lnTo>
                  <a:lnTo>
                    <a:pt x="782304" y="1020424"/>
                  </a:lnTo>
                  <a:lnTo>
                    <a:pt x="791545" y="1007194"/>
                  </a:lnTo>
                  <a:lnTo>
                    <a:pt x="805677" y="998292"/>
                  </a:lnTo>
                  <a:lnTo>
                    <a:pt x="823891" y="993458"/>
                  </a:lnTo>
                  <a:lnTo>
                    <a:pt x="842926" y="998474"/>
                  </a:lnTo>
                  <a:lnTo>
                    <a:pt x="857484" y="1007960"/>
                  </a:lnTo>
                  <a:lnTo>
                    <a:pt x="866627" y="1022240"/>
                  </a:lnTo>
                  <a:lnTo>
                    <a:pt x="869420" y="1041641"/>
                  </a:lnTo>
                  <a:lnTo>
                    <a:pt x="865844" y="1059725"/>
                  </a:lnTo>
                  <a:lnTo>
                    <a:pt x="856786" y="1073488"/>
                  </a:lnTo>
                  <a:lnTo>
                    <a:pt x="842865" y="1082246"/>
                  </a:lnTo>
                  <a:lnTo>
                    <a:pt x="824697" y="1085312"/>
                  </a:lnTo>
                  <a:close/>
                </a:path>
                <a:path w="5051425" h="2118360">
                  <a:moveTo>
                    <a:pt x="296271" y="295092"/>
                  </a:moveTo>
                  <a:lnTo>
                    <a:pt x="277975" y="291096"/>
                  </a:lnTo>
                  <a:lnTo>
                    <a:pt x="263572" y="282686"/>
                  </a:lnTo>
                  <a:lnTo>
                    <a:pt x="253889" y="269759"/>
                  </a:lnTo>
                  <a:lnTo>
                    <a:pt x="249751" y="252214"/>
                  </a:lnTo>
                  <a:lnTo>
                    <a:pt x="252069" y="232531"/>
                  </a:lnTo>
                  <a:lnTo>
                    <a:pt x="260888" y="217526"/>
                  </a:lnTo>
                  <a:lnTo>
                    <a:pt x="275433" y="207944"/>
                  </a:lnTo>
                  <a:lnTo>
                    <a:pt x="294925" y="204529"/>
                  </a:lnTo>
                  <a:lnTo>
                    <a:pt x="313002" y="207617"/>
                  </a:lnTo>
                  <a:lnTo>
                    <a:pt x="326845" y="216514"/>
                  </a:lnTo>
                  <a:lnTo>
                    <a:pt x="335801" y="230440"/>
                  </a:lnTo>
                  <a:lnTo>
                    <a:pt x="339220" y="248614"/>
                  </a:lnTo>
                  <a:lnTo>
                    <a:pt x="336397" y="266598"/>
                  </a:lnTo>
                  <a:lnTo>
                    <a:pt x="327675" y="280141"/>
                  </a:lnTo>
                  <a:lnTo>
                    <a:pt x="313989" y="289540"/>
                  </a:lnTo>
                  <a:lnTo>
                    <a:pt x="296271" y="295092"/>
                  </a:lnTo>
                  <a:close/>
                </a:path>
                <a:path w="5051425" h="2118360">
                  <a:moveTo>
                    <a:pt x="1085323" y="1344376"/>
                  </a:moveTo>
                  <a:lnTo>
                    <a:pt x="1067170" y="1341653"/>
                  </a:lnTo>
                  <a:lnTo>
                    <a:pt x="1053135" y="1333067"/>
                  </a:lnTo>
                  <a:lnTo>
                    <a:pt x="1043957" y="1319402"/>
                  </a:lnTo>
                  <a:lnTo>
                    <a:pt x="1040373" y="1301446"/>
                  </a:lnTo>
                  <a:lnTo>
                    <a:pt x="1043044" y="1283291"/>
                  </a:lnTo>
                  <a:lnTo>
                    <a:pt x="1051612" y="1269258"/>
                  </a:lnTo>
                  <a:lnTo>
                    <a:pt x="1065276" y="1260065"/>
                  </a:lnTo>
                  <a:lnTo>
                    <a:pt x="1083235" y="1256434"/>
                  </a:lnTo>
                  <a:lnTo>
                    <a:pt x="1101075" y="1259141"/>
                  </a:lnTo>
                  <a:lnTo>
                    <a:pt x="1114535" y="1267866"/>
                  </a:lnTo>
                  <a:lnTo>
                    <a:pt x="1123848" y="1281656"/>
                  </a:lnTo>
                  <a:lnTo>
                    <a:pt x="1129246" y="1299561"/>
                  </a:lnTo>
                  <a:lnTo>
                    <a:pt x="1124732" y="1317466"/>
                  </a:lnTo>
                  <a:lnTo>
                    <a:pt x="1116032" y="1331503"/>
                  </a:lnTo>
                  <a:lnTo>
                    <a:pt x="1102958" y="1340773"/>
                  </a:lnTo>
                  <a:lnTo>
                    <a:pt x="1085323" y="1344376"/>
                  </a:lnTo>
                  <a:close/>
                </a:path>
                <a:path w="5051425" h="2118360">
                  <a:moveTo>
                    <a:pt x="555788" y="814130"/>
                  </a:moveTo>
                  <a:lnTo>
                    <a:pt x="537632" y="811512"/>
                  </a:lnTo>
                  <a:lnTo>
                    <a:pt x="523588" y="802970"/>
                  </a:lnTo>
                  <a:lnTo>
                    <a:pt x="514370" y="789316"/>
                  </a:lnTo>
                  <a:lnTo>
                    <a:pt x="510690" y="771360"/>
                  </a:lnTo>
                  <a:lnTo>
                    <a:pt x="513338" y="753499"/>
                  </a:lnTo>
                  <a:lnTo>
                    <a:pt x="522017" y="739994"/>
                  </a:lnTo>
                  <a:lnTo>
                    <a:pt x="535779" y="730623"/>
                  </a:lnTo>
                  <a:lnTo>
                    <a:pt x="553676" y="725166"/>
                  </a:lnTo>
                  <a:lnTo>
                    <a:pt x="571557" y="729629"/>
                  </a:lnTo>
                  <a:lnTo>
                    <a:pt x="585592" y="738299"/>
                  </a:lnTo>
                  <a:lnTo>
                    <a:pt x="594886" y="751362"/>
                  </a:lnTo>
                  <a:lnTo>
                    <a:pt x="598539" y="769004"/>
                  </a:lnTo>
                  <a:lnTo>
                    <a:pt x="595876" y="787184"/>
                  </a:lnTo>
                  <a:lnTo>
                    <a:pt x="587342" y="801256"/>
                  </a:lnTo>
                  <a:lnTo>
                    <a:pt x="573719" y="810484"/>
                  </a:lnTo>
                  <a:lnTo>
                    <a:pt x="555788" y="814130"/>
                  </a:lnTo>
                  <a:close/>
                </a:path>
                <a:path w="5051425" h="2118360">
                  <a:moveTo>
                    <a:pt x="4503377" y="554490"/>
                  </a:moveTo>
                  <a:lnTo>
                    <a:pt x="4483984" y="550567"/>
                  </a:lnTo>
                  <a:lnTo>
                    <a:pt x="4469618" y="540687"/>
                  </a:lnTo>
                  <a:lnTo>
                    <a:pt x="4461108" y="525538"/>
                  </a:lnTo>
                  <a:lnTo>
                    <a:pt x="4459284" y="505809"/>
                  </a:lnTo>
                  <a:lnTo>
                    <a:pt x="4463807" y="488093"/>
                  </a:lnTo>
                  <a:lnTo>
                    <a:pt x="4473668" y="474825"/>
                  </a:lnTo>
                  <a:lnTo>
                    <a:pt x="4488172" y="466824"/>
                  </a:lnTo>
                  <a:lnTo>
                    <a:pt x="4506624" y="464908"/>
                  </a:lnTo>
                  <a:lnTo>
                    <a:pt x="4524188" y="469206"/>
                  </a:lnTo>
                  <a:lnTo>
                    <a:pt x="4537129" y="478862"/>
                  </a:lnTo>
                  <a:lnTo>
                    <a:pt x="4545572" y="493159"/>
                  </a:lnTo>
                  <a:lnTo>
                    <a:pt x="4549643" y="511380"/>
                  </a:lnTo>
                  <a:lnTo>
                    <a:pt x="4544157" y="529204"/>
                  </a:lnTo>
                  <a:lnTo>
                    <a:pt x="4534798" y="543013"/>
                  </a:lnTo>
                  <a:lnTo>
                    <a:pt x="4521294" y="551783"/>
                  </a:lnTo>
                  <a:lnTo>
                    <a:pt x="4503377" y="554490"/>
                  </a:lnTo>
                  <a:close/>
                </a:path>
                <a:path w="5051425" h="2118360">
                  <a:moveTo>
                    <a:pt x="4765692" y="30888"/>
                  </a:moveTo>
                  <a:lnTo>
                    <a:pt x="4747495" y="28486"/>
                  </a:lnTo>
                  <a:lnTo>
                    <a:pt x="4733710" y="20094"/>
                  </a:lnTo>
                  <a:lnTo>
                    <a:pt x="4724971" y="6424"/>
                  </a:lnTo>
                  <a:lnTo>
                    <a:pt x="4723893" y="0"/>
                  </a:lnTo>
                  <a:lnTo>
                    <a:pt x="4804675" y="0"/>
                  </a:lnTo>
                  <a:lnTo>
                    <a:pt x="4804384" y="3336"/>
                  </a:lnTo>
                  <a:lnTo>
                    <a:pt x="4796714" y="17622"/>
                  </a:lnTo>
                  <a:lnTo>
                    <a:pt x="4783608" y="27040"/>
                  </a:lnTo>
                  <a:lnTo>
                    <a:pt x="4765692" y="30888"/>
                  </a:lnTo>
                  <a:close/>
                </a:path>
                <a:path w="5051425" h="2118360">
                  <a:moveTo>
                    <a:pt x="3452492" y="1603439"/>
                  </a:moveTo>
                  <a:lnTo>
                    <a:pt x="3435633" y="1600222"/>
                  </a:lnTo>
                  <a:lnTo>
                    <a:pt x="3422677" y="1591766"/>
                  </a:lnTo>
                  <a:lnTo>
                    <a:pt x="3414329" y="1578745"/>
                  </a:lnTo>
                  <a:lnTo>
                    <a:pt x="3411296" y="1561835"/>
                  </a:lnTo>
                  <a:lnTo>
                    <a:pt x="3414245" y="1543526"/>
                  </a:lnTo>
                  <a:lnTo>
                    <a:pt x="3422968" y="1529727"/>
                  </a:lnTo>
                  <a:lnTo>
                    <a:pt x="3436819" y="1521098"/>
                  </a:lnTo>
                  <a:lnTo>
                    <a:pt x="3455151" y="1518295"/>
                  </a:lnTo>
                  <a:lnTo>
                    <a:pt x="3471712" y="1521503"/>
                  </a:lnTo>
                  <a:lnTo>
                    <a:pt x="3484176" y="1530053"/>
                  </a:lnTo>
                  <a:lnTo>
                    <a:pt x="3492628" y="1543244"/>
                  </a:lnTo>
                  <a:lnTo>
                    <a:pt x="3497154" y="1560372"/>
                  </a:lnTo>
                  <a:lnTo>
                    <a:pt x="3492744" y="1578300"/>
                  </a:lnTo>
                  <a:lnTo>
                    <a:pt x="3483920" y="1591996"/>
                  </a:lnTo>
                  <a:lnTo>
                    <a:pt x="3470547" y="1600647"/>
                  </a:lnTo>
                  <a:lnTo>
                    <a:pt x="3452492" y="1603439"/>
                  </a:lnTo>
                  <a:close/>
                </a:path>
                <a:path w="5051425" h="2118360">
                  <a:moveTo>
                    <a:pt x="4233345" y="1079675"/>
                  </a:moveTo>
                  <a:lnTo>
                    <a:pt x="4216198" y="1076470"/>
                  </a:lnTo>
                  <a:lnTo>
                    <a:pt x="4203905" y="1068095"/>
                  </a:lnTo>
                  <a:lnTo>
                    <a:pt x="4196664" y="1055030"/>
                  </a:lnTo>
                  <a:lnTo>
                    <a:pt x="4194669" y="1037754"/>
                  </a:lnTo>
                  <a:lnTo>
                    <a:pt x="4197727" y="1022009"/>
                  </a:lnTo>
                  <a:lnTo>
                    <a:pt x="4205391" y="1010289"/>
                  </a:lnTo>
                  <a:lnTo>
                    <a:pt x="4217303" y="1002900"/>
                  </a:lnTo>
                  <a:lnTo>
                    <a:pt x="4233109" y="1000151"/>
                  </a:lnTo>
                  <a:lnTo>
                    <a:pt x="4250215" y="1002534"/>
                  </a:lnTo>
                  <a:lnTo>
                    <a:pt x="4262794" y="1010180"/>
                  </a:lnTo>
                  <a:lnTo>
                    <a:pt x="4270900" y="1022755"/>
                  </a:lnTo>
                  <a:lnTo>
                    <a:pt x="4274587" y="1039927"/>
                  </a:lnTo>
                  <a:lnTo>
                    <a:pt x="4270986" y="1057009"/>
                  </a:lnTo>
                  <a:lnTo>
                    <a:pt x="4262965" y="1069617"/>
                  </a:lnTo>
                  <a:lnTo>
                    <a:pt x="4250445" y="1077317"/>
                  </a:lnTo>
                  <a:lnTo>
                    <a:pt x="4233345" y="1079675"/>
                  </a:lnTo>
                  <a:close/>
                </a:path>
                <a:path w="5051425" h="2118360">
                  <a:moveTo>
                    <a:pt x="2665924" y="1869947"/>
                  </a:moveTo>
                  <a:lnTo>
                    <a:pt x="2648848" y="1866592"/>
                  </a:lnTo>
                  <a:lnTo>
                    <a:pt x="2636259" y="1859349"/>
                  </a:lnTo>
                  <a:lnTo>
                    <a:pt x="2628366" y="1848025"/>
                  </a:lnTo>
                  <a:lnTo>
                    <a:pt x="2625379" y="1832426"/>
                  </a:lnTo>
                  <a:lnTo>
                    <a:pt x="2627551" y="1815205"/>
                  </a:lnTo>
                  <a:lnTo>
                    <a:pt x="2634932" y="1802465"/>
                  </a:lnTo>
                  <a:lnTo>
                    <a:pt x="2647306" y="1794608"/>
                  </a:lnTo>
                  <a:lnTo>
                    <a:pt x="2664457" y="1792032"/>
                  </a:lnTo>
                  <a:lnTo>
                    <a:pt x="2681573" y="1795009"/>
                  </a:lnTo>
                  <a:lnTo>
                    <a:pt x="2693710" y="1803219"/>
                  </a:lnTo>
                  <a:lnTo>
                    <a:pt x="2700748" y="1816178"/>
                  </a:lnTo>
                  <a:lnTo>
                    <a:pt x="2702570" y="1833400"/>
                  </a:lnTo>
                  <a:lnTo>
                    <a:pt x="2699263" y="1848940"/>
                  </a:lnTo>
                  <a:lnTo>
                    <a:pt x="2691473" y="1859924"/>
                  </a:lnTo>
                  <a:lnTo>
                    <a:pt x="2680070" y="1866783"/>
                  </a:lnTo>
                  <a:lnTo>
                    <a:pt x="2665924" y="1869947"/>
                  </a:lnTo>
                  <a:close/>
                </a:path>
                <a:path w="5051425" h="2118360">
                  <a:moveTo>
                    <a:pt x="2394535" y="1869261"/>
                  </a:moveTo>
                  <a:lnTo>
                    <a:pt x="2377402" y="1866389"/>
                  </a:lnTo>
                  <a:lnTo>
                    <a:pt x="2365143" y="1858367"/>
                  </a:lnTo>
                  <a:lnTo>
                    <a:pt x="2357915" y="1845570"/>
                  </a:lnTo>
                  <a:lnTo>
                    <a:pt x="2355871" y="1828374"/>
                  </a:lnTo>
                  <a:lnTo>
                    <a:pt x="2358989" y="1812785"/>
                  </a:lnTo>
                  <a:lnTo>
                    <a:pt x="2366674" y="1801689"/>
                  </a:lnTo>
                  <a:lnTo>
                    <a:pt x="2378113" y="1794659"/>
                  </a:lnTo>
                  <a:lnTo>
                    <a:pt x="2392488" y="1791267"/>
                  </a:lnTo>
                  <a:lnTo>
                    <a:pt x="2410612" y="1795058"/>
                  </a:lnTo>
                  <a:lnTo>
                    <a:pt x="2423531" y="1803186"/>
                  </a:lnTo>
                  <a:lnTo>
                    <a:pt x="2431077" y="1815754"/>
                  </a:lnTo>
                  <a:lnTo>
                    <a:pt x="2433080" y="1832864"/>
                  </a:lnTo>
                  <a:lnTo>
                    <a:pt x="2429935" y="1848539"/>
                  </a:lnTo>
                  <a:lnTo>
                    <a:pt x="2422234" y="1859992"/>
                  </a:lnTo>
                  <a:lnTo>
                    <a:pt x="2410320" y="1866981"/>
                  </a:lnTo>
                  <a:lnTo>
                    <a:pt x="2394535" y="1869261"/>
                  </a:lnTo>
                  <a:close/>
                </a:path>
                <a:path w="5051425" h="2118360">
                  <a:moveTo>
                    <a:pt x="3973237" y="1339044"/>
                  </a:moveTo>
                  <a:lnTo>
                    <a:pt x="3957490" y="1336431"/>
                  </a:lnTo>
                  <a:lnTo>
                    <a:pt x="3945772" y="1329148"/>
                  </a:lnTo>
                  <a:lnTo>
                    <a:pt x="3938372" y="1317488"/>
                  </a:lnTo>
                  <a:lnTo>
                    <a:pt x="3935580" y="1301742"/>
                  </a:lnTo>
                  <a:lnTo>
                    <a:pt x="3937923" y="1284651"/>
                  </a:lnTo>
                  <a:lnTo>
                    <a:pt x="3945522" y="1272306"/>
                  </a:lnTo>
                  <a:lnTo>
                    <a:pt x="3957941" y="1264554"/>
                  </a:lnTo>
                  <a:lnTo>
                    <a:pt x="3974740" y="1261241"/>
                  </a:lnTo>
                  <a:lnTo>
                    <a:pt x="3990611" y="1264680"/>
                  </a:lnTo>
                  <a:lnTo>
                    <a:pt x="4002494" y="1272025"/>
                  </a:lnTo>
                  <a:lnTo>
                    <a:pt x="4010013" y="1283435"/>
                  </a:lnTo>
                  <a:lnTo>
                    <a:pt x="4012791" y="1299068"/>
                  </a:lnTo>
                  <a:lnTo>
                    <a:pt x="4010424" y="1316260"/>
                  </a:lnTo>
                  <a:lnTo>
                    <a:pt x="4002875" y="1328852"/>
                  </a:lnTo>
                  <a:lnTo>
                    <a:pt x="3990395" y="1336546"/>
                  </a:lnTo>
                  <a:lnTo>
                    <a:pt x="3973237" y="1339044"/>
                  </a:lnTo>
                  <a:close/>
                </a:path>
                <a:path w="5051425" h="2118360">
                  <a:moveTo>
                    <a:pt x="296229" y="548356"/>
                  </a:moveTo>
                  <a:lnTo>
                    <a:pt x="279025" y="546182"/>
                  </a:lnTo>
                  <a:lnTo>
                    <a:pt x="266299" y="538793"/>
                  </a:lnTo>
                  <a:lnTo>
                    <a:pt x="258450" y="526407"/>
                  </a:lnTo>
                  <a:lnTo>
                    <a:pt x="255876" y="509238"/>
                  </a:lnTo>
                  <a:lnTo>
                    <a:pt x="258850" y="492104"/>
                  </a:lnTo>
                  <a:lnTo>
                    <a:pt x="267052" y="479954"/>
                  </a:lnTo>
                  <a:lnTo>
                    <a:pt x="279997" y="472908"/>
                  </a:lnTo>
                  <a:lnTo>
                    <a:pt x="297201" y="471085"/>
                  </a:lnTo>
                  <a:lnTo>
                    <a:pt x="312724" y="474395"/>
                  </a:lnTo>
                  <a:lnTo>
                    <a:pt x="323697" y="482193"/>
                  </a:lnTo>
                  <a:lnTo>
                    <a:pt x="330549" y="493609"/>
                  </a:lnTo>
                  <a:lnTo>
                    <a:pt x="333710" y="507771"/>
                  </a:lnTo>
                  <a:lnTo>
                    <a:pt x="330359" y="524863"/>
                  </a:lnTo>
                  <a:lnTo>
                    <a:pt x="323123" y="537465"/>
                  </a:lnTo>
                  <a:lnTo>
                    <a:pt x="311811" y="545366"/>
                  </a:lnTo>
                  <a:lnTo>
                    <a:pt x="296229" y="548356"/>
                  </a:lnTo>
                  <a:close/>
                </a:path>
                <a:path w="5051425" h="2118360">
                  <a:moveTo>
                    <a:pt x="1344928" y="1599513"/>
                  </a:moveTo>
                  <a:lnTo>
                    <a:pt x="1327739" y="1596783"/>
                  </a:lnTo>
                  <a:lnTo>
                    <a:pt x="1315319" y="1588908"/>
                  </a:lnTo>
                  <a:lnTo>
                    <a:pt x="1307952" y="1576218"/>
                  </a:lnTo>
                  <a:lnTo>
                    <a:pt x="1305923" y="1559042"/>
                  </a:lnTo>
                  <a:lnTo>
                    <a:pt x="1309453" y="1541960"/>
                  </a:lnTo>
                  <a:lnTo>
                    <a:pt x="1318141" y="1530107"/>
                  </a:lnTo>
                  <a:lnTo>
                    <a:pt x="1331379" y="1523540"/>
                  </a:lnTo>
                  <a:lnTo>
                    <a:pt x="1348557" y="1522316"/>
                  </a:lnTo>
                  <a:lnTo>
                    <a:pt x="1363917" y="1526137"/>
                  </a:lnTo>
                  <a:lnTo>
                    <a:pt x="1374709" y="1534532"/>
                  </a:lnTo>
                  <a:lnTo>
                    <a:pt x="1381162" y="1547010"/>
                  </a:lnTo>
                  <a:lnTo>
                    <a:pt x="1383507" y="1563077"/>
                  </a:lnTo>
                  <a:lnTo>
                    <a:pt x="1379758" y="1578426"/>
                  </a:lnTo>
                  <a:lnTo>
                    <a:pt x="1372157" y="1589893"/>
                  </a:lnTo>
                  <a:lnTo>
                    <a:pt x="1360586" y="1597061"/>
                  </a:lnTo>
                  <a:lnTo>
                    <a:pt x="1344928" y="1599513"/>
                  </a:lnTo>
                  <a:close/>
                </a:path>
                <a:path w="5051425" h="2118360">
                  <a:moveTo>
                    <a:pt x="1873990" y="1866853"/>
                  </a:moveTo>
                  <a:lnTo>
                    <a:pt x="1859535" y="1864576"/>
                  </a:lnTo>
                  <a:lnTo>
                    <a:pt x="1848379" y="1857779"/>
                  </a:lnTo>
                  <a:lnTo>
                    <a:pt x="1841026" y="1846998"/>
                  </a:lnTo>
                  <a:lnTo>
                    <a:pt x="1837981" y="1832767"/>
                  </a:lnTo>
                  <a:lnTo>
                    <a:pt x="1839896" y="1816923"/>
                  </a:lnTo>
                  <a:lnTo>
                    <a:pt x="1846921" y="1804935"/>
                  </a:lnTo>
                  <a:lnTo>
                    <a:pt x="1858547" y="1797270"/>
                  </a:lnTo>
                  <a:lnTo>
                    <a:pt x="1874267" y="1794393"/>
                  </a:lnTo>
                  <a:lnTo>
                    <a:pt x="1888499" y="1796658"/>
                  </a:lnTo>
                  <a:lnTo>
                    <a:pt x="1899229" y="1803591"/>
                  </a:lnTo>
                  <a:lnTo>
                    <a:pt x="1906687" y="1814499"/>
                  </a:lnTo>
                  <a:lnTo>
                    <a:pt x="1911105" y="1828694"/>
                  </a:lnTo>
                  <a:lnTo>
                    <a:pt x="1907851" y="1844284"/>
                  </a:lnTo>
                  <a:lnTo>
                    <a:pt x="1900727" y="1856272"/>
                  </a:lnTo>
                  <a:lnTo>
                    <a:pt x="1889514" y="1864011"/>
                  </a:lnTo>
                  <a:lnTo>
                    <a:pt x="1873990" y="1866853"/>
                  </a:lnTo>
                  <a:close/>
                </a:path>
                <a:path w="5051425" h="2118360">
                  <a:moveTo>
                    <a:pt x="2135900" y="1869213"/>
                  </a:moveTo>
                  <a:lnTo>
                    <a:pt x="2118960" y="1865409"/>
                  </a:lnTo>
                  <a:lnTo>
                    <a:pt x="2106602" y="1857880"/>
                  </a:lnTo>
                  <a:lnTo>
                    <a:pt x="2099071" y="1846428"/>
                  </a:lnTo>
                  <a:lnTo>
                    <a:pt x="2096609" y="1830855"/>
                  </a:lnTo>
                  <a:lnTo>
                    <a:pt x="2099521" y="1813757"/>
                  </a:lnTo>
                  <a:lnTo>
                    <a:pt x="2107611" y="1801577"/>
                  </a:lnTo>
                  <a:lnTo>
                    <a:pt x="2120418" y="1794566"/>
                  </a:lnTo>
                  <a:lnTo>
                    <a:pt x="2137479" y="1792974"/>
                  </a:lnTo>
                  <a:lnTo>
                    <a:pt x="2152858" y="1796520"/>
                  </a:lnTo>
                  <a:lnTo>
                    <a:pt x="2163874" y="1804633"/>
                  </a:lnTo>
                  <a:lnTo>
                    <a:pt x="2170339" y="1816841"/>
                  </a:lnTo>
                  <a:lnTo>
                    <a:pt x="2172067" y="1832673"/>
                  </a:lnTo>
                  <a:lnTo>
                    <a:pt x="2168809" y="1848152"/>
                  </a:lnTo>
                  <a:lnTo>
                    <a:pt x="2161089" y="1859049"/>
                  </a:lnTo>
                  <a:lnTo>
                    <a:pt x="2149815" y="1865892"/>
                  </a:lnTo>
                  <a:lnTo>
                    <a:pt x="2135900" y="1869213"/>
                  </a:lnTo>
                  <a:close/>
                </a:path>
                <a:path w="5051425" h="2118360">
                  <a:moveTo>
                    <a:pt x="3712943" y="1597130"/>
                  </a:moveTo>
                  <a:lnTo>
                    <a:pt x="3698742" y="1594472"/>
                  </a:lnTo>
                  <a:lnTo>
                    <a:pt x="3688386" y="1587334"/>
                  </a:lnTo>
                  <a:lnTo>
                    <a:pt x="3681237" y="1576956"/>
                  </a:lnTo>
                  <a:lnTo>
                    <a:pt x="3676661" y="1564580"/>
                  </a:lnTo>
                  <a:lnTo>
                    <a:pt x="3680534" y="1547526"/>
                  </a:lnTo>
                  <a:lnTo>
                    <a:pt x="3688036" y="1534886"/>
                  </a:lnTo>
                  <a:lnTo>
                    <a:pt x="3699449" y="1527107"/>
                  </a:lnTo>
                  <a:lnTo>
                    <a:pt x="3715055" y="1524638"/>
                  </a:lnTo>
                  <a:lnTo>
                    <a:pt x="3729411" y="1527299"/>
                  </a:lnTo>
                  <a:lnTo>
                    <a:pt x="3740398" y="1534352"/>
                  </a:lnTo>
                  <a:lnTo>
                    <a:pt x="3747491" y="1545296"/>
                  </a:lnTo>
                  <a:lnTo>
                    <a:pt x="3750162" y="1559634"/>
                  </a:lnTo>
                  <a:lnTo>
                    <a:pt x="3747832" y="1575403"/>
                  </a:lnTo>
                  <a:lnTo>
                    <a:pt x="3740532" y="1587193"/>
                  </a:lnTo>
                  <a:lnTo>
                    <a:pt x="3728743" y="1594577"/>
                  </a:lnTo>
                  <a:lnTo>
                    <a:pt x="3712943" y="1597130"/>
                  </a:lnTo>
                  <a:close/>
                </a:path>
                <a:path w="5051425" h="2118360">
                  <a:moveTo>
                    <a:pt x="4504088" y="807769"/>
                  </a:moveTo>
                  <a:lnTo>
                    <a:pt x="4488155" y="805305"/>
                  </a:lnTo>
                  <a:lnTo>
                    <a:pt x="4476322" y="798058"/>
                  </a:lnTo>
                  <a:lnTo>
                    <a:pt x="4468932" y="786327"/>
                  </a:lnTo>
                  <a:lnTo>
                    <a:pt x="4466329" y="770413"/>
                  </a:lnTo>
                  <a:lnTo>
                    <a:pt x="4468746" y="754511"/>
                  </a:lnTo>
                  <a:lnTo>
                    <a:pt x="4475979" y="742731"/>
                  </a:lnTo>
                  <a:lnTo>
                    <a:pt x="4487712" y="735320"/>
                  </a:lnTo>
                  <a:lnTo>
                    <a:pt x="4503630" y="732525"/>
                  </a:lnTo>
                  <a:lnTo>
                    <a:pt x="4519555" y="734951"/>
                  </a:lnTo>
                  <a:lnTo>
                    <a:pt x="4530822" y="742242"/>
                  </a:lnTo>
                  <a:lnTo>
                    <a:pt x="4538159" y="753159"/>
                  </a:lnTo>
                  <a:lnTo>
                    <a:pt x="4542297" y="766465"/>
                  </a:lnTo>
                  <a:lnTo>
                    <a:pt x="4538750" y="784280"/>
                  </a:lnTo>
                  <a:lnTo>
                    <a:pt x="4531357" y="797206"/>
                  </a:lnTo>
                  <a:lnTo>
                    <a:pt x="4519881" y="805088"/>
                  </a:lnTo>
                  <a:lnTo>
                    <a:pt x="4504088" y="807769"/>
                  </a:lnTo>
                  <a:close/>
                </a:path>
                <a:path w="5051425" h="2118360">
                  <a:moveTo>
                    <a:pt x="4763819" y="287008"/>
                  </a:moveTo>
                  <a:lnTo>
                    <a:pt x="4746754" y="283896"/>
                  </a:lnTo>
                  <a:lnTo>
                    <a:pt x="4734689" y="275635"/>
                  </a:lnTo>
                  <a:lnTo>
                    <a:pt x="4727845" y="262719"/>
                  </a:lnTo>
                  <a:lnTo>
                    <a:pt x="4726442" y="245644"/>
                  </a:lnTo>
                  <a:lnTo>
                    <a:pt x="4730159" y="230272"/>
                  </a:lnTo>
                  <a:lnTo>
                    <a:pt x="4738411" y="219315"/>
                  </a:lnTo>
                  <a:lnTo>
                    <a:pt x="4750698" y="212989"/>
                  </a:lnTo>
                  <a:lnTo>
                    <a:pt x="4766520" y="211511"/>
                  </a:lnTo>
                  <a:lnTo>
                    <a:pt x="4781893" y="214964"/>
                  </a:lnTo>
                  <a:lnTo>
                    <a:pt x="4792828" y="222961"/>
                  </a:lnTo>
                  <a:lnTo>
                    <a:pt x="4799556" y="235055"/>
                  </a:lnTo>
                  <a:lnTo>
                    <a:pt x="4802307" y="250800"/>
                  </a:lnTo>
                  <a:lnTo>
                    <a:pt x="4798471" y="266154"/>
                  </a:lnTo>
                  <a:lnTo>
                    <a:pt x="4790889" y="277637"/>
                  </a:lnTo>
                  <a:lnTo>
                    <a:pt x="4779393" y="284753"/>
                  </a:lnTo>
                  <a:lnTo>
                    <a:pt x="4763819" y="287008"/>
                  </a:lnTo>
                  <a:close/>
                </a:path>
                <a:path w="5051425" h="2118360">
                  <a:moveTo>
                    <a:pt x="2922887" y="1867574"/>
                  </a:moveTo>
                  <a:lnTo>
                    <a:pt x="2907108" y="1864373"/>
                  </a:lnTo>
                  <a:lnTo>
                    <a:pt x="2895685" y="1856441"/>
                  </a:lnTo>
                  <a:lnTo>
                    <a:pt x="2888948" y="1844230"/>
                  </a:lnTo>
                  <a:lnTo>
                    <a:pt x="2887229" y="1828194"/>
                  </a:lnTo>
                  <a:lnTo>
                    <a:pt x="2890268" y="1813845"/>
                  </a:lnTo>
                  <a:lnTo>
                    <a:pt x="2897515" y="1803099"/>
                  </a:lnTo>
                  <a:lnTo>
                    <a:pt x="2908597" y="1796234"/>
                  </a:lnTo>
                  <a:lnTo>
                    <a:pt x="2923142" y="1793530"/>
                  </a:lnTo>
                  <a:lnTo>
                    <a:pt x="2939088" y="1795854"/>
                  </a:lnTo>
                  <a:lnTo>
                    <a:pt x="2950364" y="1803160"/>
                  </a:lnTo>
                  <a:lnTo>
                    <a:pt x="2957799" y="1814112"/>
                  </a:lnTo>
                  <a:lnTo>
                    <a:pt x="2962221" y="1827376"/>
                  </a:lnTo>
                  <a:lnTo>
                    <a:pt x="2958143" y="1845065"/>
                  </a:lnTo>
                  <a:lnTo>
                    <a:pt x="2950387" y="1857846"/>
                  </a:lnTo>
                  <a:lnTo>
                    <a:pt x="2938714" y="1865441"/>
                  </a:lnTo>
                  <a:lnTo>
                    <a:pt x="2922887" y="1867574"/>
                  </a:lnTo>
                  <a:close/>
                </a:path>
                <a:path w="5051425" h="2118360">
                  <a:moveTo>
                    <a:pt x="823045" y="1336450"/>
                  </a:moveTo>
                  <a:lnTo>
                    <a:pt x="808792" y="1333792"/>
                  </a:lnTo>
                  <a:lnTo>
                    <a:pt x="797853" y="1326754"/>
                  </a:lnTo>
                  <a:lnTo>
                    <a:pt x="790776" y="1315857"/>
                  </a:lnTo>
                  <a:lnTo>
                    <a:pt x="788109" y="1301623"/>
                  </a:lnTo>
                  <a:lnTo>
                    <a:pt x="790442" y="1285943"/>
                  </a:lnTo>
                  <a:lnTo>
                    <a:pt x="797727" y="1274177"/>
                  </a:lnTo>
                  <a:lnTo>
                    <a:pt x="809462" y="1266818"/>
                  </a:lnTo>
                  <a:lnTo>
                    <a:pt x="825140" y="1264362"/>
                  </a:lnTo>
                  <a:lnTo>
                    <a:pt x="839178" y="1266998"/>
                  </a:lnTo>
                  <a:lnTo>
                    <a:pt x="849684" y="1274183"/>
                  </a:lnTo>
                  <a:lnTo>
                    <a:pt x="856870" y="1285260"/>
                  </a:lnTo>
                  <a:lnTo>
                    <a:pt x="860949" y="1299574"/>
                  </a:lnTo>
                  <a:lnTo>
                    <a:pt x="857228" y="1314851"/>
                  </a:lnTo>
                  <a:lnTo>
                    <a:pt x="849836" y="1326580"/>
                  </a:lnTo>
                  <a:lnTo>
                    <a:pt x="838525" y="1334025"/>
                  </a:lnTo>
                  <a:lnTo>
                    <a:pt x="823045" y="1336450"/>
                  </a:lnTo>
                  <a:close/>
                </a:path>
                <a:path w="5051425" h="2118360">
                  <a:moveTo>
                    <a:pt x="555910" y="1076516"/>
                  </a:moveTo>
                  <a:lnTo>
                    <a:pt x="541340" y="1073345"/>
                  </a:lnTo>
                  <a:lnTo>
                    <a:pt x="529890" y="1066648"/>
                  </a:lnTo>
                  <a:lnTo>
                    <a:pt x="522211" y="1056347"/>
                  </a:lnTo>
                  <a:lnTo>
                    <a:pt x="518953" y="1042366"/>
                  </a:lnTo>
                  <a:lnTo>
                    <a:pt x="520847" y="1026420"/>
                  </a:lnTo>
                  <a:lnTo>
                    <a:pt x="527984" y="1014355"/>
                  </a:lnTo>
                  <a:lnTo>
                    <a:pt x="539774" y="1006763"/>
                  </a:lnTo>
                  <a:lnTo>
                    <a:pt x="555624" y="1004237"/>
                  </a:lnTo>
                  <a:lnTo>
                    <a:pt x="569968" y="1006899"/>
                  </a:lnTo>
                  <a:lnTo>
                    <a:pt x="580880" y="1014116"/>
                  </a:lnTo>
                  <a:lnTo>
                    <a:pt x="587851" y="1025289"/>
                  </a:lnTo>
                  <a:lnTo>
                    <a:pt x="590375" y="1039815"/>
                  </a:lnTo>
                  <a:lnTo>
                    <a:pt x="587982" y="1054109"/>
                  </a:lnTo>
                  <a:lnTo>
                    <a:pt x="580991" y="1064855"/>
                  </a:lnTo>
                  <a:lnTo>
                    <a:pt x="570075" y="1072256"/>
                  </a:lnTo>
                  <a:lnTo>
                    <a:pt x="555910" y="1076516"/>
                  </a:lnTo>
                  <a:close/>
                </a:path>
                <a:path w="5051425" h="2118360">
                  <a:moveTo>
                    <a:pt x="3183154" y="1865637"/>
                  </a:moveTo>
                  <a:lnTo>
                    <a:pt x="3168892" y="1862638"/>
                  </a:lnTo>
                  <a:lnTo>
                    <a:pt x="3158118" y="1855242"/>
                  </a:lnTo>
                  <a:lnTo>
                    <a:pt x="3151396" y="1843991"/>
                  </a:lnTo>
                  <a:lnTo>
                    <a:pt x="3149292" y="1829428"/>
                  </a:lnTo>
                  <a:lnTo>
                    <a:pt x="3152313" y="1815277"/>
                  </a:lnTo>
                  <a:lnTo>
                    <a:pt x="3159792" y="1805106"/>
                  </a:lnTo>
                  <a:lnTo>
                    <a:pt x="3170552" y="1798336"/>
                  </a:lnTo>
                  <a:lnTo>
                    <a:pt x="3183418" y="1794385"/>
                  </a:lnTo>
                  <a:lnTo>
                    <a:pt x="3198773" y="1799028"/>
                  </a:lnTo>
                  <a:lnTo>
                    <a:pt x="3210265" y="1806659"/>
                  </a:lnTo>
                  <a:lnTo>
                    <a:pt x="3217313" y="1817507"/>
                  </a:lnTo>
                  <a:lnTo>
                    <a:pt x="3219336" y="1831805"/>
                  </a:lnTo>
                  <a:lnTo>
                    <a:pt x="3216302" y="1846116"/>
                  </a:lnTo>
                  <a:lnTo>
                    <a:pt x="3208900" y="1856951"/>
                  </a:lnTo>
                  <a:lnTo>
                    <a:pt x="3197671" y="1863671"/>
                  </a:lnTo>
                  <a:lnTo>
                    <a:pt x="3183154" y="1865637"/>
                  </a:lnTo>
                  <a:close/>
                </a:path>
                <a:path w="5051425" h="2118360">
                  <a:moveTo>
                    <a:pt x="33754" y="25035"/>
                  </a:moveTo>
                  <a:lnTo>
                    <a:pt x="19342" y="22607"/>
                  </a:lnTo>
                  <a:lnTo>
                    <a:pt x="8247" y="15719"/>
                  </a:lnTo>
                  <a:lnTo>
                    <a:pt x="990" y="4880"/>
                  </a:lnTo>
                  <a:lnTo>
                    <a:pt x="0" y="0"/>
                  </a:lnTo>
                  <a:lnTo>
                    <a:pt x="68435" y="0"/>
                  </a:lnTo>
                  <a:lnTo>
                    <a:pt x="67818" y="2794"/>
                  </a:lnTo>
                  <a:lnTo>
                    <a:pt x="60587" y="14717"/>
                  </a:lnTo>
                  <a:lnTo>
                    <a:pt x="49313" y="22357"/>
                  </a:lnTo>
                  <a:lnTo>
                    <a:pt x="33754" y="25035"/>
                  </a:lnTo>
                  <a:close/>
                </a:path>
                <a:path w="5051425" h="2118360">
                  <a:moveTo>
                    <a:pt x="4761925" y="542875"/>
                  </a:moveTo>
                  <a:lnTo>
                    <a:pt x="4747992" y="539217"/>
                  </a:lnTo>
                  <a:lnTo>
                    <a:pt x="4737766" y="531467"/>
                  </a:lnTo>
                  <a:lnTo>
                    <a:pt x="4731933" y="520051"/>
                  </a:lnTo>
                  <a:lnTo>
                    <a:pt x="4731179" y="505392"/>
                  </a:lnTo>
                  <a:lnTo>
                    <a:pt x="4734959" y="492993"/>
                  </a:lnTo>
                  <a:lnTo>
                    <a:pt x="4742386" y="484001"/>
                  </a:lnTo>
                  <a:lnTo>
                    <a:pt x="4752882" y="478326"/>
                  </a:lnTo>
                  <a:lnTo>
                    <a:pt x="4765869" y="475874"/>
                  </a:lnTo>
                  <a:lnTo>
                    <a:pt x="4779845" y="480758"/>
                  </a:lnTo>
                  <a:lnTo>
                    <a:pt x="4790176" y="488610"/>
                  </a:lnTo>
                  <a:lnTo>
                    <a:pt x="4796103" y="499639"/>
                  </a:lnTo>
                  <a:lnTo>
                    <a:pt x="4796870" y="514051"/>
                  </a:lnTo>
                  <a:lnTo>
                    <a:pt x="4793064" y="526730"/>
                  </a:lnTo>
                  <a:lnTo>
                    <a:pt x="4785608" y="536179"/>
                  </a:lnTo>
                  <a:lnTo>
                    <a:pt x="4775046" y="541769"/>
                  </a:lnTo>
                  <a:lnTo>
                    <a:pt x="4761925" y="542875"/>
                  </a:lnTo>
                  <a:close/>
                </a:path>
                <a:path w="5051425" h="2118360">
                  <a:moveTo>
                    <a:pt x="1083940" y="1594687"/>
                  </a:moveTo>
                  <a:lnTo>
                    <a:pt x="1070011" y="1590830"/>
                  </a:lnTo>
                  <a:lnTo>
                    <a:pt x="1059433" y="1583604"/>
                  </a:lnTo>
                  <a:lnTo>
                    <a:pt x="1052907" y="1572930"/>
                  </a:lnTo>
                  <a:lnTo>
                    <a:pt x="1051137" y="1558731"/>
                  </a:lnTo>
                  <a:lnTo>
                    <a:pt x="1054032" y="1545907"/>
                  </a:lnTo>
                  <a:lnTo>
                    <a:pt x="1060866" y="1536024"/>
                  </a:lnTo>
                  <a:lnTo>
                    <a:pt x="1071089" y="1529726"/>
                  </a:lnTo>
                  <a:lnTo>
                    <a:pt x="1084149" y="1527661"/>
                  </a:lnTo>
                  <a:lnTo>
                    <a:pt x="1098430" y="1530363"/>
                  </a:lnTo>
                  <a:lnTo>
                    <a:pt x="1109117" y="1537513"/>
                  </a:lnTo>
                  <a:lnTo>
                    <a:pt x="1115633" y="1548573"/>
                  </a:lnTo>
                  <a:lnTo>
                    <a:pt x="1117403" y="1563001"/>
                  </a:lnTo>
                  <a:lnTo>
                    <a:pt x="1114522" y="1575568"/>
                  </a:lnTo>
                  <a:lnTo>
                    <a:pt x="1107636" y="1585055"/>
                  </a:lnTo>
                  <a:lnTo>
                    <a:pt x="1097268" y="1591436"/>
                  </a:lnTo>
                  <a:lnTo>
                    <a:pt x="1083940" y="1594687"/>
                  </a:lnTo>
                  <a:close/>
                </a:path>
                <a:path w="5051425" h="2118360">
                  <a:moveTo>
                    <a:pt x="290298" y="802193"/>
                  </a:moveTo>
                  <a:lnTo>
                    <a:pt x="277555" y="798489"/>
                  </a:lnTo>
                  <a:lnTo>
                    <a:pt x="268375" y="791007"/>
                  </a:lnTo>
                  <a:lnTo>
                    <a:pt x="263121" y="780354"/>
                  </a:lnTo>
                  <a:lnTo>
                    <a:pt x="262156" y="767142"/>
                  </a:lnTo>
                  <a:lnTo>
                    <a:pt x="265537" y="754576"/>
                  </a:lnTo>
                  <a:lnTo>
                    <a:pt x="272568" y="745505"/>
                  </a:lnTo>
                  <a:lnTo>
                    <a:pt x="282505" y="739763"/>
                  </a:lnTo>
                  <a:lnTo>
                    <a:pt x="294607" y="737182"/>
                  </a:lnTo>
                  <a:lnTo>
                    <a:pt x="308513" y="741182"/>
                  </a:lnTo>
                  <a:lnTo>
                    <a:pt x="318772" y="748132"/>
                  </a:lnTo>
                  <a:lnTo>
                    <a:pt x="324963" y="758054"/>
                  </a:lnTo>
                  <a:lnTo>
                    <a:pt x="326668" y="770971"/>
                  </a:lnTo>
                  <a:lnTo>
                    <a:pt x="323590" y="785204"/>
                  </a:lnTo>
                  <a:lnTo>
                    <a:pt x="316184" y="795499"/>
                  </a:lnTo>
                  <a:lnTo>
                    <a:pt x="304928" y="801335"/>
                  </a:lnTo>
                  <a:lnTo>
                    <a:pt x="290298" y="802193"/>
                  </a:lnTo>
                  <a:close/>
                </a:path>
                <a:path w="5051425" h="2118360">
                  <a:moveTo>
                    <a:pt x="34982" y="282109"/>
                  </a:moveTo>
                  <a:lnTo>
                    <a:pt x="22217" y="279562"/>
                  </a:lnTo>
                  <a:lnTo>
                    <a:pt x="12102" y="273680"/>
                  </a:lnTo>
                  <a:lnTo>
                    <a:pt x="5173" y="264445"/>
                  </a:lnTo>
                  <a:lnTo>
                    <a:pt x="1964" y="251836"/>
                  </a:lnTo>
                  <a:lnTo>
                    <a:pt x="3089" y="238598"/>
                  </a:lnTo>
                  <a:lnTo>
                    <a:pt x="8526" y="228016"/>
                  </a:lnTo>
                  <a:lnTo>
                    <a:pt x="17836" y="220680"/>
                  </a:lnTo>
                  <a:lnTo>
                    <a:pt x="30579" y="217176"/>
                  </a:lnTo>
                  <a:lnTo>
                    <a:pt x="45145" y="218241"/>
                  </a:lnTo>
                  <a:lnTo>
                    <a:pt x="56329" y="224228"/>
                  </a:lnTo>
                  <a:lnTo>
                    <a:pt x="63616" y="234634"/>
                  </a:lnTo>
                  <a:lnTo>
                    <a:pt x="66492" y="248954"/>
                  </a:lnTo>
                  <a:lnTo>
                    <a:pt x="64606" y="261852"/>
                  </a:lnTo>
                  <a:lnTo>
                    <a:pt x="58388" y="271662"/>
                  </a:lnTo>
                  <a:lnTo>
                    <a:pt x="48345" y="278407"/>
                  </a:lnTo>
                  <a:lnTo>
                    <a:pt x="34982" y="282109"/>
                  </a:lnTo>
                  <a:close/>
                </a:path>
                <a:path w="5051425" h="2118360">
                  <a:moveTo>
                    <a:pt x="1613150" y="1862897"/>
                  </a:moveTo>
                  <a:lnTo>
                    <a:pt x="1598932" y="1859816"/>
                  </a:lnTo>
                  <a:lnTo>
                    <a:pt x="1588647" y="1852402"/>
                  </a:lnTo>
                  <a:lnTo>
                    <a:pt x="1582817" y="1841134"/>
                  </a:lnTo>
                  <a:lnTo>
                    <a:pt x="1581961" y="1826489"/>
                  </a:lnTo>
                  <a:lnTo>
                    <a:pt x="1585662" y="1813725"/>
                  </a:lnTo>
                  <a:lnTo>
                    <a:pt x="1593139" y="1804525"/>
                  </a:lnTo>
                  <a:lnTo>
                    <a:pt x="1603780" y="1799268"/>
                  </a:lnTo>
                  <a:lnTo>
                    <a:pt x="1616972" y="1798335"/>
                  </a:lnTo>
                  <a:lnTo>
                    <a:pt x="1629507" y="1801717"/>
                  </a:lnTo>
                  <a:lnTo>
                    <a:pt x="1638637" y="1808791"/>
                  </a:lnTo>
                  <a:lnTo>
                    <a:pt x="1644375" y="1819008"/>
                  </a:lnTo>
                  <a:lnTo>
                    <a:pt x="1646739" y="1831819"/>
                  </a:lnTo>
                  <a:lnTo>
                    <a:pt x="1642838" y="1845152"/>
                  </a:lnTo>
                  <a:lnTo>
                    <a:pt x="1635944" y="1855120"/>
                  </a:lnTo>
                  <a:lnTo>
                    <a:pt x="1626050" y="1861207"/>
                  </a:lnTo>
                  <a:lnTo>
                    <a:pt x="1613150" y="1862897"/>
                  </a:lnTo>
                  <a:close/>
                </a:path>
                <a:path w="5051425" h="2118360">
                  <a:moveTo>
                    <a:pt x="5024666" y="17771"/>
                  </a:moveTo>
                  <a:lnTo>
                    <a:pt x="5012625" y="15660"/>
                  </a:lnTo>
                  <a:lnTo>
                    <a:pt x="5003551" y="10343"/>
                  </a:lnTo>
                  <a:lnTo>
                    <a:pt x="4997768" y="1679"/>
                  </a:lnTo>
                  <a:lnTo>
                    <a:pt x="4997467" y="0"/>
                  </a:lnTo>
                  <a:lnTo>
                    <a:pt x="5051276" y="0"/>
                  </a:lnTo>
                  <a:lnTo>
                    <a:pt x="5051237" y="300"/>
                  </a:lnTo>
                  <a:lnTo>
                    <a:pt x="5045892" y="9299"/>
                  </a:lnTo>
                  <a:lnTo>
                    <a:pt x="5036980" y="15117"/>
                  </a:lnTo>
                  <a:lnTo>
                    <a:pt x="5024666" y="17771"/>
                  </a:lnTo>
                  <a:close/>
                </a:path>
                <a:path w="5051425" h="2118360">
                  <a:moveTo>
                    <a:pt x="3974903" y="1589515"/>
                  </a:moveTo>
                  <a:lnTo>
                    <a:pt x="3962644" y="1587894"/>
                  </a:lnTo>
                  <a:lnTo>
                    <a:pt x="3953508" y="1582610"/>
                  </a:lnTo>
                  <a:lnTo>
                    <a:pt x="3947737" y="1573792"/>
                  </a:lnTo>
                  <a:lnTo>
                    <a:pt x="3945573" y="1561569"/>
                  </a:lnTo>
                  <a:lnTo>
                    <a:pt x="3947172" y="1549304"/>
                  </a:lnTo>
                  <a:lnTo>
                    <a:pt x="3952439" y="1540167"/>
                  </a:lnTo>
                  <a:lnTo>
                    <a:pt x="3961248" y="1534389"/>
                  </a:lnTo>
                  <a:lnTo>
                    <a:pt x="3973471" y="1532203"/>
                  </a:lnTo>
                  <a:lnTo>
                    <a:pt x="3985669" y="1533822"/>
                  </a:lnTo>
                  <a:lnTo>
                    <a:pt x="3994651" y="1539176"/>
                  </a:lnTo>
                  <a:lnTo>
                    <a:pt x="4000456" y="1548085"/>
                  </a:lnTo>
                  <a:lnTo>
                    <a:pt x="4003122" y="1560368"/>
                  </a:lnTo>
                  <a:lnTo>
                    <a:pt x="4001008" y="1572447"/>
                  </a:lnTo>
                  <a:lnTo>
                    <a:pt x="3995693" y="1581545"/>
                  </a:lnTo>
                  <a:lnTo>
                    <a:pt x="3987037" y="1587341"/>
                  </a:lnTo>
                  <a:lnTo>
                    <a:pt x="3974903" y="1589515"/>
                  </a:lnTo>
                  <a:close/>
                </a:path>
                <a:path w="5051425" h="2118360">
                  <a:moveTo>
                    <a:pt x="1347813" y="1857267"/>
                  </a:moveTo>
                  <a:lnTo>
                    <a:pt x="1335599" y="1856494"/>
                  </a:lnTo>
                  <a:lnTo>
                    <a:pt x="1326204" y="1851476"/>
                  </a:lnTo>
                  <a:lnTo>
                    <a:pt x="1320098" y="1842679"/>
                  </a:lnTo>
                  <a:lnTo>
                    <a:pt x="1317752" y="1830567"/>
                  </a:lnTo>
                  <a:lnTo>
                    <a:pt x="1319378" y="1819843"/>
                  </a:lnTo>
                  <a:lnTo>
                    <a:pt x="1324492" y="1811611"/>
                  </a:lnTo>
                  <a:lnTo>
                    <a:pt x="1332640" y="1806154"/>
                  </a:lnTo>
                  <a:lnTo>
                    <a:pt x="1343370" y="1803752"/>
                  </a:lnTo>
                  <a:lnTo>
                    <a:pt x="1354178" y="1805104"/>
                  </a:lnTo>
                  <a:lnTo>
                    <a:pt x="1362122" y="1810019"/>
                  </a:lnTo>
                  <a:lnTo>
                    <a:pt x="1367784" y="1817332"/>
                  </a:lnTo>
                  <a:lnTo>
                    <a:pt x="1371744" y="1825881"/>
                  </a:lnTo>
                  <a:lnTo>
                    <a:pt x="1370039" y="1838382"/>
                  </a:lnTo>
                  <a:lnTo>
                    <a:pt x="1365412" y="1847900"/>
                  </a:lnTo>
                  <a:lnTo>
                    <a:pt x="1357968" y="1854255"/>
                  </a:lnTo>
                  <a:lnTo>
                    <a:pt x="1347813" y="1857267"/>
                  </a:lnTo>
                  <a:close/>
                </a:path>
                <a:path w="5051425" h="2118360">
                  <a:moveTo>
                    <a:pt x="556759" y="1327911"/>
                  </a:moveTo>
                  <a:lnTo>
                    <a:pt x="544818" y="1324814"/>
                  </a:lnTo>
                  <a:lnTo>
                    <a:pt x="535841" y="1319440"/>
                  </a:lnTo>
                  <a:lnTo>
                    <a:pt x="530171" y="1311638"/>
                  </a:lnTo>
                  <a:lnTo>
                    <a:pt x="528153" y="1301261"/>
                  </a:lnTo>
                  <a:lnTo>
                    <a:pt x="530130" y="1289252"/>
                  </a:lnTo>
                  <a:lnTo>
                    <a:pt x="535928" y="1280370"/>
                  </a:lnTo>
                  <a:lnTo>
                    <a:pt x="545082" y="1275115"/>
                  </a:lnTo>
                  <a:lnTo>
                    <a:pt x="557124" y="1273988"/>
                  </a:lnTo>
                  <a:lnTo>
                    <a:pt x="567350" y="1276619"/>
                  </a:lnTo>
                  <a:lnTo>
                    <a:pt x="575097" y="1282388"/>
                  </a:lnTo>
                  <a:lnTo>
                    <a:pt x="579879" y="1290912"/>
                  </a:lnTo>
                  <a:lnTo>
                    <a:pt x="581211" y="1301807"/>
                  </a:lnTo>
                  <a:lnTo>
                    <a:pt x="578765" y="1312210"/>
                  </a:lnTo>
                  <a:lnTo>
                    <a:pt x="573211" y="1319642"/>
                  </a:lnTo>
                  <a:lnTo>
                    <a:pt x="565544" y="1324683"/>
                  </a:lnTo>
                  <a:lnTo>
                    <a:pt x="556759" y="1327911"/>
                  </a:lnTo>
                  <a:close/>
                </a:path>
                <a:path w="5051425" h="2118360">
                  <a:moveTo>
                    <a:pt x="4233764" y="1330554"/>
                  </a:moveTo>
                  <a:lnTo>
                    <a:pt x="4221652" y="1328593"/>
                  </a:lnTo>
                  <a:lnTo>
                    <a:pt x="4212501" y="1323035"/>
                  </a:lnTo>
                  <a:lnTo>
                    <a:pt x="4206611" y="1314116"/>
                  </a:lnTo>
                  <a:lnTo>
                    <a:pt x="4204282" y="1302072"/>
                  </a:lnTo>
                  <a:lnTo>
                    <a:pt x="4205928" y="1288550"/>
                  </a:lnTo>
                  <a:lnTo>
                    <a:pt x="4211736" y="1278544"/>
                  </a:lnTo>
                  <a:lnTo>
                    <a:pt x="4221497" y="1272348"/>
                  </a:lnTo>
                  <a:lnTo>
                    <a:pt x="4235003" y="1270256"/>
                  </a:lnTo>
                  <a:lnTo>
                    <a:pt x="4246990" y="1272217"/>
                  </a:lnTo>
                  <a:lnTo>
                    <a:pt x="4255954" y="1277870"/>
                  </a:lnTo>
                  <a:lnTo>
                    <a:pt x="4261903" y="1287029"/>
                  </a:lnTo>
                  <a:lnTo>
                    <a:pt x="4264847" y="1299508"/>
                  </a:lnTo>
                  <a:lnTo>
                    <a:pt x="4262573" y="1312529"/>
                  </a:lnTo>
                  <a:lnTo>
                    <a:pt x="4256723" y="1322325"/>
                  </a:lnTo>
                  <a:lnTo>
                    <a:pt x="4247164" y="1328474"/>
                  </a:lnTo>
                  <a:lnTo>
                    <a:pt x="4233764" y="1330554"/>
                  </a:lnTo>
                  <a:close/>
                </a:path>
                <a:path w="5051425" h="2118360">
                  <a:moveTo>
                    <a:pt x="3451542" y="1859479"/>
                  </a:moveTo>
                  <a:lnTo>
                    <a:pt x="3439328" y="1856656"/>
                  </a:lnTo>
                  <a:lnTo>
                    <a:pt x="3430810" y="1850274"/>
                  </a:lnTo>
                  <a:lnTo>
                    <a:pt x="3426022" y="1840708"/>
                  </a:lnTo>
                  <a:lnTo>
                    <a:pt x="3424999" y="1828333"/>
                  </a:lnTo>
                  <a:lnTo>
                    <a:pt x="3427803" y="1816111"/>
                  </a:lnTo>
                  <a:lnTo>
                    <a:pt x="3434171" y="1807591"/>
                  </a:lnTo>
                  <a:lnTo>
                    <a:pt x="3443730" y="1802800"/>
                  </a:lnTo>
                  <a:lnTo>
                    <a:pt x="3456105" y="1801761"/>
                  </a:lnTo>
                  <a:lnTo>
                    <a:pt x="3468246" y="1804567"/>
                  </a:lnTo>
                  <a:lnTo>
                    <a:pt x="3476590" y="1810965"/>
                  </a:lnTo>
                  <a:lnTo>
                    <a:pt x="3481399" y="1820550"/>
                  </a:lnTo>
                  <a:lnTo>
                    <a:pt x="3482935" y="1832917"/>
                  </a:lnTo>
                  <a:lnTo>
                    <a:pt x="3479629" y="1845073"/>
                  </a:lnTo>
                  <a:lnTo>
                    <a:pt x="3473218" y="1853611"/>
                  </a:lnTo>
                  <a:lnTo>
                    <a:pt x="3463818" y="1858443"/>
                  </a:lnTo>
                  <a:lnTo>
                    <a:pt x="3451542" y="1859479"/>
                  </a:lnTo>
                  <a:close/>
                </a:path>
                <a:path w="5051425" h="2118360">
                  <a:moveTo>
                    <a:pt x="2393078" y="2117802"/>
                  </a:moveTo>
                  <a:lnTo>
                    <a:pt x="2382474" y="2115619"/>
                  </a:lnTo>
                  <a:lnTo>
                    <a:pt x="2374494" y="2110104"/>
                  </a:lnTo>
                  <a:lnTo>
                    <a:pt x="2369450" y="2101690"/>
                  </a:lnTo>
                  <a:lnTo>
                    <a:pt x="2367655" y="2090808"/>
                  </a:lnTo>
                  <a:lnTo>
                    <a:pt x="2369591" y="2080128"/>
                  </a:lnTo>
                  <a:lnTo>
                    <a:pt x="2374855" y="2072385"/>
                  </a:lnTo>
                  <a:lnTo>
                    <a:pt x="2382425" y="2067029"/>
                  </a:lnTo>
                  <a:lnTo>
                    <a:pt x="2391278" y="2063510"/>
                  </a:lnTo>
                  <a:lnTo>
                    <a:pt x="2403492" y="2065958"/>
                  </a:lnTo>
                  <a:lnTo>
                    <a:pt x="2412727" y="2070992"/>
                  </a:lnTo>
                  <a:lnTo>
                    <a:pt x="2418712" y="2078678"/>
                  </a:lnTo>
                  <a:lnTo>
                    <a:pt x="2421179" y="2089085"/>
                  </a:lnTo>
                  <a:lnTo>
                    <a:pt x="2419745" y="2101295"/>
                  </a:lnTo>
                  <a:lnTo>
                    <a:pt x="2414302" y="2110453"/>
                  </a:lnTo>
                  <a:lnTo>
                    <a:pt x="2405272" y="2116106"/>
                  </a:lnTo>
                  <a:lnTo>
                    <a:pt x="2393078" y="2117802"/>
                  </a:lnTo>
                  <a:close/>
                </a:path>
                <a:path w="5051425" h="2118360">
                  <a:moveTo>
                    <a:pt x="4761800" y="796865"/>
                  </a:moveTo>
                  <a:lnTo>
                    <a:pt x="4751331" y="794350"/>
                  </a:lnTo>
                  <a:lnTo>
                    <a:pt x="4743442" y="788625"/>
                  </a:lnTo>
                  <a:lnTo>
                    <a:pt x="4738593" y="780073"/>
                  </a:lnTo>
                  <a:lnTo>
                    <a:pt x="4737241" y="769080"/>
                  </a:lnTo>
                  <a:lnTo>
                    <a:pt x="4739536" y="758526"/>
                  </a:lnTo>
                  <a:lnTo>
                    <a:pt x="4745044" y="750728"/>
                  </a:lnTo>
                  <a:lnTo>
                    <a:pt x="4753335" y="745537"/>
                  </a:lnTo>
                  <a:lnTo>
                    <a:pt x="4763980" y="742807"/>
                  </a:lnTo>
                  <a:lnTo>
                    <a:pt x="4774722" y="745506"/>
                  </a:lnTo>
                  <a:lnTo>
                    <a:pt x="4783119" y="750696"/>
                  </a:lnTo>
                  <a:lnTo>
                    <a:pt x="4788639" y="758491"/>
                  </a:lnTo>
                  <a:lnTo>
                    <a:pt x="4790753" y="769003"/>
                  </a:lnTo>
                  <a:lnTo>
                    <a:pt x="4788921" y="781207"/>
                  </a:lnTo>
                  <a:lnTo>
                    <a:pt x="4783187" y="790216"/>
                  </a:lnTo>
                  <a:lnTo>
                    <a:pt x="4773998" y="795585"/>
                  </a:lnTo>
                  <a:lnTo>
                    <a:pt x="4761800" y="796865"/>
                  </a:lnTo>
                  <a:close/>
                </a:path>
                <a:path w="5051425" h="2118360">
                  <a:moveTo>
                    <a:pt x="34205" y="536476"/>
                  </a:moveTo>
                  <a:lnTo>
                    <a:pt x="22111" y="534057"/>
                  </a:lnTo>
                  <a:lnTo>
                    <a:pt x="13333" y="527918"/>
                  </a:lnTo>
                  <a:lnTo>
                    <a:pt x="8349" y="518511"/>
                  </a:lnTo>
                  <a:lnTo>
                    <a:pt x="7635" y="506288"/>
                  </a:lnTo>
                  <a:lnTo>
                    <a:pt x="10637" y="496006"/>
                  </a:lnTo>
                  <a:lnTo>
                    <a:pt x="16714" y="488338"/>
                  </a:lnTo>
                  <a:lnTo>
                    <a:pt x="25480" y="483792"/>
                  </a:lnTo>
                  <a:lnTo>
                    <a:pt x="36549" y="482875"/>
                  </a:lnTo>
                  <a:lnTo>
                    <a:pt x="46944" y="485702"/>
                  </a:lnTo>
                  <a:lnTo>
                    <a:pt x="54348" y="491488"/>
                  </a:lnTo>
                  <a:lnTo>
                    <a:pt x="59216" y="499377"/>
                  </a:lnTo>
                  <a:lnTo>
                    <a:pt x="62004" y="508516"/>
                  </a:lnTo>
                  <a:lnTo>
                    <a:pt x="58543" y="520479"/>
                  </a:lnTo>
                  <a:lnTo>
                    <a:pt x="52881" y="529366"/>
                  </a:lnTo>
                  <a:lnTo>
                    <a:pt x="44830" y="534818"/>
                  </a:lnTo>
                  <a:lnTo>
                    <a:pt x="34205" y="536476"/>
                  </a:lnTo>
                  <a:close/>
                </a:path>
                <a:path w="5051425" h="2118360">
                  <a:moveTo>
                    <a:pt x="4506113" y="1068799"/>
                  </a:moveTo>
                  <a:lnTo>
                    <a:pt x="4493748" y="1067756"/>
                  </a:lnTo>
                  <a:lnTo>
                    <a:pt x="4484193" y="1062956"/>
                  </a:lnTo>
                  <a:lnTo>
                    <a:pt x="4477827" y="1054427"/>
                  </a:lnTo>
                  <a:lnTo>
                    <a:pt x="4475032" y="1042196"/>
                  </a:lnTo>
                  <a:lnTo>
                    <a:pt x="4476060" y="1029837"/>
                  </a:lnTo>
                  <a:lnTo>
                    <a:pt x="4480842" y="1020293"/>
                  </a:lnTo>
                  <a:lnTo>
                    <a:pt x="4489360" y="1013917"/>
                  </a:lnTo>
                  <a:lnTo>
                    <a:pt x="4501594" y="1011063"/>
                  </a:lnTo>
                  <a:lnTo>
                    <a:pt x="4513890" y="1012103"/>
                  </a:lnTo>
                  <a:lnTo>
                    <a:pt x="4523162" y="1016774"/>
                  </a:lnTo>
                  <a:lnTo>
                    <a:pt x="4529494" y="1024530"/>
                  </a:lnTo>
                  <a:lnTo>
                    <a:pt x="4532967" y="1034826"/>
                  </a:lnTo>
                  <a:lnTo>
                    <a:pt x="4531421" y="1048832"/>
                  </a:lnTo>
                  <a:lnTo>
                    <a:pt x="4526592" y="1059253"/>
                  </a:lnTo>
                  <a:lnTo>
                    <a:pt x="4518237" y="1065954"/>
                  </a:lnTo>
                  <a:lnTo>
                    <a:pt x="4506113" y="1068799"/>
                  </a:lnTo>
                  <a:close/>
                </a:path>
                <a:path w="5051425" h="2118360">
                  <a:moveTo>
                    <a:pt x="827720" y="1586033"/>
                  </a:moveTo>
                  <a:lnTo>
                    <a:pt x="816763" y="1585680"/>
                  </a:lnTo>
                  <a:lnTo>
                    <a:pt x="808083" y="1581281"/>
                  </a:lnTo>
                  <a:lnTo>
                    <a:pt x="802005" y="1573598"/>
                  </a:lnTo>
                  <a:lnTo>
                    <a:pt x="798853" y="1563394"/>
                  </a:lnTo>
                  <a:lnTo>
                    <a:pt x="799614" y="1552749"/>
                  </a:lnTo>
                  <a:lnTo>
                    <a:pt x="804450" y="1544771"/>
                  </a:lnTo>
                  <a:lnTo>
                    <a:pt x="812049" y="1538920"/>
                  </a:lnTo>
                  <a:lnTo>
                    <a:pt x="821097" y="1534657"/>
                  </a:lnTo>
                  <a:lnTo>
                    <a:pt x="832633" y="1537319"/>
                  </a:lnTo>
                  <a:lnTo>
                    <a:pt x="841388" y="1542433"/>
                  </a:lnTo>
                  <a:lnTo>
                    <a:pt x="847082" y="1550139"/>
                  </a:lnTo>
                  <a:lnTo>
                    <a:pt x="849434" y="1560574"/>
                  </a:lnTo>
                  <a:lnTo>
                    <a:pt x="848127" y="1570163"/>
                  </a:lnTo>
                  <a:lnTo>
                    <a:pt x="843617" y="1577780"/>
                  </a:lnTo>
                  <a:lnTo>
                    <a:pt x="836588" y="1583158"/>
                  </a:lnTo>
                  <a:lnTo>
                    <a:pt x="827720" y="1586033"/>
                  </a:lnTo>
                  <a:close/>
                </a:path>
                <a:path w="5051425" h="2118360">
                  <a:moveTo>
                    <a:pt x="291501" y="1065216"/>
                  </a:moveTo>
                  <a:lnTo>
                    <a:pt x="282543" y="1062645"/>
                  </a:lnTo>
                  <a:lnTo>
                    <a:pt x="275442" y="1057431"/>
                  </a:lnTo>
                  <a:lnTo>
                    <a:pt x="270746" y="1049904"/>
                  </a:lnTo>
                  <a:lnTo>
                    <a:pt x="269005" y="1040394"/>
                  </a:lnTo>
                  <a:lnTo>
                    <a:pt x="270987" y="1029804"/>
                  </a:lnTo>
                  <a:lnTo>
                    <a:pt x="276372" y="1022243"/>
                  </a:lnTo>
                  <a:lnTo>
                    <a:pt x="284028" y="1017023"/>
                  </a:lnTo>
                  <a:lnTo>
                    <a:pt x="292823" y="1013453"/>
                  </a:lnTo>
                  <a:lnTo>
                    <a:pt x="304561" y="1017237"/>
                  </a:lnTo>
                  <a:lnTo>
                    <a:pt x="313302" y="1023057"/>
                  </a:lnTo>
                  <a:lnTo>
                    <a:pt x="318504" y="1031145"/>
                  </a:lnTo>
                  <a:lnTo>
                    <a:pt x="319623" y="1041739"/>
                  </a:lnTo>
                  <a:lnTo>
                    <a:pt x="316862" y="1052098"/>
                  </a:lnTo>
                  <a:lnTo>
                    <a:pt x="310974" y="1059889"/>
                  </a:lnTo>
                  <a:lnTo>
                    <a:pt x="302380" y="1064475"/>
                  </a:lnTo>
                  <a:lnTo>
                    <a:pt x="291501" y="1065216"/>
                  </a:lnTo>
                  <a:close/>
                </a:path>
                <a:path w="5051425" h="2118360">
                  <a:moveTo>
                    <a:pt x="5021902" y="274489"/>
                  </a:moveTo>
                  <a:lnTo>
                    <a:pt x="5011645" y="271480"/>
                  </a:lnTo>
                  <a:lnTo>
                    <a:pt x="5003940" y="265426"/>
                  </a:lnTo>
                  <a:lnTo>
                    <a:pt x="4999499" y="256733"/>
                  </a:lnTo>
                  <a:lnTo>
                    <a:pt x="4999031" y="245806"/>
                  </a:lnTo>
                  <a:lnTo>
                    <a:pt x="5001815" y="236923"/>
                  </a:lnTo>
                  <a:lnTo>
                    <a:pt x="5007151" y="229852"/>
                  </a:lnTo>
                  <a:lnTo>
                    <a:pt x="5014752" y="225277"/>
                  </a:lnTo>
                  <a:lnTo>
                    <a:pt x="5024327" y="223883"/>
                  </a:lnTo>
                  <a:lnTo>
                    <a:pt x="5034768" y="226129"/>
                  </a:lnTo>
                  <a:lnTo>
                    <a:pt x="5042477" y="231587"/>
                  </a:lnTo>
                  <a:lnTo>
                    <a:pt x="5047593" y="239780"/>
                  </a:lnTo>
                  <a:lnTo>
                    <a:pt x="5050256" y="250235"/>
                  </a:lnTo>
                  <a:lnTo>
                    <a:pt x="5046466" y="260718"/>
                  </a:lnTo>
                  <a:lnTo>
                    <a:pt x="5040616" y="268786"/>
                  </a:lnTo>
                  <a:lnTo>
                    <a:pt x="5032498" y="273642"/>
                  </a:lnTo>
                  <a:lnTo>
                    <a:pt x="5021902" y="274489"/>
                  </a:lnTo>
                  <a:close/>
                </a:path>
                <a:path w="5051425" h="2118360">
                  <a:moveTo>
                    <a:pt x="3714013" y="1853840"/>
                  </a:moveTo>
                  <a:lnTo>
                    <a:pt x="3704417" y="1852192"/>
                  </a:lnTo>
                  <a:lnTo>
                    <a:pt x="3697109" y="1847531"/>
                  </a:lnTo>
                  <a:lnTo>
                    <a:pt x="3692453" y="1840219"/>
                  </a:lnTo>
                  <a:lnTo>
                    <a:pt x="3690815" y="1830619"/>
                  </a:lnTo>
                  <a:lnTo>
                    <a:pt x="3692449" y="1821011"/>
                  </a:lnTo>
                  <a:lnTo>
                    <a:pt x="3697112" y="1813696"/>
                  </a:lnTo>
                  <a:lnTo>
                    <a:pt x="3704425" y="1809033"/>
                  </a:lnTo>
                  <a:lnTo>
                    <a:pt x="3714009" y="1807381"/>
                  </a:lnTo>
                  <a:lnTo>
                    <a:pt x="3723458" y="1809033"/>
                  </a:lnTo>
                  <a:lnTo>
                    <a:pt x="3730490" y="1813721"/>
                  </a:lnTo>
                  <a:lnTo>
                    <a:pt x="3735209" y="1821065"/>
                  </a:lnTo>
                  <a:lnTo>
                    <a:pt x="3737654" y="1830640"/>
                  </a:lnTo>
                  <a:lnTo>
                    <a:pt x="3735208" y="1840175"/>
                  </a:lnTo>
                  <a:lnTo>
                    <a:pt x="3730496" y="1847500"/>
                  </a:lnTo>
                  <a:lnTo>
                    <a:pt x="3723453" y="1852195"/>
                  </a:lnTo>
                  <a:lnTo>
                    <a:pt x="3714013" y="1853840"/>
                  </a:lnTo>
                  <a:close/>
                </a:path>
                <a:path w="5051425" h="2118360">
                  <a:moveTo>
                    <a:pt x="1873103" y="2114785"/>
                  </a:moveTo>
                  <a:lnTo>
                    <a:pt x="1863439" y="2111651"/>
                  </a:lnTo>
                  <a:lnTo>
                    <a:pt x="1856231" y="2106458"/>
                  </a:lnTo>
                  <a:lnTo>
                    <a:pt x="1851918" y="2099119"/>
                  </a:lnTo>
                  <a:lnTo>
                    <a:pt x="1850942" y="2089546"/>
                  </a:lnTo>
                  <a:lnTo>
                    <a:pt x="1853260" y="2080110"/>
                  </a:lnTo>
                  <a:lnTo>
                    <a:pt x="1858367" y="2073058"/>
                  </a:lnTo>
                  <a:lnTo>
                    <a:pt x="1865942" y="2068833"/>
                  </a:lnTo>
                  <a:lnTo>
                    <a:pt x="1875667" y="2067879"/>
                  </a:lnTo>
                  <a:lnTo>
                    <a:pt x="1885092" y="2070197"/>
                  </a:lnTo>
                  <a:lnTo>
                    <a:pt x="1892134" y="2075313"/>
                  </a:lnTo>
                  <a:lnTo>
                    <a:pt x="1896359" y="2082899"/>
                  </a:lnTo>
                  <a:lnTo>
                    <a:pt x="1897333" y="2092631"/>
                  </a:lnTo>
                  <a:lnTo>
                    <a:pt x="1895027" y="2101907"/>
                  </a:lnTo>
                  <a:lnTo>
                    <a:pt x="1889949" y="2108679"/>
                  </a:lnTo>
                  <a:lnTo>
                    <a:pt x="1882505" y="2112965"/>
                  </a:lnTo>
                  <a:lnTo>
                    <a:pt x="1873103" y="2114785"/>
                  </a:lnTo>
                  <a:close/>
                </a:path>
                <a:path w="5051425" h="2118360">
                  <a:moveTo>
                    <a:pt x="2133623" y="2116445"/>
                  </a:moveTo>
                  <a:lnTo>
                    <a:pt x="2124165" y="2114719"/>
                  </a:lnTo>
                  <a:lnTo>
                    <a:pt x="2116699" y="2109972"/>
                  </a:lnTo>
                  <a:lnTo>
                    <a:pt x="2111560" y="2102789"/>
                  </a:lnTo>
                  <a:lnTo>
                    <a:pt x="2109084" y="2093757"/>
                  </a:lnTo>
                  <a:lnTo>
                    <a:pt x="2109930" y="2082870"/>
                  </a:lnTo>
                  <a:lnTo>
                    <a:pt x="2114572" y="2074308"/>
                  </a:lnTo>
                  <a:lnTo>
                    <a:pt x="2122391" y="2068488"/>
                  </a:lnTo>
                  <a:lnTo>
                    <a:pt x="2132769" y="2065825"/>
                  </a:lnTo>
                  <a:lnTo>
                    <a:pt x="2143339" y="2067019"/>
                  </a:lnTo>
                  <a:lnTo>
                    <a:pt x="2151320" y="2072070"/>
                  </a:lnTo>
                  <a:lnTo>
                    <a:pt x="2156915" y="2080229"/>
                  </a:lnTo>
                  <a:lnTo>
                    <a:pt x="2160331" y="2090749"/>
                  </a:lnTo>
                  <a:lnTo>
                    <a:pt x="2157311" y="2101177"/>
                  </a:lnTo>
                  <a:lnTo>
                    <a:pt x="2151993" y="2109306"/>
                  </a:lnTo>
                  <a:lnTo>
                    <a:pt x="2144167" y="2114580"/>
                  </a:lnTo>
                  <a:lnTo>
                    <a:pt x="2133623" y="2116445"/>
                  </a:lnTo>
                  <a:close/>
                </a:path>
                <a:path w="5051425" h="2118360">
                  <a:moveTo>
                    <a:pt x="2665082" y="2117157"/>
                  </a:moveTo>
                  <a:lnTo>
                    <a:pt x="2654245" y="2115768"/>
                  </a:lnTo>
                  <a:lnTo>
                    <a:pt x="2645861" y="2110802"/>
                  </a:lnTo>
                  <a:lnTo>
                    <a:pt x="2640305" y="2102769"/>
                  </a:lnTo>
                  <a:lnTo>
                    <a:pt x="2637955" y="2092179"/>
                  </a:lnTo>
                  <a:lnTo>
                    <a:pt x="2639302" y="2081339"/>
                  </a:lnTo>
                  <a:lnTo>
                    <a:pt x="2644261" y="2072957"/>
                  </a:lnTo>
                  <a:lnTo>
                    <a:pt x="2652298" y="2067392"/>
                  </a:lnTo>
                  <a:lnTo>
                    <a:pt x="2662883" y="2065004"/>
                  </a:lnTo>
                  <a:lnTo>
                    <a:pt x="2673539" y="2066381"/>
                  </a:lnTo>
                  <a:lnTo>
                    <a:pt x="2681579" y="2071467"/>
                  </a:lnTo>
                  <a:lnTo>
                    <a:pt x="2687238" y="2079592"/>
                  </a:lnTo>
                  <a:lnTo>
                    <a:pt x="2690751" y="2090086"/>
                  </a:lnTo>
                  <a:lnTo>
                    <a:pt x="2688221" y="2100758"/>
                  </a:lnTo>
                  <a:lnTo>
                    <a:pt x="2683172" y="2109160"/>
                  </a:lnTo>
                  <a:lnTo>
                    <a:pt x="2675495" y="2114793"/>
                  </a:lnTo>
                  <a:lnTo>
                    <a:pt x="2665082" y="2117157"/>
                  </a:lnTo>
                  <a:close/>
                </a:path>
                <a:path w="5051425" h="2118360">
                  <a:moveTo>
                    <a:pt x="2924156" y="2114307"/>
                  </a:moveTo>
                  <a:lnTo>
                    <a:pt x="2914566" y="2112652"/>
                  </a:lnTo>
                  <a:lnTo>
                    <a:pt x="2907245" y="2107969"/>
                  </a:lnTo>
                  <a:lnTo>
                    <a:pt x="2902602" y="2100676"/>
                  </a:lnTo>
                  <a:lnTo>
                    <a:pt x="2900971" y="2091071"/>
                  </a:lnTo>
                  <a:lnTo>
                    <a:pt x="2902611" y="2081468"/>
                  </a:lnTo>
                  <a:lnTo>
                    <a:pt x="2907271" y="2074157"/>
                  </a:lnTo>
                  <a:lnTo>
                    <a:pt x="2914583" y="2069497"/>
                  </a:lnTo>
                  <a:lnTo>
                    <a:pt x="2924173" y="2067851"/>
                  </a:lnTo>
                  <a:lnTo>
                    <a:pt x="2933610" y="2069498"/>
                  </a:lnTo>
                  <a:lnTo>
                    <a:pt x="2940654" y="2074199"/>
                  </a:lnTo>
                  <a:lnTo>
                    <a:pt x="2945369" y="2081534"/>
                  </a:lnTo>
                  <a:lnTo>
                    <a:pt x="2947818" y="2091083"/>
                  </a:lnTo>
                  <a:lnTo>
                    <a:pt x="2945359" y="2100633"/>
                  </a:lnTo>
                  <a:lnTo>
                    <a:pt x="2940642" y="2107969"/>
                  </a:lnTo>
                  <a:lnTo>
                    <a:pt x="2933598" y="2112668"/>
                  </a:lnTo>
                  <a:lnTo>
                    <a:pt x="2924156" y="2114307"/>
                  </a:lnTo>
                  <a:close/>
                </a:path>
              </a:pathLst>
            </a:custGeom>
            <a:solidFill>
              <a:srgbClr val="D47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30434"/>
            <a:ext cx="4541246" cy="405656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412" y="7355"/>
            <a:ext cx="2882900" cy="2832100"/>
          </a:xfrm>
          <a:custGeom>
            <a:avLst/>
            <a:gdLst/>
            <a:ahLst/>
            <a:cxnLst/>
            <a:rect l="l" t="t" r="r" b="b"/>
            <a:pathLst>
              <a:path w="2882900" h="2832100">
                <a:moveTo>
                  <a:pt x="2088431" y="2830440"/>
                </a:moveTo>
                <a:lnTo>
                  <a:pt x="2088618" y="2832100"/>
                </a:lnTo>
                <a:lnTo>
                  <a:pt x="2090287" y="2832100"/>
                </a:lnTo>
                <a:lnTo>
                  <a:pt x="2088431" y="2830440"/>
                </a:lnTo>
                <a:close/>
              </a:path>
              <a:path w="2882900" h="2832100">
                <a:moveTo>
                  <a:pt x="1688597" y="1524000"/>
                </a:moveTo>
                <a:lnTo>
                  <a:pt x="1568944" y="1524000"/>
                </a:lnTo>
                <a:lnTo>
                  <a:pt x="1603243" y="1562100"/>
                </a:lnTo>
                <a:lnTo>
                  <a:pt x="1776829" y="1752600"/>
                </a:lnTo>
                <a:lnTo>
                  <a:pt x="1810813" y="1790700"/>
                </a:lnTo>
                <a:lnTo>
                  <a:pt x="1835118" y="1816100"/>
                </a:lnTo>
                <a:lnTo>
                  <a:pt x="1856538" y="1854200"/>
                </a:lnTo>
                <a:lnTo>
                  <a:pt x="1876676" y="1892300"/>
                </a:lnTo>
                <a:lnTo>
                  <a:pt x="1897134" y="1930400"/>
                </a:lnTo>
                <a:lnTo>
                  <a:pt x="1899711" y="1930400"/>
                </a:lnTo>
                <a:lnTo>
                  <a:pt x="1901087" y="1943100"/>
                </a:lnTo>
                <a:lnTo>
                  <a:pt x="1901341" y="1943100"/>
                </a:lnTo>
                <a:lnTo>
                  <a:pt x="1900553" y="1955800"/>
                </a:lnTo>
                <a:lnTo>
                  <a:pt x="1893841" y="1993900"/>
                </a:lnTo>
                <a:lnTo>
                  <a:pt x="1889401" y="2044700"/>
                </a:lnTo>
                <a:lnTo>
                  <a:pt x="1886846" y="2095500"/>
                </a:lnTo>
                <a:lnTo>
                  <a:pt x="1885790" y="2146300"/>
                </a:lnTo>
                <a:lnTo>
                  <a:pt x="1885845" y="2197100"/>
                </a:lnTo>
                <a:lnTo>
                  <a:pt x="1886625" y="2247900"/>
                </a:lnTo>
                <a:lnTo>
                  <a:pt x="1887742" y="2298700"/>
                </a:lnTo>
                <a:lnTo>
                  <a:pt x="1888810" y="2349500"/>
                </a:lnTo>
                <a:lnTo>
                  <a:pt x="1889442" y="2400300"/>
                </a:lnTo>
                <a:lnTo>
                  <a:pt x="1891074" y="2451100"/>
                </a:lnTo>
                <a:lnTo>
                  <a:pt x="1895696" y="2489200"/>
                </a:lnTo>
                <a:lnTo>
                  <a:pt x="1903996" y="2540000"/>
                </a:lnTo>
                <a:lnTo>
                  <a:pt x="1916662" y="2578100"/>
                </a:lnTo>
                <a:lnTo>
                  <a:pt x="1934380" y="2628900"/>
                </a:lnTo>
                <a:lnTo>
                  <a:pt x="1957840" y="2667000"/>
                </a:lnTo>
                <a:lnTo>
                  <a:pt x="1987728" y="2705100"/>
                </a:lnTo>
                <a:lnTo>
                  <a:pt x="2012767" y="2743200"/>
                </a:lnTo>
                <a:lnTo>
                  <a:pt x="2036764" y="2768600"/>
                </a:lnTo>
                <a:lnTo>
                  <a:pt x="2061883" y="2806700"/>
                </a:lnTo>
                <a:lnTo>
                  <a:pt x="2088431" y="2830440"/>
                </a:lnTo>
                <a:lnTo>
                  <a:pt x="2087189" y="2819400"/>
                </a:lnTo>
                <a:lnTo>
                  <a:pt x="2085600" y="2806700"/>
                </a:lnTo>
                <a:lnTo>
                  <a:pt x="2083450" y="2794000"/>
                </a:lnTo>
                <a:lnTo>
                  <a:pt x="2072031" y="2743200"/>
                </a:lnTo>
                <a:lnTo>
                  <a:pt x="2062124" y="2692400"/>
                </a:lnTo>
                <a:lnTo>
                  <a:pt x="2053719" y="2641600"/>
                </a:lnTo>
                <a:lnTo>
                  <a:pt x="2046806" y="2590800"/>
                </a:lnTo>
                <a:lnTo>
                  <a:pt x="2041376" y="2540000"/>
                </a:lnTo>
                <a:lnTo>
                  <a:pt x="2037419" y="2489200"/>
                </a:lnTo>
                <a:lnTo>
                  <a:pt x="2034923" y="2438400"/>
                </a:lnTo>
                <a:lnTo>
                  <a:pt x="2033880" y="2374900"/>
                </a:lnTo>
                <a:lnTo>
                  <a:pt x="2030864" y="2324100"/>
                </a:lnTo>
                <a:lnTo>
                  <a:pt x="2014619" y="2235200"/>
                </a:lnTo>
                <a:lnTo>
                  <a:pt x="2004589" y="2184400"/>
                </a:lnTo>
                <a:lnTo>
                  <a:pt x="1995420" y="2133600"/>
                </a:lnTo>
                <a:lnTo>
                  <a:pt x="1992429" y="2120900"/>
                </a:lnTo>
                <a:lnTo>
                  <a:pt x="1989437" y="2095500"/>
                </a:lnTo>
                <a:lnTo>
                  <a:pt x="1987728" y="2082800"/>
                </a:lnTo>
                <a:lnTo>
                  <a:pt x="1988583" y="2070100"/>
                </a:lnTo>
                <a:lnTo>
                  <a:pt x="2118890" y="2070100"/>
                </a:lnTo>
                <a:lnTo>
                  <a:pt x="2108169" y="2057400"/>
                </a:lnTo>
                <a:lnTo>
                  <a:pt x="2075423" y="2032000"/>
                </a:lnTo>
                <a:lnTo>
                  <a:pt x="2042427" y="1993900"/>
                </a:lnTo>
                <a:lnTo>
                  <a:pt x="2303324" y="1993900"/>
                </a:lnTo>
                <a:lnTo>
                  <a:pt x="2258656" y="1981200"/>
                </a:lnTo>
                <a:lnTo>
                  <a:pt x="2211460" y="1955800"/>
                </a:lnTo>
                <a:lnTo>
                  <a:pt x="2163978" y="1943100"/>
                </a:lnTo>
                <a:lnTo>
                  <a:pt x="2068731" y="1892300"/>
                </a:lnTo>
                <a:lnTo>
                  <a:pt x="2021250" y="1879600"/>
                </a:lnTo>
                <a:lnTo>
                  <a:pt x="1974054" y="1854200"/>
                </a:lnTo>
                <a:lnTo>
                  <a:pt x="1938572" y="1841500"/>
                </a:lnTo>
                <a:lnTo>
                  <a:pt x="1908138" y="1816100"/>
                </a:lnTo>
                <a:lnTo>
                  <a:pt x="1881390" y="1778000"/>
                </a:lnTo>
                <a:lnTo>
                  <a:pt x="1856965" y="1739900"/>
                </a:lnTo>
                <a:lnTo>
                  <a:pt x="1825589" y="1701800"/>
                </a:lnTo>
                <a:lnTo>
                  <a:pt x="1792407" y="1663700"/>
                </a:lnTo>
                <a:lnTo>
                  <a:pt x="1758077" y="1612900"/>
                </a:lnTo>
                <a:lnTo>
                  <a:pt x="1723255" y="1574800"/>
                </a:lnTo>
                <a:lnTo>
                  <a:pt x="1688597" y="1524000"/>
                </a:lnTo>
                <a:close/>
              </a:path>
              <a:path w="2882900" h="2832100">
                <a:moveTo>
                  <a:pt x="1324711" y="927100"/>
                </a:moveTo>
                <a:lnTo>
                  <a:pt x="1227934" y="927100"/>
                </a:lnTo>
                <a:lnTo>
                  <a:pt x="1254524" y="977900"/>
                </a:lnTo>
                <a:lnTo>
                  <a:pt x="1331443" y="1117600"/>
                </a:lnTo>
                <a:lnTo>
                  <a:pt x="1381773" y="1219200"/>
                </a:lnTo>
                <a:lnTo>
                  <a:pt x="1404742" y="1257300"/>
                </a:lnTo>
                <a:lnTo>
                  <a:pt x="1451962" y="1333500"/>
                </a:lnTo>
                <a:lnTo>
                  <a:pt x="1474931" y="1384300"/>
                </a:lnTo>
                <a:lnTo>
                  <a:pt x="1481929" y="1397000"/>
                </a:lnTo>
                <a:lnTo>
                  <a:pt x="1487965" y="1409700"/>
                </a:lnTo>
                <a:lnTo>
                  <a:pt x="1491757" y="1422400"/>
                </a:lnTo>
                <a:lnTo>
                  <a:pt x="1492025" y="1435100"/>
                </a:lnTo>
                <a:lnTo>
                  <a:pt x="1485374" y="1485900"/>
                </a:lnTo>
                <a:lnTo>
                  <a:pt x="1477282" y="1536700"/>
                </a:lnTo>
                <a:lnTo>
                  <a:pt x="1468228" y="1587500"/>
                </a:lnTo>
                <a:lnTo>
                  <a:pt x="1458693" y="1625600"/>
                </a:lnTo>
                <a:lnTo>
                  <a:pt x="1448925" y="1676400"/>
                </a:lnTo>
                <a:lnTo>
                  <a:pt x="1440202" y="1727200"/>
                </a:lnTo>
                <a:lnTo>
                  <a:pt x="1432630" y="1778000"/>
                </a:lnTo>
                <a:lnTo>
                  <a:pt x="1426314" y="1828800"/>
                </a:lnTo>
                <a:lnTo>
                  <a:pt x="1421359" y="1866900"/>
                </a:lnTo>
                <a:lnTo>
                  <a:pt x="1417870" y="1917700"/>
                </a:lnTo>
                <a:lnTo>
                  <a:pt x="1415951" y="1968500"/>
                </a:lnTo>
                <a:lnTo>
                  <a:pt x="1415708" y="2019300"/>
                </a:lnTo>
                <a:lnTo>
                  <a:pt x="1417247" y="2070100"/>
                </a:lnTo>
                <a:lnTo>
                  <a:pt x="1420671" y="2120900"/>
                </a:lnTo>
                <a:lnTo>
                  <a:pt x="1426086" y="2171700"/>
                </a:lnTo>
                <a:lnTo>
                  <a:pt x="1433597" y="2222500"/>
                </a:lnTo>
                <a:lnTo>
                  <a:pt x="1443309" y="2273300"/>
                </a:lnTo>
                <a:lnTo>
                  <a:pt x="1455151" y="2311400"/>
                </a:lnTo>
                <a:lnTo>
                  <a:pt x="1469040" y="2362200"/>
                </a:lnTo>
                <a:lnTo>
                  <a:pt x="1484997" y="2413000"/>
                </a:lnTo>
                <a:lnTo>
                  <a:pt x="1503044" y="2451100"/>
                </a:lnTo>
                <a:lnTo>
                  <a:pt x="1523200" y="2501900"/>
                </a:lnTo>
                <a:lnTo>
                  <a:pt x="1545488" y="2540000"/>
                </a:lnTo>
                <a:lnTo>
                  <a:pt x="1569929" y="2590800"/>
                </a:lnTo>
                <a:lnTo>
                  <a:pt x="1596543" y="2628900"/>
                </a:lnTo>
                <a:lnTo>
                  <a:pt x="1625352" y="2667000"/>
                </a:lnTo>
                <a:lnTo>
                  <a:pt x="1631268" y="2679700"/>
                </a:lnTo>
                <a:lnTo>
                  <a:pt x="1637424" y="2692400"/>
                </a:lnTo>
                <a:lnTo>
                  <a:pt x="1643740" y="2692400"/>
                </a:lnTo>
                <a:lnTo>
                  <a:pt x="1650137" y="2705100"/>
                </a:lnTo>
                <a:lnTo>
                  <a:pt x="1658363" y="2705100"/>
                </a:lnTo>
                <a:lnTo>
                  <a:pt x="1665160" y="2717800"/>
                </a:lnTo>
                <a:lnTo>
                  <a:pt x="1674922" y="2717800"/>
                </a:lnTo>
                <a:lnTo>
                  <a:pt x="1672892" y="2654300"/>
                </a:lnTo>
                <a:lnTo>
                  <a:pt x="1668939" y="2590800"/>
                </a:lnTo>
                <a:lnTo>
                  <a:pt x="1662347" y="2540000"/>
                </a:lnTo>
                <a:lnTo>
                  <a:pt x="1655465" y="2489200"/>
                </a:lnTo>
                <a:lnTo>
                  <a:pt x="1648402" y="2438400"/>
                </a:lnTo>
                <a:lnTo>
                  <a:pt x="1641270" y="2387600"/>
                </a:lnTo>
                <a:lnTo>
                  <a:pt x="1634177" y="2336800"/>
                </a:lnTo>
                <a:lnTo>
                  <a:pt x="1627235" y="2273300"/>
                </a:lnTo>
                <a:lnTo>
                  <a:pt x="1620553" y="2222500"/>
                </a:lnTo>
                <a:lnTo>
                  <a:pt x="1614241" y="2171700"/>
                </a:lnTo>
                <a:lnTo>
                  <a:pt x="1608248" y="2120900"/>
                </a:lnTo>
                <a:lnTo>
                  <a:pt x="1602194" y="2070100"/>
                </a:lnTo>
                <a:lnTo>
                  <a:pt x="1596273" y="2019300"/>
                </a:lnTo>
                <a:lnTo>
                  <a:pt x="1590680" y="1968500"/>
                </a:lnTo>
                <a:lnTo>
                  <a:pt x="1585610" y="1917700"/>
                </a:lnTo>
                <a:lnTo>
                  <a:pt x="1581258" y="1866900"/>
                </a:lnTo>
                <a:lnTo>
                  <a:pt x="1577819" y="1816100"/>
                </a:lnTo>
                <a:lnTo>
                  <a:pt x="1575487" y="1752600"/>
                </a:lnTo>
                <a:lnTo>
                  <a:pt x="1574458" y="1701800"/>
                </a:lnTo>
                <a:lnTo>
                  <a:pt x="1574810" y="1663700"/>
                </a:lnTo>
                <a:lnTo>
                  <a:pt x="1574713" y="1625600"/>
                </a:lnTo>
                <a:lnTo>
                  <a:pt x="1573217" y="1587500"/>
                </a:lnTo>
                <a:lnTo>
                  <a:pt x="1571081" y="1562100"/>
                </a:lnTo>
                <a:lnTo>
                  <a:pt x="1568944" y="1524000"/>
                </a:lnTo>
                <a:lnTo>
                  <a:pt x="1680718" y="1524000"/>
                </a:lnTo>
                <a:lnTo>
                  <a:pt x="1672999" y="1511300"/>
                </a:lnTo>
                <a:lnTo>
                  <a:pt x="1666242" y="1498600"/>
                </a:lnTo>
                <a:lnTo>
                  <a:pt x="1661248" y="1473200"/>
                </a:lnTo>
                <a:lnTo>
                  <a:pt x="1864283" y="1473200"/>
                </a:lnTo>
                <a:lnTo>
                  <a:pt x="1816976" y="1460500"/>
                </a:lnTo>
                <a:lnTo>
                  <a:pt x="1769790" y="1435100"/>
                </a:lnTo>
                <a:lnTo>
                  <a:pt x="1610823" y="1384300"/>
                </a:lnTo>
                <a:lnTo>
                  <a:pt x="1591005" y="1371600"/>
                </a:lnTo>
                <a:lnTo>
                  <a:pt x="1572149" y="1358900"/>
                </a:lnTo>
                <a:lnTo>
                  <a:pt x="1555537" y="1346200"/>
                </a:lnTo>
                <a:lnTo>
                  <a:pt x="1542450" y="1320800"/>
                </a:lnTo>
                <a:lnTo>
                  <a:pt x="1516960" y="1282700"/>
                </a:lnTo>
                <a:lnTo>
                  <a:pt x="1491738" y="1231900"/>
                </a:lnTo>
                <a:lnTo>
                  <a:pt x="1466733" y="1193800"/>
                </a:lnTo>
                <a:lnTo>
                  <a:pt x="1441898" y="1143000"/>
                </a:lnTo>
                <a:lnTo>
                  <a:pt x="1417182" y="1104900"/>
                </a:lnTo>
                <a:lnTo>
                  <a:pt x="1392536" y="1054100"/>
                </a:lnTo>
                <a:lnTo>
                  <a:pt x="1367911" y="1016000"/>
                </a:lnTo>
                <a:lnTo>
                  <a:pt x="1324711" y="927100"/>
                </a:lnTo>
                <a:close/>
              </a:path>
              <a:path w="2882900" h="2832100">
                <a:moveTo>
                  <a:pt x="2118890" y="2070100"/>
                </a:moveTo>
                <a:lnTo>
                  <a:pt x="1988583" y="2070100"/>
                </a:lnTo>
                <a:lnTo>
                  <a:pt x="2015740" y="2108200"/>
                </a:lnTo>
                <a:lnTo>
                  <a:pt x="2043390" y="2146300"/>
                </a:lnTo>
                <a:lnTo>
                  <a:pt x="2070794" y="2184400"/>
                </a:lnTo>
                <a:lnTo>
                  <a:pt x="2097214" y="2235200"/>
                </a:lnTo>
                <a:lnTo>
                  <a:pt x="2121910" y="2273300"/>
                </a:lnTo>
                <a:lnTo>
                  <a:pt x="2149766" y="2324100"/>
                </a:lnTo>
                <a:lnTo>
                  <a:pt x="2180027" y="2374900"/>
                </a:lnTo>
                <a:lnTo>
                  <a:pt x="2213492" y="2413000"/>
                </a:lnTo>
                <a:lnTo>
                  <a:pt x="2288716" y="2489200"/>
                </a:lnTo>
                <a:lnTo>
                  <a:pt x="2325426" y="2540000"/>
                </a:lnTo>
                <a:lnTo>
                  <a:pt x="2397966" y="2616200"/>
                </a:lnTo>
                <a:lnTo>
                  <a:pt x="2404709" y="2616200"/>
                </a:lnTo>
                <a:lnTo>
                  <a:pt x="2412815" y="2628900"/>
                </a:lnTo>
                <a:lnTo>
                  <a:pt x="2423325" y="2641600"/>
                </a:lnTo>
                <a:lnTo>
                  <a:pt x="2437280" y="2654300"/>
                </a:lnTo>
                <a:lnTo>
                  <a:pt x="2425301" y="2603500"/>
                </a:lnTo>
                <a:lnTo>
                  <a:pt x="2409717" y="2552700"/>
                </a:lnTo>
                <a:lnTo>
                  <a:pt x="2391248" y="2501900"/>
                </a:lnTo>
                <a:lnTo>
                  <a:pt x="2370616" y="2463800"/>
                </a:lnTo>
                <a:lnTo>
                  <a:pt x="2348542" y="2413000"/>
                </a:lnTo>
                <a:lnTo>
                  <a:pt x="2302951" y="2336800"/>
                </a:lnTo>
                <a:lnTo>
                  <a:pt x="2280877" y="2286000"/>
                </a:lnTo>
                <a:lnTo>
                  <a:pt x="2256574" y="2247900"/>
                </a:lnTo>
                <a:lnTo>
                  <a:pt x="2230038" y="2209800"/>
                </a:lnTo>
                <a:lnTo>
                  <a:pt x="2201599" y="2171700"/>
                </a:lnTo>
                <a:lnTo>
                  <a:pt x="2171587" y="2133600"/>
                </a:lnTo>
                <a:lnTo>
                  <a:pt x="2140334" y="2095500"/>
                </a:lnTo>
                <a:lnTo>
                  <a:pt x="2118890" y="2070100"/>
                </a:lnTo>
                <a:close/>
              </a:path>
              <a:path w="2882900" h="2832100">
                <a:moveTo>
                  <a:pt x="2303324" y="1993900"/>
                </a:moveTo>
                <a:lnTo>
                  <a:pt x="2042427" y="1993900"/>
                </a:lnTo>
                <a:lnTo>
                  <a:pt x="2088243" y="2006600"/>
                </a:lnTo>
                <a:lnTo>
                  <a:pt x="2224756" y="2082800"/>
                </a:lnTo>
                <a:lnTo>
                  <a:pt x="2270315" y="2095500"/>
                </a:lnTo>
                <a:lnTo>
                  <a:pt x="2362177" y="2146300"/>
                </a:lnTo>
                <a:lnTo>
                  <a:pt x="2408700" y="2159000"/>
                </a:lnTo>
                <a:lnTo>
                  <a:pt x="2455765" y="2184400"/>
                </a:lnTo>
                <a:lnTo>
                  <a:pt x="2503483" y="2197100"/>
                </a:lnTo>
                <a:lnTo>
                  <a:pt x="2703080" y="2247900"/>
                </a:lnTo>
                <a:lnTo>
                  <a:pt x="2684825" y="2209800"/>
                </a:lnTo>
                <a:lnTo>
                  <a:pt x="2661522" y="2197100"/>
                </a:lnTo>
                <a:lnTo>
                  <a:pt x="2636136" y="2184400"/>
                </a:lnTo>
                <a:lnTo>
                  <a:pt x="2611631" y="2159000"/>
                </a:lnTo>
                <a:lnTo>
                  <a:pt x="2590171" y="2146300"/>
                </a:lnTo>
                <a:lnTo>
                  <a:pt x="2568150" y="2133600"/>
                </a:lnTo>
                <a:lnTo>
                  <a:pt x="2522746" y="2108200"/>
                </a:lnTo>
                <a:lnTo>
                  <a:pt x="2435476" y="2057400"/>
                </a:lnTo>
                <a:lnTo>
                  <a:pt x="2391662" y="2044700"/>
                </a:lnTo>
                <a:lnTo>
                  <a:pt x="2303324" y="1993900"/>
                </a:lnTo>
                <a:close/>
              </a:path>
              <a:path w="2882900" h="2832100">
                <a:moveTo>
                  <a:pt x="1088895" y="254000"/>
                </a:moveTo>
                <a:lnTo>
                  <a:pt x="1008286" y="254000"/>
                </a:lnTo>
                <a:lnTo>
                  <a:pt x="1021721" y="304800"/>
                </a:lnTo>
                <a:lnTo>
                  <a:pt x="1034354" y="342900"/>
                </a:lnTo>
                <a:lnTo>
                  <a:pt x="1046987" y="393700"/>
                </a:lnTo>
                <a:lnTo>
                  <a:pt x="1060421" y="444500"/>
                </a:lnTo>
                <a:lnTo>
                  <a:pt x="1074761" y="482600"/>
                </a:lnTo>
                <a:lnTo>
                  <a:pt x="1089220" y="533400"/>
                </a:lnTo>
                <a:lnTo>
                  <a:pt x="1103814" y="584200"/>
                </a:lnTo>
                <a:lnTo>
                  <a:pt x="1118558" y="622300"/>
                </a:lnTo>
                <a:lnTo>
                  <a:pt x="1133466" y="673100"/>
                </a:lnTo>
                <a:lnTo>
                  <a:pt x="1148553" y="723900"/>
                </a:lnTo>
                <a:lnTo>
                  <a:pt x="1163835" y="762000"/>
                </a:lnTo>
                <a:lnTo>
                  <a:pt x="1171580" y="787400"/>
                </a:lnTo>
                <a:lnTo>
                  <a:pt x="1175800" y="812800"/>
                </a:lnTo>
                <a:lnTo>
                  <a:pt x="1174892" y="850900"/>
                </a:lnTo>
                <a:lnTo>
                  <a:pt x="1167253" y="876300"/>
                </a:lnTo>
                <a:lnTo>
                  <a:pt x="1146886" y="927100"/>
                </a:lnTo>
                <a:lnTo>
                  <a:pt x="1126758" y="977900"/>
                </a:lnTo>
                <a:lnTo>
                  <a:pt x="1106794" y="1016000"/>
                </a:lnTo>
                <a:lnTo>
                  <a:pt x="1047142" y="1168400"/>
                </a:lnTo>
                <a:lnTo>
                  <a:pt x="1027089" y="1219200"/>
                </a:lnTo>
                <a:lnTo>
                  <a:pt x="1009192" y="1270000"/>
                </a:lnTo>
                <a:lnTo>
                  <a:pt x="992937" y="1320800"/>
                </a:lnTo>
                <a:lnTo>
                  <a:pt x="978322" y="1358900"/>
                </a:lnTo>
                <a:lnTo>
                  <a:pt x="965348" y="1409700"/>
                </a:lnTo>
                <a:lnTo>
                  <a:pt x="954015" y="1460500"/>
                </a:lnTo>
                <a:lnTo>
                  <a:pt x="944324" y="1511300"/>
                </a:lnTo>
                <a:lnTo>
                  <a:pt x="936273" y="1549400"/>
                </a:lnTo>
                <a:lnTo>
                  <a:pt x="929863" y="1600200"/>
                </a:lnTo>
                <a:lnTo>
                  <a:pt x="925094" y="1651000"/>
                </a:lnTo>
                <a:lnTo>
                  <a:pt x="921966" y="1701800"/>
                </a:lnTo>
                <a:lnTo>
                  <a:pt x="921233" y="1752600"/>
                </a:lnTo>
                <a:lnTo>
                  <a:pt x="923431" y="1803400"/>
                </a:lnTo>
                <a:lnTo>
                  <a:pt x="928559" y="1854200"/>
                </a:lnTo>
                <a:lnTo>
                  <a:pt x="936617" y="1905000"/>
                </a:lnTo>
                <a:lnTo>
                  <a:pt x="947605" y="1955800"/>
                </a:lnTo>
                <a:lnTo>
                  <a:pt x="961524" y="2006600"/>
                </a:lnTo>
                <a:lnTo>
                  <a:pt x="978373" y="2057400"/>
                </a:lnTo>
                <a:lnTo>
                  <a:pt x="997483" y="2095500"/>
                </a:lnTo>
                <a:lnTo>
                  <a:pt x="1007432" y="2108200"/>
                </a:lnTo>
                <a:lnTo>
                  <a:pt x="1018863" y="2057400"/>
                </a:lnTo>
                <a:lnTo>
                  <a:pt x="1029653" y="2019300"/>
                </a:lnTo>
                <a:lnTo>
                  <a:pt x="1039161" y="1981200"/>
                </a:lnTo>
                <a:lnTo>
                  <a:pt x="1046746" y="1955800"/>
                </a:lnTo>
                <a:lnTo>
                  <a:pt x="1055250" y="1905000"/>
                </a:lnTo>
                <a:lnTo>
                  <a:pt x="1063291" y="1854200"/>
                </a:lnTo>
                <a:lnTo>
                  <a:pt x="1071033" y="1803400"/>
                </a:lnTo>
                <a:lnTo>
                  <a:pt x="1086277" y="1714500"/>
                </a:lnTo>
                <a:lnTo>
                  <a:pt x="1094109" y="1663700"/>
                </a:lnTo>
                <a:lnTo>
                  <a:pt x="1102299" y="1612900"/>
                </a:lnTo>
                <a:lnTo>
                  <a:pt x="1110832" y="1562100"/>
                </a:lnTo>
                <a:lnTo>
                  <a:pt x="1120567" y="1524000"/>
                </a:lnTo>
                <a:lnTo>
                  <a:pt x="1130783" y="1473200"/>
                </a:lnTo>
                <a:lnTo>
                  <a:pt x="1140759" y="1435100"/>
                </a:lnTo>
                <a:lnTo>
                  <a:pt x="1163075" y="1333500"/>
                </a:lnTo>
                <a:lnTo>
                  <a:pt x="1174091" y="1270000"/>
                </a:lnTo>
                <a:lnTo>
                  <a:pt x="1184821" y="1219200"/>
                </a:lnTo>
                <a:lnTo>
                  <a:pt x="1195125" y="1168400"/>
                </a:lnTo>
                <a:lnTo>
                  <a:pt x="1204858" y="1117600"/>
                </a:lnTo>
                <a:lnTo>
                  <a:pt x="1211949" y="1066800"/>
                </a:lnTo>
                <a:lnTo>
                  <a:pt x="1217358" y="1028700"/>
                </a:lnTo>
                <a:lnTo>
                  <a:pt x="1222285" y="977900"/>
                </a:lnTo>
                <a:lnTo>
                  <a:pt x="1227934" y="927100"/>
                </a:lnTo>
                <a:lnTo>
                  <a:pt x="1324711" y="927100"/>
                </a:lnTo>
                <a:lnTo>
                  <a:pt x="1318529" y="914400"/>
                </a:lnTo>
                <a:lnTo>
                  <a:pt x="1316606" y="914400"/>
                </a:lnTo>
                <a:lnTo>
                  <a:pt x="1316365" y="901700"/>
                </a:lnTo>
                <a:lnTo>
                  <a:pt x="1315965" y="889000"/>
                </a:lnTo>
                <a:lnTo>
                  <a:pt x="1628715" y="889000"/>
                </a:lnTo>
                <a:lnTo>
                  <a:pt x="1578282" y="876300"/>
                </a:lnTo>
                <a:lnTo>
                  <a:pt x="1527996" y="876300"/>
                </a:lnTo>
                <a:lnTo>
                  <a:pt x="1427925" y="850900"/>
                </a:lnTo>
                <a:lnTo>
                  <a:pt x="1396022" y="838200"/>
                </a:lnTo>
                <a:lnTo>
                  <a:pt x="1364360" y="838200"/>
                </a:lnTo>
                <a:lnTo>
                  <a:pt x="1301435" y="812800"/>
                </a:lnTo>
                <a:lnTo>
                  <a:pt x="1282312" y="812800"/>
                </a:lnTo>
                <a:lnTo>
                  <a:pt x="1267035" y="800100"/>
                </a:lnTo>
                <a:lnTo>
                  <a:pt x="1255283" y="787400"/>
                </a:lnTo>
                <a:lnTo>
                  <a:pt x="1246737" y="762000"/>
                </a:lnTo>
                <a:lnTo>
                  <a:pt x="1230088" y="711200"/>
                </a:lnTo>
                <a:lnTo>
                  <a:pt x="1213234" y="673100"/>
                </a:lnTo>
                <a:lnTo>
                  <a:pt x="1196585" y="622300"/>
                </a:lnTo>
                <a:lnTo>
                  <a:pt x="1180552" y="571500"/>
                </a:lnTo>
                <a:lnTo>
                  <a:pt x="1165544" y="533400"/>
                </a:lnTo>
                <a:lnTo>
                  <a:pt x="1150971" y="482600"/>
                </a:lnTo>
                <a:lnTo>
                  <a:pt x="1136992" y="431800"/>
                </a:lnTo>
                <a:lnTo>
                  <a:pt x="1096004" y="279400"/>
                </a:lnTo>
                <a:lnTo>
                  <a:pt x="1088895" y="254000"/>
                </a:lnTo>
                <a:close/>
              </a:path>
              <a:path w="2882900" h="2832100">
                <a:moveTo>
                  <a:pt x="2882559" y="1854200"/>
                </a:moveTo>
                <a:lnTo>
                  <a:pt x="2705910" y="1854200"/>
                </a:lnTo>
                <a:lnTo>
                  <a:pt x="2754299" y="1866900"/>
                </a:lnTo>
                <a:lnTo>
                  <a:pt x="2872690" y="1866900"/>
                </a:lnTo>
                <a:lnTo>
                  <a:pt x="2882559" y="1854200"/>
                </a:lnTo>
                <a:close/>
              </a:path>
              <a:path w="2882900" h="2832100">
                <a:moveTo>
                  <a:pt x="1864283" y="1473200"/>
                </a:moveTo>
                <a:lnTo>
                  <a:pt x="1661248" y="1473200"/>
                </a:lnTo>
                <a:lnTo>
                  <a:pt x="1669701" y="1485900"/>
                </a:lnTo>
                <a:lnTo>
                  <a:pt x="1678234" y="1485900"/>
                </a:lnTo>
                <a:lnTo>
                  <a:pt x="1686607" y="1498600"/>
                </a:lnTo>
                <a:lnTo>
                  <a:pt x="1694579" y="1498600"/>
                </a:lnTo>
                <a:lnTo>
                  <a:pt x="1735485" y="1524000"/>
                </a:lnTo>
                <a:lnTo>
                  <a:pt x="1776247" y="1562100"/>
                </a:lnTo>
                <a:lnTo>
                  <a:pt x="1817010" y="1587500"/>
                </a:lnTo>
                <a:lnTo>
                  <a:pt x="1857915" y="1625600"/>
                </a:lnTo>
                <a:lnTo>
                  <a:pt x="1899105" y="1651000"/>
                </a:lnTo>
                <a:lnTo>
                  <a:pt x="1940722" y="1689100"/>
                </a:lnTo>
                <a:lnTo>
                  <a:pt x="1984159" y="1714500"/>
                </a:lnTo>
                <a:lnTo>
                  <a:pt x="2029099" y="1739900"/>
                </a:lnTo>
                <a:lnTo>
                  <a:pt x="2075361" y="1752600"/>
                </a:lnTo>
                <a:lnTo>
                  <a:pt x="2122765" y="1778000"/>
                </a:lnTo>
                <a:lnTo>
                  <a:pt x="2320192" y="1828800"/>
                </a:lnTo>
                <a:lnTo>
                  <a:pt x="2368056" y="1828800"/>
                </a:lnTo>
                <a:lnTo>
                  <a:pt x="2416066" y="1841500"/>
                </a:lnTo>
                <a:lnTo>
                  <a:pt x="2464200" y="1841500"/>
                </a:lnTo>
                <a:lnTo>
                  <a:pt x="2512435" y="1854200"/>
                </a:lnTo>
                <a:lnTo>
                  <a:pt x="2871523" y="1854200"/>
                </a:lnTo>
                <a:lnTo>
                  <a:pt x="2844940" y="1841500"/>
                </a:lnTo>
                <a:lnTo>
                  <a:pt x="2805670" y="1816100"/>
                </a:lnTo>
                <a:lnTo>
                  <a:pt x="2756575" y="1790700"/>
                </a:lnTo>
                <a:lnTo>
                  <a:pt x="2700516" y="1765300"/>
                </a:lnTo>
                <a:lnTo>
                  <a:pt x="2519171" y="1689100"/>
                </a:lnTo>
                <a:lnTo>
                  <a:pt x="2463870" y="1663700"/>
                </a:lnTo>
                <a:lnTo>
                  <a:pt x="2415914" y="1638300"/>
                </a:lnTo>
                <a:lnTo>
                  <a:pt x="2372358" y="1625600"/>
                </a:lnTo>
                <a:lnTo>
                  <a:pt x="2328137" y="1600200"/>
                </a:lnTo>
                <a:lnTo>
                  <a:pt x="2148405" y="1549400"/>
                </a:lnTo>
                <a:lnTo>
                  <a:pt x="1864283" y="1473200"/>
                </a:lnTo>
                <a:close/>
              </a:path>
              <a:path w="2882900" h="2832100">
                <a:moveTo>
                  <a:pt x="1032422" y="0"/>
                </a:moveTo>
                <a:lnTo>
                  <a:pt x="962212" y="0"/>
                </a:lnTo>
                <a:lnTo>
                  <a:pt x="967262" y="50800"/>
                </a:lnTo>
                <a:lnTo>
                  <a:pt x="968104" y="76200"/>
                </a:lnTo>
                <a:lnTo>
                  <a:pt x="965019" y="88900"/>
                </a:lnTo>
                <a:lnTo>
                  <a:pt x="957287" y="114300"/>
                </a:lnTo>
                <a:lnTo>
                  <a:pt x="944187" y="127000"/>
                </a:lnTo>
                <a:lnTo>
                  <a:pt x="908782" y="165100"/>
                </a:lnTo>
                <a:lnTo>
                  <a:pt x="874398" y="203200"/>
                </a:lnTo>
                <a:lnTo>
                  <a:pt x="841096" y="254000"/>
                </a:lnTo>
                <a:lnTo>
                  <a:pt x="808936" y="292100"/>
                </a:lnTo>
                <a:lnTo>
                  <a:pt x="777978" y="330200"/>
                </a:lnTo>
                <a:lnTo>
                  <a:pt x="748282" y="381000"/>
                </a:lnTo>
                <a:lnTo>
                  <a:pt x="719908" y="419100"/>
                </a:lnTo>
                <a:lnTo>
                  <a:pt x="692916" y="469900"/>
                </a:lnTo>
                <a:lnTo>
                  <a:pt x="667629" y="520700"/>
                </a:lnTo>
                <a:lnTo>
                  <a:pt x="643536" y="558800"/>
                </a:lnTo>
                <a:lnTo>
                  <a:pt x="620724" y="609600"/>
                </a:lnTo>
                <a:lnTo>
                  <a:pt x="599283" y="660400"/>
                </a:lnTo>
                <a:lnTo>
                  <a:pt x="579303" y="698500"/>
                </a:lnTo>
                <a:lnTo>
                  <a:pt x="560871" y="749300"/>
                </a:lnTo>
                <a:lnTo>
                  <a:pt x="544077" y="800100"/>
                </a:lnTo>
                <a:lnTo>
                  <a:pt x="529011" y="850900"/>
                </a:lnTo>
                <a:lnTo>
                  <a:pt x="515761" y="901700"/>
                </a:lnTo>
                <a:lnTo>
                  <a:pt x="504416" y="952500"/>
                </a:lnTo>
                <a:lnTo>
                  <a:pt x="495065" y="1003300"/>
                </a:lnTo>
                <a:lnTo>
                  <a:pt x="487797" y="1054100"/>
                </a:lnTo>
                <a:lnTo>
                  <a:pt x="482433" y="1104900"/>
                </a:lnTo>
                <a:lnTo>
                  <a:pt x="478109" y="1155700"/>
                </a:lnTo>
                <a:lnTo>
                  <a:pt x="474791" y="1206500"/>
                </a:lnTo>
                <a:lnTo>
                  <a:pt x="472441" y="1257300"/>
                </a:lnTo>
                <a:lnTo>
                  <a:pt x="471025" y="1308100"/>
                </a:lnTo>
                <a:lnTo>
                  <a:pt x="470636" y="1346200"/>
                </a:lnTo>
                <a:lnTo>
                  <a:pt x="470592" y="1371600"/>
                </a:lnTo>
                <a:lnTo>
                  <a:pt x="470849" y="1409700"/>
                </a:lnTo>
                <a:lnTo>
                  <a:pt x="472017" y="1460500"/>
                </a:lnTo>
                <a:lnTo>
                  <a:pt x="473975" y="1498600"/>
                </a:lnTo>
                <a:lnTo>
                  <a:pt x="476687" y="1549400"/>
                </a:lnTo>
                <a:lnTo>
                  <a:pt x="482777" y="1600200"/>
                </a:lnTo>
                <a:lnTo>
                  <a:pt x="507455" y="1651000"/>
                </a:lnTo>
                <a:lnTo>
                  <a:pt x="523774" y="1638300"/>
                </a:lnTo>
                <a:lnTo>
                  <a:pt x="533522" y="1612900"/>
                </a:lnTo>
                <a:lnTo>
                  <a:pt x="539425" y="1587500"/>
                </a:lnTo>
                <a:lnTo>
                  <a:pt x="544205" y="1562100"/>
                </a:lnTo>
                <a:lnTo>
                  <a:pt x="555257" y="1511300"/>
                </a:lnTo>
                <a:lnTo>
                  <a:pt x="566632" y="1460500"/>
                </a:lnTo>
                <a:lnTo>
                  <a:pt x="578527" y="1422400"/>
                </a:lnTo>
                <a:lnTo>
                  <a:pt x="591139" y="1371600"/>
                </a:lnTo>
                <a:lnTo>
                  <a:pt x="604664" y="1320800"/>
                </a:lnTo>
                <a:lnTo>
                  <a:pt x="619299" y="1270000"/>
                </a:lnTo>
                <a:lnTo>
                  <a:pt x="635239" y="1231900"/>
                </a:lnTo>
                <a:lnTo>
                  <a:pt x="652683" y="1181100"/>
                </a:lnTo>
                <a:lnTo>
                  <a:pt x="671825" y="1130300"/>
                </a:lnTo>
                <a:lnTo>
                  <a:pt x="692863" y="1092200"/>
                </a:lnTo>
                <a:lnTo>
                  <a:pt x="715992" y="1041400"/>
                </a:lnTo>
                <a:lnTo>
                  <a:pt x="738922" y="1003300"/>
                </a:lnTo>
                <a:lnTo>
                  <a:pt x="760154" y="952500"/>
                </a:lnTo>
                <a:lnTo>
                  <a:pt x="779889" y="914400"/>
                </a:lnTo>
                <a:lnTo>
                  <a:pt x="798327" y="863600"/>
                </a:lnTo>
                <a:lnTo>
                  <a:pt x="815667" y="825500"/>
                </a:lnTo>
                <a:lnTo>
                  <a:pt x="832110" y="774700"/>
                </a:lnTo>
                <a:lnTo>
                  <a:pt x="847855" y="723900"/>
                </a:lnTo>
                <a:lnTo>
                  <a:pt x="863103" y="685800"/>
                </a:lnTo>
                <a:lnTo>
                  <a:pt x="878054" y="635000"/>
                </a:lnTo>
                <a:lnTo>
                  <a:pt x="892907" y="584200"/>
                </a:lnTo>
                <a:lnTo>
                  <a:pt x="925416" y="482600"/>
                </a:lnTo>
                <a:lnTo>
                  <a:pt x="941730" y="431800"/>
                </a:lnTo>
                <a:lnTo>
                  <a:pt x="958115" y="381000"/>
                </a:lnTo>
                <a:lnTo>
                  <a:pt x="974595" y="330200"/>
                </a:lnTo>
                <a:lnTo>
                  <a:pt x="991193" y="279400"/>
                </a:lnTo>
                <a:lnTo>
                  <a:pt x="993624" y="279400"/>
                </a:lnTo>
                <a:lnTo>
                  <a:pt x="997176" y="266700"/>
                </a:lnTo>
                <a:lnTo>
                  <a:pt x="1002010" y="254000"/>
                </a:lnTo>
                <a:lnTo>
                  <a:pt x="1088895" y="254000"/>
                </a:lnTo>
                <a:lnTo>
                  <a:pt x="1081787" y="228600"/>
                </a:lnTo>
                <a:lnTo>
                  <a:pt x="1734214" y="228600"/>
                </a:lnTo>
                <a:lnTo>
                  <a:pt x="1685602" y="215900"/>
                </a:lnTo>
                <a:lnTo>
                  <a:pt x="1636559" y="215900"/>
                </a:lnTo>
                <a:lnTo>
                  <a:pt x="1587090" y="203200"/>
                </a:lnTo>
                <a:lnTo>
                  <a:pt x="1436390" y="203200"/>
                </a:lnTo>
                <a:lnTo>
                  <a:pt x="1386193" y="190500"/>
                </a:lnTo>
                <a:lnTo>
                  <a:pt x="1287013" y="190500"/>
                </a:lnTo>
                <a:lnTo>
                  <a:pt x="1142323" y="152400"/>
                </a:lnTo>
                <a:lnTo>
                  <a:pt x="1095462" y="127000"/>
                </a:lnTo>
                <a:lnTo>
                  <a:pt x="1065228" y="101600"/>
                </a:lnTo>
                <a:lnTo>
                  <a:pt x="1044102" y="50800"/>
                </a:lnTo>
                <a:lnTo>
                  <a:pt x="1039268" y="38100"/>
                </a:lnTo>
                <a:lnTo>
                  <a:pt x="1034754" y="12700"/>
                </a:lnTo>
                <a:lnTo>
                  <a:pt x="1032422" y="0"/>
                </a:lnTo>
                <a:close/>
              </a:path>
              <a:path w="2882900" h="2832100">
                <a:moveTo>
                  <a:pt x="1679282" y="889000"/>
                </a:moveTo>
                <a:lnTo>
                  <a:pt x="1315965" y="889000"/>
                </a:lnTo>
                <a:lnTo>
                  <a:pt x="1338813" y="914400"/>
                </a:lnTo>
                <a:lnTo>
                  <a:pt x="1360300" y="927100"/>
                </a:lnTo>
                <a:lnTo>
                  <a:pt x="1401431" y="952500"/>
                </a:lnTo>
                <a:lnTo>
                  <a:pt x="1487270" y="1003300"/>
                </a:lnTo>
                <a:lnTo>
                  <a:pt x="1530959" y="1016000"/>
                </a:lnTo>
                <a:lnTo>
                  <a:pt x="1620090" y="1066800"/>
                </a:lnTo>
                <a:lnTo>
                  <a:pt x="1665616" y="1079500"/>
                </a:lnTo>
                <a:lnTo>
                  <a:pt x="1711838" y="1104900"/>
                </a:lnTo>
                <a:lnTo>
                  <a:pt x="1951020" y="1168400"/>
                </a:lnTo>
                <a:lnTo>
                  <a:pt x="1999587" y="1168400"/>
                </a:lnTo>
                <a:lnTo>
                  <a:pt x="2048274" y="1181100"/>
                </a:lnTo>
                <a:lnTo>
                  <a:pt x="2097031" y="1181100"/>
                </a:lnTo>
                <a:lnTo>
                  <a:pt x="2194556" y="1206500"/>
                </a:lnTo>
                <a:lnTo>
                  <a:pt x="2240067" y="1206500"/>
                </a:lnTo>
                <a:lnTo>
                  <a:pt x="2331088" y="1219200"/>
                </a:lnTo>
                <a:lnTo>
                  <a:pt x="2376599" y="1231900"/>
                </a:lnTo>
                <a:lnTo>
                  <a:pt x="2427512" y="1244600"/>
                </a:lnTo>
                <a:lnTo>
                  <a:pt x="2478426" y="1244600"/>
                </a:lnTo>
                <a:lnTo>
                  <a:pt x="2580253" y="1270000"/>
                </a:lnTo>
                <a:lnTo>
                  <a:pt x="2631166" y="1270000"/>
                </a:lnTo>
                <a:lnTo>
                  <a:pt x="2732993" y="1295400"/>
                </a:lnTo>
                <a:lnTo>
                  <a:pt x="2775726" y="1295400"/>
                </a:lnTo>
                <a:lnTo>
                  <a:pt x="2764722" y="1257300"/>
                </a:lnTo>
                <a:lnTo>
                  <a:pt x="2731283" y="1231900"/>
                </a:lnTo>
                <a:lnTo>
                  <a:pt x="2688582" y="1206500"/>
                </a:lnTo>
                <a:lnTo>
                  <a:pt x="2645751" y="1193800"/>
                </a:lnTo>
                <a:lnTo>
                  <a:pt x="2602819" y="1168400"/>
                </a:lnTo>
                <a:lnTo>
                  <a:pt x="2559817" y="1155700"/>
                </a:lnTo>
                <a:lnTo>
                  <a:pt x="2473723" y="1104900"/>
                </a:lnTo>
                <a:lnTo>
                  <a:pt x="2387710" y="1066800"/>
                </a:lnTo>
                <a:lnTo>
                  <a:pt x="2293964" y="1028700"/>
                </a:lnTo>
                <a:lnTo>
                  <a:pt x="2262929" y="1003300"/>
                </a:lnTo>
                <a:lnTo>
                  <a:pt x="2217562" y="990600"/>
                </a:lnTo>
                <a:lnTo>
                  <a:pt x="2171293" y="965200"/>
                </a:lnTo>
                <a:lnTo>
                  <a:pt x="2076613" y="939800"/>
                </a:lnTo>
                <a:lnTo>
                  <a:pt x="2028481" y="939800"/>
                </a:lnTo>
                <a:lnTo>
                  <a:pt x="1980009" y="927100"/>
                </a:lnTo>
                <a:lnTo>
                  <a:pt x="1931337" y="927100"/>
                </a:lnTo>
                <a:lnTo>
                  <a:pt x="1882605" y="914400"/>
                </a:lnTo>
                <a:lnTo>
                  <a:pt x="1831644" y="914400"/>
                </a:lnTo>
                <a:lnTo>
                  <a:pt x="1780761" y="901700"/>
                </a:lnTo>
                <a:lnTo>
                  <a:pt x="1729969" y="901700"/>
                </a:lnTo>
                <a:lnTo>
                  <a:pt x="1679282" y="889000"/>
                </a:lnTo>
                <a:close/>
              </a:path>
              <a:path w="2882900" h="2832100">
                <a:moveTo>
                  <a:pt x="634033" y="0"/>
                </a:moveTo>
                <a:lnTo>
                  <a:pt x="374587" y="0"/>
                </a:lnTo>
                <a:lnTo>
                  <a:pt x="359672" y="25400"/>
                </a:lnTo>
                <a:lnTo>
                  <a:pt x="332492" y="63500"/>
                </a:lnTo>
                <a:lnTo>
                  <a:pt x="305755" y="101600"/>
                </a:lnTo>
                <a:lnTo>
                  <a:pt x="278592" y="152400"/>
                </a:lnTo>
                <a:lnTo>
                  <a:pt x="255116" y="190500"/>
                </a:lnTo>
                <a:lnTo>
                  <a:pt x="233883" y="241300"/>
                </a:lnTo>
                <a:lnTo>
                  <a:pt x="213451" y="292100"/>
                </a:lnTo>
                <a:lnTo>
                  <a:pt x="193372" y="342900"/>
                </a:lnTo>
                <a:lnTo>
                  <a:pt x="174123" y="393700"/>
                </a:lnTo>
                <a:lnTo>
                  <a:pt x="155656" y="444500"/>
                </a:lnTo>
                <a:lnTo>
                  <a:pt x="137920" y="495300"/>
                </a:lnTo>
                <a:lnTo>
                  <a:pt x="120866" y="533400"/>
                </a:lnTo>
                <a:lnTo>
                  <a:pt x="104442" y="584200"/>
                </a:lnTo>
                <a:lnTo>
                  <a:pt x="88599" y="635000"/>
                </a:lnTo>
                <a:lnTo>
                  <a:pt x="56981" y="749300"/>
                </a:lnTo>
                <a:lnTo>
                  <a:pt x="40275" y="800100"/>
                </a:lnTo>
                <a:lnTo>
                  <a:pt x="23409" y="850900"/>
                </a:lnTo>
                <a:lnTo>
                  <a:pt x="2109" y="914400"/>
                </a:lnTo>
                <a:lnTo>
                  <a:pt x="0" y="927100"/>
                </a:lnTo>
                <a:lnTo>
                  <a:pt x="3979" y="939800"/>
                </a:lnTo>
                <a:lnTo>
                  <a:pt x="17734" y="952500"/>
                </a:lnTo>
                <a:lnTo>
                  <a:pt x="47006" y="952500"/>
                </a:lnTo>
                <a:lnTo>
                  <a:pt x="84972" y="889000"/>
                </a:lnTo>
                <a:lnTo>
                  <a:pt x="104802" y="850900"/>
                </a:lnTo>
                <a:lnTo>
                  <a:pt x="144224" y="774700"/>
                </a:lnTo>
                <a:lnTo>
                  <a:pt x="166450" y="723900"/>
                </a:lnTo>
                <a:lnTo>
                  <a:pt x="189300" y="685800"/>
                </a:lnTo>
                <a:lnTo>
                  <a:pt x="212763" y="635000"/>
                </a:lnTo>
                <a:lnTo>
                  <a:pt x="236828" y="596900"/>
                </a:lnTo>
                <a:lnTo>
                  <a:pt x="261481" y="558800"/>
                </a:lnTo>
                <a:lnTo>
                  <a:pt x="286713" y="508000"/>
                </a:lnTo>
                <a:lnTo>
                  <a:pt x="312510" y="469900"/>
                </a:lnTo>
                <a:lnTo>
                  <a:pt x="338863" y="431800"/>
                </a:lnTo>
                <a:lnTo>
                  <a:pt x="365759" y="393700"/>
                </a:lnTo>
                <a:lnTo>
                  <a:pt x="393186" y="342900"/>
                </a:lnTo>
                <a:lnTo>
                  <a:pt x="421134" y="304800"/>
                </a:lnTo>
                <a:lnTo>
                  <a:pt x="479567" y="228600"/>
                </a:lnTo>
                <a:lnTo>
                  <a:pt x="508594" y="177800"/>
                </a:lnTo>
                <a:lnTo>
                  <a:pt x="566268" y="101600"/>
                </a:lnTo>
                <a:lnTo>
                  <a:pt x="594915" y="50800"/>
                </a:lnTo>
                <a:lnTo>
                  <a:pt x="623435" y="12700"/>
                </a:lnTo>
                <a:lnTo>
                  <a:pt x="634033" y="0"/>
                </a:lnTo>
                <a:close/>
              </a:path>
              <a:path w="2882900" h="2832100">
                <a:moveTo>
                  <a:pt x="1734214" y="228600"/>
                </a:moveTo>
                <a:lnTo>
                  <a:pt x="1093338" y="228600"/>
                </a:lnTo>
                <a:lnTo>
                  <a:pt x="1103688" y="241300"/>
                </a:lnTo>
                <a:lnTo>
                  <a:pt x="1112915" y="241300"/>
                </a:lnTo>
                <a:lnTo>
                  <a:pt x="1121102" y="254000"/>
                </a:lnTo>
                <a:lnTo>
                  <a:pt x="1161286" y="279400"/>
                </a:lnTo>
                <a:lnTo>
                  <a:pt x="1202711" y="304800"/>
                </a:lnTo>
                <a:lnTo>
                  <a:pt x="1245361" y="330200"/>
                </a:lnTo>
                <a:lnTo>
                  <a:pt x="1289223" y="355600"/>
                </a:lnTo>
                <a:lnTo>
                  <a:pt x="1334281" y="381000"/>
                </a:lnTo>
                <a:lnTo>
                  <a:pt x="1380520" y="406400"/>
                </a:lnTo>
                <a:lnTo>
                  <a:pt x="1427925" y="419100"/>
                </a:lnTo>
                <a:lnTo>
                  <a:pt x="1473970" y="444500"/>
                </a:lnTo>
                <a:lnTo>
                  <a:pt x="1613694" y="482600"/>
                </a:lnTo>
                <a:lnTo>
                  <a:pt x="1660713" y="508000"/>
                </a:lnTo>
                <a:lnTo>
                  <a:pt x="1897989" y="571500"/>
                </a:lnTo>
                <a:lnTo>
                  <a:pt x="2251233" y="660400"/>
                </a:lnTo>
                <a:lnTo>
                  <a:pt x="2300534" y="685800"/>
                </a:lnTo>
                <a:lnTo>
                  <a:pt x="2348481" y="698500"/>
                </a:lnTo>
                <a:lnTo>
                  <a:pt x="2395991" y="723900"/>
                </a:lnTo>
                <a:lnTo>
                  <a:pt x="2443009" y="736600"/>
                </a:lnTo>
                <a:lnTo>
                  <a:pt x="2535343" y="787400"/>
                </a:lnTo>
                <a:lnTo>
                  <a:pt x="2580547" y="800100"/>
                </a:lnTo>
                <a:lnTo>
                  <a:pt x="2625032" y="825500"/>
                </a:lnTo>
                <a:lnTo>
                  <a:pt x="2668744" y="863600"/>
                </a:lnTo>
                <a:lnTo>
                  <a:pt x="2711626" y="889000"/>
                </a:lnTo>
                <a:lnTo>
                  <a:pt x="2730616" y="901700"/>
                </a:lnTo>
                <a:lnTo>
                  <a:pt x="2750086" y="914400"/>
                </a:lnTo>
                <a:lnTo>
                  <a:pt x="2769556" y="914400"/>
                </a:lnTo>
                <a:lnTo>
                  <a:pt x="2788546" y="927100"/>
                </a:lnTo>
                <a:lnTo>
                  <a:pt x="2801499" y="914400"/>
                </a:lnTo>
                <a:lnTo>
                  <a:pt x="2803075" y="901700"/>
                </a:lnTo>
                <a:lnTo>
                  <a:pt x="2796959" y="889000"/>
                </a:lnTo>
                <a:lnTo>
                  <a:pt x="2786836" y="876300"/>
                </a:lnTo>
                <a:lnTo>
                  <a:pt x="2667611" y="762000"/>
                </a:lnTo>
                <a:lnTo>
                  <a:pt x="2628724" y="723900"/>
                </a:lnTo>
                <a:lnTo>
                  <a:pt x="2591717" y="685800"/>
                </a:lnTo>
                <a:lnTo>
                  <a:pt x="2553903" y="660400"/>
                </a:lnTo>
                <a:lnTo>
                  <a:pt x="2515206" y="622300"/>
                </a:lnTo>
                <a:lnTo>
                  <a:pt x="2475553" y="584200"/>
                </a:lnTo>
                <a:lnTo>
                  <a:pt x="2434868" y="558800"/>
                </a:lnTo>
                <a:lnTo>
                  <a:pt x="2393077" y="520700"/>
                </a:lnTo>
                <a:lnTo>
                  <a:pt x="2350104" y="495300"/>
                </a:lnTo>
                <a:lnTo>
                  <a:pt x="2222974" y="419100"/>
                </a:lnTo>
                <a:lnTo>
                  <a:pt x="2178856" y="393700"/>
                </a:lnTo>
                <a:lnTo>
                  <a:pt x="2132839" y="368300"/>
                </a:lnTo>
                <a:lnTo>
                  <a:pt x="2084305" y="355600"/>
                </a:lnTo>
                <a:lnTo>
                  <a:pt x="2026829" y="330200"/>
                </a:lnTo>
                <a:lnTo>
                  <a:pt x="1970635" y="304800"/>
                </a:lnTo>
                <a:lnTo>
                  <a:pt x="1924253" y="292100"/>
                </a:lnTo>
                <a:lnTo>
                  <a:pt x="1877415" y="266700"/>
                </a:lnTo>
                <a:lnTo>
                  <a:pt x="1734214" y="228600"/>
                </a:lnTo>
                <a:close/>
              </a:path>
              <a:path w="2882900" h="2832100">
                <a:moveTo>
                  <a:pt x="2286846" y="0"/>
                </a:moveTo>
                <a:lnTo>
                  <a:pt x="1906709" y="0"/>
                </a:lnTo>
                <a:lnTo>
                  <a:pt x="1934308" y="12700"/>
                </a:lnTo>
                <a:lnTo>
                  <a:pt x="1983629" y="25400"/>
                </a:lnTo>
                <a:lnTo>
                  <a:pt x="2032519" y="50800"/>
                </a:lnTo>
                <a:lnTo>
                  <a:pt x="2080886" y="63500"/>
                </a:lnTo>
                <a:lnTo>
                  <a:pt x="2128638" y="88900"/>
                </a:lnTo>
                <a:lnTo>
                  <a:pt x="2221926" y="139700"/>
                </a:lnTo>
                <a:lnTo>
                  <a:pt x="2267278" y="165100"/>
                </a:lnTo>
                <a:lnTo>
                  <a:pt x="2311645" y="190500"/>
                </a:lnTo>
                <a:lnTo>
                  <a:pt x="2344977" y="203200"/>
                </a:lnTo>
                <a:lnTo>
                  <a:pt x="2380231" y="228600"/>
                </a:lnTo>
                <a:lnTo>
                  <a:pt x="2452664" y="254000"/>
                </a:lnTo>
                <a:lnTo>
                  <a:pt x="2462305" y="266700"/>
                </a:lnTo>
                <a:lnTo>
                  <a:pt x="2473389" y="254000"/>
                </a:lnTo>
                <a:lnTo>
                  <a:pt x="2492833" y="254000"/>
                </a:lnTo>
                <a:lnTo>
                  <a:pt x="2495824" y="241300"/>
                </a:lnTo>
                <a:lnTo>
                  <a:pt x="2496252" y="241300"/>
                </a:lnTo>
                <a:lnTo>
                  <a:pt x="2494756" y="228600"/>
                </a:lnTo>
                <a:lnTo>
                  <a:pt x="2491978" y="215900"/>
                </a:lnTo>
                <a:lnTo>
                  <a:pt x="2488039" y="203200"/>
                </a:lnTo>
                <a:lnTo>
                  <a:pt x="2482898" y="203200"/>
                </a:lnTo>
                <a:lnTo>
                  <a:pt x="2476955" y="190500"/>
                </a:lnTo>
                <a:lnTo>
                  <a:pt x="2470612" y="177800"/>
                </a:lnTo>
                <a:lnTo>
                  <a:pt x="2433428" y="139700"/>
                </a:lnTo>
                <a:lnTo>
                  <a:pt x="2359538" y="76200"/>
                </a:lnTo>
                <a:lnTo>
                  <a:pt x="2322444" y="38100"/>
                </a:lnTo>
                <a:lnTo>
                  <a:pt x="2286846" y="0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95979" y="8148600"/>
            <a:ext cx="2882900" cy="2138680"/>
          </a:xfrm>
          <a:custGeom>
            <a:avLst/>
            <a:gdLst/>
            <a:ahLst/>
            <a:cxnLst/>
            <a:rect l="l" t="t" r="r" b="b"/>
            <a:pathLst>
              <a:path w="2882900" h="2138679">
                <a:moveTo>
                  <a:pt x="794127" y="1659"/>
                </a:moveTo>
                <a:lnTo>
                  <a:pt x="793940" y="0"/>
                </a:lnTo>
                <a:lnTo>
                  <a:pt x="792271" y="0"/>
                </a:lnTo>
                <a:lnTo>
                  <a:pt x="794127" y="1659"/>
                </a:lnTo>
                <a:close/>
              </a:path>
              <a:path w="2882900" h="2138679">
                <a:moveTo>
                  <a:pt x="1193962" y="1308100"/>
                </a:moveTo>
                <a:lnTo>
                  <a:pt x="1313614" y="1308100"/>
                </a:lnTo>
                <a:lnTo>
                  <a:pt x="1279316" y="1270000"/>
                </a:lnTo>
                <a:lnTo>
                  <a:pt x="1105730" y="1079500"/>
                </a:lnTo>
                <a:lnTo>
                  <a:pt x="1071745" y="1041400"/>
                </a:lnTo>
                <a:lnTo>
                  <a:pt x="1047441" y="1016000"/>
                </a:lnTo>
                <a:lnTo>
                  <a:pt x="1026021" y="977900"/>
                </a:lnTo>
                <a:lnTo>
                  <a:pt x="1005883" y="939800"/>
                </a:lnTo>
                <a:lnTo>
                  <a:pt x="985424" y="901700"/>
                </a:lnTo>
                <a:lnTo>
                  <a:pt x="982847" y="901700"/>
                </a:lnTo>
                <a:lnTo>
                  <a:pt x="981472" y="889000"/>
                </a:lnTo>
                <a:lnTo>
                  <a:pt x="981218" y="889000"/>
                </a:lnTo>
                <a:lnTo>
                  <a:pt x="982006" y="876300"/>
                </a:lnTo>
                <a:lnTo>
                  <a:pt x="988718" y="838200"/>
                </a:lnTo>
                <a:lnTo>
                  <a:pt x="993157" y="787400"/>
                </a:lnTo>
                <a:lnTo>
                  <a:pt x="995712" y="736600"/>
                </a:lnTo>
                <a:lnTo>
                  <a:pt x="996768" y="685800"/>
                </a:lnTo>
                <a:lnTo>
                  <a:pt x="996713" y="635000"/>
                </a:lnTo>
                <a:lnTo>
                  <a:pt x="995934" y="584200"/>
                </a:lnTo>
                <a:lnTo>
                  <a:pt x="994816" y="533400"/>
                </a:lnTo>
                <a:lnTo>
                  <a:pt x="993748" y="482600"/>
                </a:lnTo>
                <a:lnTo>
                  <a:pt x="993116" y="431800"/>
                </a:lnTo>
                <a:lnTo>
                  <a:pt x="991484" y="381000"/>
                </a:lnTo>
                <a:lnTo>
                  <a:pt x="986862" y="342900"/>
                </a:lnTo>
                <a:lnTo>
                  <a:pt x="978562" y="292100"/>
                </a:lnTo>
                <a:lnTo>
                  <a:pt x="965897" y="254000"/>
                </a:lnTo>
                <a:lnTo>
                  <a:pt x="948178" y="203200"/>
                </a:lnTo>
                <a:lnTo>
                  <a:pt x="924719" y="165100"/>
                </a:lnTo>
                <a:lnTo>
                  <a:pt x="894830" y="127000"/>
                </a:lnTo>
                <a:lnTo>
                  <a:pt x="869791" y="88900"/>
                </a:lnTo>
                <a:lnTo>
                  <a:pt x="845794" y="63500"/>
                </a:lnTo>
                <a:lnTo>
                  <a:pt x="820675" y="25400"/>
                </a:lnTo>
                <a:lnTo>
                  <a:pt x="794127" y="1659"/>
                </a:lnTo>
                <a:lnTo>
                  <a:pt x="795369" y="12700"/>
                </a:lnTo>
                <a:lnTo>
                  <a:pt x="796958" y="25400"/>
                </a:lnTo>
                <a:lnTo>
                  <a:pt x="799108" y="38100"/>
                </a:lnTo>
                <a:lnTo>
                  <a:pt x="810528" y="88900"/>
                </a:lnTo>
                <a:lnTo>
                  <a:pt x="820435" y="139700"/>
                </a:lnTo>
                <a:lnTo>
                  <a:pt x="828839" y="190500"/>
                </a:lnTo>
                <a:lnTo>
                  <a:pt x="835752" y="241300"/>
                </a:lnTo>
                <a:lnTo>
                  <a:pt x="841182" y="292100"/>
                </a:lnTo>
                <a:lnTo>
                  <a:pt x="845140" y="342900"/>
                </a:lnTo>
                <a:lnTo>
                  <a:pt x="847635" y="393700"/>
                </a:lnTo>
                <a:lnTo>
                  <a:pt x="848679" y="457200"/>
                </a:lnTo>
                <a:lnTo>
                  <a:pt x="851694" y="508000"/>
                </a:lnTo>
                <a:lnTo>
                  <a:pt x="867939" y="596900"/>
                </a:lnTo>
                <a:lnTo>
                  <a:pt x="877970" y="647700"/>
                </a:lnTo>
                <a:lnTo>
                  <a:pt x="887138" y="698500"/>
                </a:lnTo>
                <a:lnTo>
                  <a:pt x="890130" y="711200"/>
                </a:lnTo>
                <a:lnTo>
                  <a:pt x="893121" y="736600"/>
                </a:lnTo>
                <a:lnTo>
                  <a:pt x="894830" y="749300"/>
                </a:lnTo>
                <a:lnTo>
                  <a:pt x="893976" y="762000"/>
                </a:lnTo>
                <a:lnTo>
                  <a:pt x="763668" y="762000"/>
                </a:lnTo>
                <a:lnTo>
                  <a:pt x="774390" y="774700"/>
                </a:lnTo>
                <a:lnTo>
                  <a:pt x="807135" y="800100"/>
                </a:lnTo>
                <a:lnTo>
                  <a:pt x="840132" y="838200"/>
                </a:lnTo>
                <a:lnTo>
                  <a:pt x="579235" y="838200"/>
                </a:lnTo>
                <a:lnTo>
                  <a:pt x="623902" y="850900"/>
                </a:lnTo>
                <a:lnTo>
                  <a:pt x="671099" y="876300"/>
                </a:lnTo>
                <a:lnTo>
                  <a:pt x="718580" y="889000"/>
                </a:lnTo>
                <a:lnTo>
                  <a:pt x="813827" y="939800"/>
                </a:lnTo>
                <a:lnTo>
                  <a:pt x="861308" y="952500"/>
                </a:lnTo>
                <a:lnTo>
                  <a:pt x="908505" y="977900"/>
                </a:lnTo>
                <a:lnTo>
                  <a:pt x="943986" y="990600"/>
                </a:lnTo>
                <a:lnTo>
                  <a:pt x="974420" y="1016000"/>
                </a:lnTo>
                <a:lnTo>
                  <a:pt x="1001169" y="1054100"/>
                </a:lnTo>
                <a:lnTo>
                  <a:pt x="1025593" y="1092200"/>
                </a:lnTo>
                <a:lnTo>
                  <a:pt x="1056970" y="1130300"/>
                </a:lnTo>
                <a:lnTo>
                  <a:pt x="1090151" y="1168400"/>
                </a:lnTo>
                <a:lnTo>
                  <a:pt x="1124481" y="1219200"/>
                </a:lnTo>
                <a:lnTo>
                  <a:pt x="1159303" y="1257300"/>
                </a:lnTo>
                <a:lnTo>
                  <a:pt x="1193962" y="1308100"/>
                </a:lnTo>
                <a:close/>
              </a:path>
              <a:path w="2882900" h="2138679">
                <a:moveTo>
                  <a:pt x="1557847" y="1905000"/>
                </a:moveTo>
                <a:lnTo>
                  <a:pt x="1654624" y="1905000"/>
                </a:lnTo>
                <a:lnTo>
                  <a:pt x="1628035" y="1854200"/>
                </a:lnTo>
                <a:lnTo>
                  <a:pt x="1551115" y="1714500"/>
                </a:lnTo>
                <a:lnTo>
                  <a:pt x="1500785" y="1612900"/>
                </a:lnTo>
                <a:lnTo>
                  <a:pt x="1477816" y="1574800"/>
                </a:lnTo>
                <a:lnTo>
                  <a:pt x="1430596" y="1498600"/>
                </a:lnTo>
                <a:lnTo>
                  <a:pt x="1407627" y="1447800"/>
                </a:lnTo>
                <a:lnTo>
                  <a:pt x="1400630" y="1435100"/>
                </a:lnTo>
                <a:lnTo>
                  <a:pt x="1394593" y="1422400"/>
                </a:lnTo>
                <a:lnTo>
                  <a:pt x="1390801" y="1409700"/>
                </a:lnTo>
                <a:lnTo>
                  <a:pt x="1390534" y="1397000"/>
                </a:lnTo>
                <a:lnTo>
                  <a:pt x="1397184" y="1346200"/>
                </a:lnTo>
                <a:lnTo>
                  <a:pt x="1405277" y="1295400"/>
                </a:lnTo>
                <a:lnTo>
                  <a:pt x="1414331" y="1244600"/>
                </a:lnTo>
                <a:lnTo>
                  <a:pt x="1423866" y="1206500"/>
                </a:lnTo>
                <a:lnTo>
                  <a:pt x="1433634" y="1155700"/>
                </a:lnTo>
                <a:lnTo>
                  <a:pt x="1442356" y="1104900"/>
                </a:lnTo>
                <a:lnTo>
                  <a:pt x="1449928" y="1054100"/>
                </a:lnTo>
                <a:lnTo>
                  <a:pt x="1456244" y="1003300"/>
                </a:lnTo>
                <a:lnTo>
                  <a:pt x="1461199" y="965200"/>
                </a:lnTo>
                <a:lnTo>
                  <a:pt x="1464689" y="914400"/>
                </a:lnTo>
                <a:lnTo>
                  <a:pt x="1466607" y="863600"/>
                </a:lnTo>
                <a:lnTo>
                  <a:pt x="1466850" y="812800"/>
                </a:lnTo>
                <a:lnTo>
                  <a:pt x="1465312" y="762000"/>
                </a:lnTo>
                <a:lnTo>
                  <a:pt x="1461888" y="711200"/>
                </a:lnTo>
                <a:lnTo>
                  <a:pt x="1456473" y="660400"/>
                </a:lnTo>
                <a:lnTo>
                  <a:pt x="1448962" y="609600"/>
                </a:lnTo>
                <a:lnTo>
                  <a:pt x="1439249" y="558800"/>
                </a:lnTo>
                <a:lnTo>
                  <a:pt x="1427407" y="520700"/>
                </a:lnTo>
                <a:lnTo>
                  <a:pt x="1413518" y="469900"/>
                </a:lnTo>
                <a:lnTo>
                  <a:pt x="1397561" y="419100"/>
                </a:lnTo>
                <a:lnTo>
                  <a:pt x="1379515" y="381000"/>
                </a:lnTo>
                <a:lnTo>
                  <a:pt x="1359358" y="330200"/>
                </a:lnTo>
                <a:lnTo>
                  <a:pt x="1337070" y="292100"/>
                </a:lnTo>
                <a:lnTo>
                  <a:pt x="1312629" y="241300"/>
                </a:lnTo>
                <a:lnTo>
                  <a:pt x="1286015" y="203200"/>
                </a:lnTo>
                <a:lnTo>
                  <a:pt x="1257207" y="165100"/>
                </a:lnTo>
                <a:lnTo>
                  <a:pt x="1251291" y="152400"/>
                </a:lnTo>
                <a:lnTo>
                  <a:pt x="1245135" y="139700"/>
                </a:lnTo>
                <a:lnTo>
                  <a:pt x="1238818" y="139700"/>
                </a:lnTo>
                <a:lnTo>
                  <a:pt x="1232422" y="127000"/>
                </a:lnTo>
                <a:lnTo>
                  <a:pt x="1224195" y="127000"/>
                </a:lnTo>
                <a:lnTo>
                  <a:pt x="1217398" y="114300"/>
                </a:lnTo>
                <a:lnTo>
                  <a:pt x="1207636" y="114300"/>
                </a:lnTo>
                <a:lnTo>
                  <a:pt x="1209666" y="177800"/>
                </a:lnTo>
                <a:lnTo>
                  <a:pt x="1213619" y="241300"/>
                </a:lnTo>
                <a:lnTo>
                  <a:pt x="1220211" y="292100"/>
                </a:lnTo>
                <a:lnTo>
                  <a:pt x="1227093" y="342900"/>
                </a:lnTo>
                <a:lnTo>
                  <a:pt x="1234156" y="393700"/>
                </a:lnTo>
                <a:lnTo>
                  <a:pt x="1241289" y="444500"/>
                </a:lnTo>
                <a:lnTo>
                  <a:pt x="1248381" y="495300"/>
                </a:lnTo>
                <a:lnTo>
                  <a:pt x="1255324" y="558800"/>
                </a:lnTo>
                <a:lnTo>
                  <a:pt x="1262006" y="609600"/>
                </a:lnTo>
                <a:lnTo>
                  <a:pt x="1268317" y="660400"/>
                </a:lnTo>
                <a:lnTo>
                  <a:pt x="1274310" y="711200"/>
                </a:lnTo>
                <a:lnTo>
                  <a:pt x="1280365" y="762000"/>
                </a:lnTo>
                <a:lnTo>
                  <a:pt x="1286286" y="812800"/>
                </a:lnTo>
                <a:lnTo>
                  <a:pt x="1291879" y="863600"/>
                </a:lnTo>
                <a:lnTo>
                  <a:pt x="1296948" y="914400"/>
                </a:lnTo>
                <a:lnTo>
                  <a:pt x="1301300" y="965200"/>
                </a:lnTo>
                <a:lnTo>
                  <a:pt x="1304740" y="1016000"/>
                </a:lnTo>
                <a:lnTo>
                  <a:pt x="1307071" y="1079500"/>
                </a:lnTo>
                <a:lnTo>
                  <a:pt x="1308100" y="1130300"/>
                </a:lnTo>
                <a:lnTo>
                  <a:pt x="1307749" y="1168400"/>
                </a:lnTo>
                <a:lnTo>
                  <a:pt x="1307845" y="1206500"/>
                </a:lnTo>
                <a:lnTo>
                  <a:pt x="1309341" y="1244600"/>
                </a:lnTo>
                <a:lnTo>
                  <a:pt x="1311478" y="1270000"/>
                </a:lnTo>
                <a:lnTo>
                  <a:pt x="1313614" y="1308100"/>
                </a:lnTo>
                <a:lnTo>
                  <a:pt x="1201840" y="1308100"/>
                </a:lnTo>
                <a:lnTo>
                  <a:pt x="1209559" y="1320800"/>
                </a:lnTo>
                <a:lnTo>
                  <a:pt x="1216316" y="1333500"/>
                </a:lnTo>
                <a:lnTo>
                  <a:pt x="1221311" y="1358900"/>
                </a:lnTo>
                <a:lnTo>
                  <a:pt x="1018275" y="1358900"/>
                </a:lnTo>
                <a:lnTo>
                  <a:pt x="1065582" y="1371600"/>
                </a:lnTo>
                <a:lnTo>
                  <a:pt x="1112769" y="1397000"/>
                </a:lnTo>
                <a:lnTo>
                  <a:pt x="1271736" y="1447800"/>
                </a:lnTo>
                <a:lnTo>
                  <a:pt x="1291553" y="1460500"/>
                </a:lnTo>
                <a:lnTo>
                  <a:pt x="1310409" y="1473200"/>
                </a:lnTo>
                <a:lnTo>
                  <a:pt x="1327022" y="1485900"/>
                </a:lnTo>
                <a:lnTo>
                  <a:pt x="1340109" y="1511300"/>
                </a:lnTo>
                <a:lnTo>
                  <a:pt x="1365598" y="1549400"/>
                </a:lnTo>
                <a:lnTo>
                  <a:pt x="1390821" y="1600200"/>
                </a:lnTo>
                <a:lnTo>
                  <a:pt x="1415825" y="1638300"/>
                </a:lnTo>
                <a:lnTo>
                  <a:pt x="1440661" y="1689100"/>
                </a:lnTo>
                <a:lnTo>
                  <a:pt x="1465377" y="1727200"/>
                </a:lnTo>
                <a:lnTo>
                  <a:pt x="1490022" y="1778000"/>
                </a:lnTo>
                <a:lnTo>
                  <a:pt x="1514647" y="1816100"/>
                </a:lnTo>
                <a:lnTo>
                  <a:pt x="1557847" y="1905000"/>
                </a:lnTo>
                <a:close/>
              </a:path>
              <a:path w="2882900" h="2138679">
                <a:moveTo>
                  <a:pt x="763668" y="762000"/>
                </a:moveTo>
                <a:lnTo>
                  <a:pt x="893976" y="762000"/>
                </a:lnTo>
                <a:lnTo>
                  <a:pt x="866818" y="723900"/>
                </a:lnTo>
                <a:lnTo>
                  <a:pt x="839168" y="685800"/>
                </a:lnTo>
                <a:lnTo>
                  <a:pt x="811764" y="647700"/>
                </a:lnTo>
                <a:lnTo>
                  <a:pt x="785345" y="596900"/>
                </a:lnTo>
                <a:lnTo>
                  <a:pt x="760649" y="558800"/>
                </a:lnTo>
                <a:lnTo>
                  <a:pt x="732792" y="508000"/>
                </a:lnTo>
                <a:lnTo>
                  <a:pt x="702532" y="457200"/>
                </a:lnTo>
                <a:lnTo>
                  <a:pt x="669066" y="419100"/>
                </a:lnTo>
                <a:lnTo>
                  <a:pt x="593843" y="342900"/>
                </a:lnTo>
                <a:lnTo>
                  <a:pt x="557132" y="292100"/>
                </a:lnTo>
                <a:lnTo>
                  <a:pt x="484593" y="215900"/>
                </a:lnTo>
                <a:lnTo>
                  <a:pt x="477849" y="215900"/>
                </a:lnTo>
                <a:lnTo>
                  <a:pt x="469743" y="203200"/>
                </a:lnTo>
                <a:lnTo>
                  <a:pt x="459233" y="190500"/>
                </a:lnTo>
                <a:lnTo>
                  <a:pt x="445278" y="177800"/>
                </a:lnTo>
                <a:lnTo>
                  <a:pt x="457257" y="228600"/>
                </a:lnTo>
                <a:lnTo>
                  <a:pt x="472841" y="279400"/>
                </a:lnTo>
                <a:lnTo>
                  <a:pt x="491310" y="330200"/>
                </a:lnTo>
                <a:lnTo>
                  <a:pt x="511942" y="368300"/>
                </a:lnTo>
                <a:lnTo>
                  <a:pt x="534016" y="419100"/>
                </a:lnTo>
                <a:lnTo>
                  <a:pt x="579607" y="495300"/>
                </a:lnTo>
                <a:lnTo>
                  <a:pt x="601681" y="546100"/>
                </a:lnTo>
                <a:lnTo>
                  <a:pt x="625984" y="584200"/>
                </a:lnTo>
                <a:lnTo>
                  <a:pt x="652520" y="622300"/>
                </a:lnTo>
                <a:lnTo>
                  <a:pt x="680959" y="660400"/>
                </a:lnTo>
                <a:lnTo>
                  <a:pt x="710971" y="698500"/>
                </a:lnTo>
                <a:lnTo>
                  <a:pt x="742225" y="736600"/>
                </a:lnTo>
                <a:lnTo>
                  <a:pt x="763668" y="762000"/>
                </a:lnTo>
                <a:close/>
              </a:path>
              <a:path w="2882900" h="2138679">
                <a:moveTo>
                  <a:pt x="579235" y="838200"/>
                </a:moveTo>
                <a:lnTo>
                  <a:pt x="840132" y="838200"/>
                </a:lnTo>
                <a:lnTo>
                  <a:pt x="794315" y="825500"/>
                </a:lnTo>
                <a:lnTo>
                  <a:pt x="657802" y="749300"/>
                </a:lnTo>
                <a:lnTo>
                  <a:pt x="612243" y="736600"/>
                </a:lnTo>
                <a:lnTo>
                  <a:pt x="520382" y="685800"/>
                </a:lnTo>
                <a:lnTo>
                  <a:pt x="473858" y="673100"/>
                </a:lnTo>
                <a:lnTo>
                  <a:pt x="426793" y="647700"/>
                </a:lnTo>
                <a:lnTo>
                  <a:pt x="379076" y="635000"/>
                </a:lnTo>
                <a:lnTo>
                  <a:pt x="179479" y="584200"/>
                </a:lnTo>
                <a:lnTo>
                  <a:pt x="197734" y="622300"/>
                </a:lnTo>
                <a:lnTo>
                  <a:pt x="221037" y="635000"/>
                </a:lnTo>
                <a:lnTo>
                  <a:pt x="246423" y="647700"/>
                </a:lnTo>
                <a:lnTo>
                  <a:pt x="270927" y="673100"/>
                </a:lnTo>
                <a:lnTo>
                  <a:pt x="292387" y="685800"/>
                </a:lnTo>
                <a:lnTo>
                  <a:pt x="314408" y="698500"/>
                </a:lnTo>
                <a:lnTo>
                  <a:pt x="359812" y="723900"/>
                </a:lnTo>
                <a:lnTo>
                  <a:pt x="447083" y="774700"/>
                </a:lnTo>
                <a:lnTo>
                  <a:pt x="490896" y="787400"/>
                </a:lnTo>
                <a:lnTo>
                  <a:pt x="579235" y="838200"/>
                </a:lnTo>
                <a:close/>
              </a:path>
              <a:path w="2882900" h="2138679">
                <a:moveTo>
                  <a:pt x="1658273" y="2133600"/>
                </a:moveTo>
                <a:lnTo>
                  <a:pt x="1739997" y="2133600"/>
                </a:lnTo>
                <a:lnTo>
                  <a:pt x="1734005" y="2108200"/>
                </a:lnTo>
                <a:lnTo>
                  <a:pt x="1718724" y="2070100"/>
                </a:lnTo>
                <a:lnTo>
                  <a:pt x="1710978" y="2044700"/>
                </a:lnTo>
                <a:lnTo>
                  <a:pt x="1706758" y="2019300"/>
                </a:lnTo>
                <a:lnTo>
                  <a:pt x="1707666" y="1981200"/>
                </a:lnTo>
                <a:lnTo>
                  <a:pt x="1715305" y="1955800"/>
                </a:lnTo>
                <a:lnTo>
                  <a:pt x="1735672" y="1905000"/>
                </a:lnTo>
                <a:lnTo>
                  <a:pt x="1755801" y="1854200"/>
                </a:lnTo>
                <a:lnTo>
                  <a:pt x="1775764" y="1816100"/>
                </a:lnTo>
                <a:lnTo>
                  <a:pt x="1835416" y="1663700"/>
                </a:lnTo>
                <a:lnTo>
                  <a:pt x="1855469" y="1612900"/>
                </a:lnTo>
                <a:lnTo>
                  <a:pt x="1873366" y="1562100"/>
                </a:lnTo>
                <a:lnTo>
                  <a:pt x="1889622" y="1511300"/>
                </a:lnTo>
                <a:lnTo>
                  <a:pt x="1904236" y="1473200"/>
                </a:lnTo>
                <a:lnTo>
                  <a:pt x="1917210" y="1422400"/>
                </a:lnTo>
                <a:lnTo>
                  <a:pt x="1928543" y="1371600"/>
                </a:lnTo>
                <a:lnTo>
                  <a:pt x="1938235" y="1320800"/>
                </a:lnTo>
                <a:lnTo>
                  <a:pt x="1946286" y="1282700"/>
                </a:lnTo>
                <a:lnTo>
                  <a:pt x="1952696" y="1231900"/>
                </a:lnTo>
                <a:lnTo>
                  <a:pt x="1957465" y="1181100"/>
                </a:lnTo>
                <a:lnTo>
                  <a:pt x="1960593" y="1130300"/>
                </a:lnTo>
                <a:lnTo>
                  <a:pt x="1961325" y="1079500"/>
                </a:lnTo>
                <a:lnTo>
                  <a:pt x="1959128" y="1028700"/>
                </a:lnTo>
                <a:lnTo>
                  <a:pt x="1954000" y="977900"/>
                </a:lnTo>
                <a:lnTo>
                  <a:pt x="1945941" y="927100"/>
                </a:lnTo>
                <a:lnTo>
                  <a:pt x="1934953" y="876300"/>
                </a:lnTo>
                <a:lnTo>
                  <a:pt x="1921034" y="825500"/>
                </a:lnTo>
                <a:lnTo>
                  <a:pt x="1904185" y="774700"/>
                </a:lnTo>
                <a:lnTo>
                  <a:pt x="1885075" y="736600"/>
                </a:lnTo>
                <a:lnTo>
                  <a:pt x="1875127" y="723900"/>
                </a:lnTo>
                <a:lnTo>
                  <a:pt x="1863696" y="774700"/>
                </a:lnTo>
                <a:lnTo>
                  <a:pt x="1852905" y="812800"/>
                </a:lnTo>
                <a:lnTo>
                  <a:pt x="1843397" y="850900"/>
                </a:lnTo>
                <a:lnTo>
                  <a:pt x="1835812" y="876300"/>
                </a:lnTo>
                <a:lnTo>
                  <a:pt x="1827308" y="927100"/>
                </a:lnTo>
                <a:lnTo>
                  <a:pt x="1819267" y="977900"/>
                </a:lnTo>
                <a:lnTo>
                  <a:pt x="1811525" y="1028700"/>
                </a:lnTo>
                <a:lnTo>
                  <a:pt x="1796281" y="1117600"/>
                </a:lnTo>
                <a:lnTo>
                  <a:pt x="1788450" y="1168400"/>
                </a:lnTo>
                <a:lnTo>
                  <a:pt x="1780259" y="1219200"/>
                </a:lnTo>
                <a:lnTo>
                  <a:pt x="1771726" y="1270000"/>
                </a:lnTo>
                <a:lnTo>
                  <a:pt x="1761991" y="1308100"/>
                </a:lnTo>
                <a:lnTo>
                  <a:pt x="1751775" y="1358900"/>
                </a:lnTo>
                <a:lnTo>
                  <a:pt x="1741800" y="1397000"/>
                </a:lnTo>
                <a:lnTo>
                  <a:pt x="1719483" y="1498600"/>
                </a:lnTo>
                <a:lnTo>
                  <a:pt x="1708468" y="1562100"/>
                </a:lnTo>
                <a:lnTo>
                  <a:pt x="1697737" y="1612900"/>
                </a:lnTo>
                <a:lnTo>
                  <a:pt x="1687434" y="1663700"/>
                </a:lnTo>
                <a:lnTo>
                  <a:pt x="1677700" y="1714500"/>
                </a:lnTo>
                <a:lnTo>
                  <a:pt x="1670609" y="1765300"/>
                </a:lnTo>
                <a:lnTo>
                  <a:pt x="1665201" y="1803400"/>
                </a:lnTo>
                <a:lnTo>
                  <a:pt x="1660273" y="1854200"/>
                </a:lnTo>
                <a:lnTo>
                  <a:pt x="1654624" y="1905000"/>
                </a:lnTo>
                <a:lnTo>
                  <a:pt x="1557847" y="1905000"/>
                </a:lnTo>
                <a:lnTo>
                  <a:pt x="1564030" y="1917700"/>
                </a:lnTo>
                <a:lnTo>
                  <a:pt x="1565953" y="1917700"/>
                </a:lnTo>
                <a:lnTo>
                  <a:pt x="1566193" y="1930400"/>
                </a:lnTo>
                <a:lnTo>
                  <a:pt x="1566594" y="1943100"/>
                </a:lnTo>
                <a:lnTo>
                  <a:pt x="1253843" y="1943100"/>
                </a:lnTo>
                <a:lnTo>
                  <a:pt x="1304276" y="1955800"/>
                </a:lnTo>
                <a:lnTo>
                  <a:pt x="1354562" y="1955800"/>
                </a:lnTo>
                <a:lnTo>
                  <a:pt x="1454633" y="1981200"/>
                </a:lnTo>
                <a:lnTo>
                  <a:pt x="1486536" y="1993900"/>
                </a:lnTo>
                <a:lnTo>
                  <a:pt x="1518199" y="1993900"/>
                </a:lnTo>
                <a:lnTo>
                  <a:pt x="1581123" y="2019300"/>
                </a:lnTo>
                <a:lnTo>
                  <a:pt x="1600246" y="2019300"/>
                </a:lnTo>
                <a:lnTo>
                  <a:pt x="1615523" y="2032000"/>
                </a:lnTo>
                <a:lnTo>
                  <a:pt x="1627275" y="2044700"/>
                </a:lnTo>
                <a:lnTo>
                  <a:pt x="1635822" y="2070100"/>
                </a:lnTo>
                <a:lnTo>
                  <a:pt x="1652470" y="2120900"/>
                </a:lnTo>
                <a:lnTo>
                  <a:pt x="1658273" y="2133600"/>
                </a:lnTo>
                <a:close/>
              </a:path>
              <a:path w="2882900" h="2138679">
                <a:moveTo>
                  <a:pt x="0" y="977900"/>
                </a:moveTo>
                <a:lnTo>
                  <a:pt x="176648" y="977900"/>
                </a:lnTo>
                <a:lnTo>
                  <a:pt x="128260" y="965200"/>
                </a:lnTo>
                <a:lnTo>
                  <a:pt x="9868" y="965200"/>
                </a:lnTo>
                <a:lnTo>
                  <a:pt x="0" y="977900"/>
                </a:lnTo>
                <a:close/>
              </a:path>
              <a:path w="2882900" h="2138679">
                <a:moveTo>
                  <a:pt x="1018275" y="1358900"/>
                </a:moveTo>
                <a:lnTo>
                  <a:pt x="1221311" y="1358900"/>
                </a:lnTo>
                <a:lnTo>
                  <a:pt x="1212857" y="1346200"/>
                </a:lnTo>
                <a:lnTo>
                  <a:pt x="1204324" y="1346200"/>
                </a:lnTo>
                <a:lnTo>
                  <a:pt x="1195951" y="1333500"/>
                </a:lnTo>
                <a:lnTo>
                  <a:pt x="1187979" y="1333500"/>
                </a:lnTo>
                <a:lnTo>
                  <a:pt x="1147074" y="1308100"/>
                </a:lnTo>
                <a:lnTo>
                  <a:pt x="1106311" y="1270000"/>
                </a:lnTo>
                <a:lnTo>
                  <a:pt x="1065549" y="1244600"/>
                </a:lnTo>
                <a:lnTo>
                  <a:pt x="1024644" y="1206500"/>
                </a:lnTo>
                <a:lnTo>
                  <a:pt x="983454" y="1181100"/>
                </a:lnTo>
                <a:lnTo>
                  <a:pt x="941836" y="1143000"/>
                </a:lnTo>
                <a:lnTo>
                  <a:pt x="898399" y="1117600"/>
                </a:lnTo>
                <a:lnTo>
                  <a:pt x="853459" y="1092200"/>
                </a:lnTo>
                <a:lnTo>
                  <a:pt x="807197" y="1079500"/>
                </a:lnTo>
                <a:lnTo>
                  <a:pt x="759794" y="1054100"/>
                </a:lnTo>
                <a:lnTo>
                  <a:pt x="562367" y="1003300"/>
                </a:lnTo>
                <a:lnTo>
                  <a:pt x="514503" y="1003300"/>
                </a:lnTo>
                <a:lnTo>
                  <a:pt x="466492" y="990600"/>
                </a:lnTo>
                <a:lnTo>
                  <a:pt x="418358" y="990600"/>
                </a:lnTo>
                <a:lnTo>
                  <a:pt x="370124" y="977900"/>
                </a:lnTo>
                <a:lnTo>
                  <a:pt x="11035" y="977900"/>
                </a:lnTo>
                <a:lnTo>
                  <a:pt x="37618" y="990600"/>
                </a:lnTo>
                <a:lnTo>
                  <a:pt x="76888" y="1016000"/>
                </a:lnTo>
                <a:lnTo>
                  <a:pt x="125983" y="1041400"/>
                </a:lnTo>
                <a:lnTo>
                  <a:pt x="182042" y="1066800"/>
                </a:lnTo>
                <a:lnTo>
                  <a:pt x="363388" y="1143000"/>
                </a:lnTo>
                <a:lnTo>
                  <a:pt x="418688" y="1168400"/>
                </a:lnTo>
                <a:lnTo>
                  <a:pt x="466645" y="1193800"/>
                </a:lnTo>
                <a:lnTo>
                  <a:pt x="510201" y="1206500"/>
                </a:lnTo>
                <a:lnTo>
                  <a:pt x="554421" y="1231900"/>
                </a:lnTo>
                <a:lnTo>
                  <a:pt x="734154" y="1282700"/>
                </a:lnTo>
                <a:lnTo>
                  <a:pt x="1018275" y="1358900"/>
                </a:lnTo>
                <a:close/>
              </a:path>
              <a:path w="2882900" h="2138679">
                <a:moveTo>
                  <a:pt x="1203276" y="1943100"/>
                </a:moveTo>
                <a:lnTo>
                  <a:pt x="1566594" y="1943100"/>
                </a:lnTo>
                <a:lnTo>
                  <a:pt x="1543745" y="1917700"/>
                </a:lnTo>
                <a:lnTo>
                  <a:pt x="1522258" y="1905000"/>
                </a:lnTo>
                <a:lnTo>
                  <a:pt x="1481128" y="1879600"/>
                </a:lnTo>
                <a:lnTo>
                  <a:pt x="1395289" y="1828800"/>
                </a:lnTo>
                <a:lnTo>
                  <a:pt x="1351599" y="1816100"/>
                </a:lnTo>
                <a:lnTo>
                  <a:pt x="1262468" y="1765300"/>
                </a:lnTo>
                <a:lnTo>
                  <a:pt x="1216942" y="1752600"/>
                </a:lnTo>
                <a:lnTo>
                  <a:pt x="1170720" y="1727200"/>
                </a:lnTo>
                <a:lnTo>
                  <a:pt x="931539" y="1663700"/>
                </a:lnTo>
                <a:lnTo>
                  <a:pt x="882972" y="1663700"/>
                </a:lnTo>
                <a:lnTo>
                  <a:pt x="834284" y="1651000"/>
                </a:lnTo>
                <a:lnTo>
                  <a:pt x="785527" y="1651000"/>
                </a:lnTo>
                <a:lnTo>
                  <a:pt x="688002" y="1625600"/>
                </a:lnTo>
                <a:lnTo>
                  <a:pt x="642491" y="1625600"/>
                </a:lnTo>
                <a:lnTo>
                  <a:pt x="551470" y="1612900"/>
                </a:lnTo>
                <a:lnTo>
                  <a:pt x="505959" y="1600200"/>
                </a:lnTo>
                <a:lnTo>
                  <a:pt x="455046" y="1587500"/>
                </a:lnTo>
                <a:lnTo>
                  <a:pt x="404133" y="1587500"/>
                </a:lnTo>
                <a:lnTo>
                  <a:pt x="302306" y="1562100"/>
                </a:lnTo>
                <a:lnTo>
                  <a:pt x="251392" y="1562100"/>
                </a:lnTo>
                <a:lnTo>
                  <a:pt x="149565" y="1536700"/>
                </a:lnTo>
                <a:lnTo>
                  <a:pt x="106832" y="1536700"/>
                </a:lnTo>
                <a:lnTo>
                  <a:pt x="117836" y="1574800"/>
                </a:lnTo>
                <a:lnTo>
                  <a:pt x="151275" y="1600200"/>
                </a:lnTo>
                <a:lnTo>
                  <a:pt x="193976" y="1625600"/>
                </a:lnTo>
                <a:lnTo>
                  <a:pt x="236808" y="1638300"/>
                </a:lnTo>
                <a:lnTo>
                  <a:pt x="279739" y="1663700"/>
                </a:lnTo>
                <a:lnTo>
                  <a:pt x="322741" y="1676400"/>
                </a:lnTo>
                <a:lnTo>
                  <a:pt x="408835" y="1727200"/>
                </a:lnTo>
                <a:lnTo>
                  <a:pt x="494849" y="1765300"/>
                </a:lnTo>
                <a:lnTo>
                  <a:pt x="588594" y="1803400"/>
                </a:lnTo>
                <a:lnTo>
                  <a:pt x="619629" y="1828800"/>
                </a:lnTo>
                <a:lnTo>
                  <a:pt x="664997" y="1841500"/>
                </a:lnTo>
                <a:lnTo>
                  <a:pt x="711265" y="1866900"/>
                </a:lnTo>
                <a:lnTo>
                  <a:pt x="805946" y="1892300"/>
                </a:lnTo>
                <a:lnTo>
                  <a:pt x="854077" y="1892300"/>
                </a:lnTo>
                <a:lnTo>
                  <a:pt x="902549" y="1905000"/>
                </a:lnTo>
                <a:lnTo>
                  <a:pt x="951221" y="1905000"/>
                </a:lnTo>
                <a:lnTo>
                  <a:pt x="999954" y="1917700"/>
                </a:lnTo>
                <a:lnTo>
                  <a:pt x="1050914" y="1917700"/>
                </a:lnTo>
                <a:lnTo>
                  <a:pt x="1101798" y="1930400"/>
                </a:lnTo>
                <a:lnTo>
                  <a:pt x="1152590" y="1930400"/>
                </a:lnTo>
                <a:lnTo>
                  <a:pt x="1203276" y="1943100"/>
                </a:lnTo>
                <a:close/>
              </a:path>
              <a:path w="2882900" h="2138679">
                <a:moveTo>
                  <a:pt x="280292" y="2133600"/>
                </a:moveTo>
                <a:lnTo>
                  <a:pt x="533317" y="2133600"/>
                </a:lnTo>
                <a:lnTo>
                  <a:pt x="486567" y="2108200"/>
                </a:lnTo>
                <a:lnTo>
                  <a:pt x="439549" y="2095500"/>
                </a:lnTo>
                <a:lnTo>
                  <a:pt x="347215" y="2044700"/>
                </a:lnTo>
                <a:lnTo>
                  <a:pt x="302012" y="2032000"/>
                </a:lnTo>
                <a:lnTo>
                  <a:pt x="257526" y="2006600"/>
                </a:lnTo>
                <a:lnTo>
                  <a:pt x="213814" y="1968500"/>
                </a:lnTo>
                <a:lnTo>
                  <a:pt x="170932" y="1943100"/>
                </a:lnTo>
                <a:lnTo>
                  <a:pt x="151943" y="1930400"/>
                </a:lnTo>
                <a:lnTo>
                  <a:pt x="132472" y="1917700"/>
                </a:lnTo>
                <a:lnTo>
                  <a:pt x="113002" y="1917700"/>
                </a:lnTo>
                <a:lnTo>
                  <a:pt x="94012" y="1905000"/>
                </a:lnTo>
                <a:lnTo>
                  <a:pt x="81059" y="1917700"/>
                </a:lnTo>
                <a:lnTo>
                  <a:pt x="79483" y="1930400"/>
                </a:lnTo>
                <a:lnTo>
                  <a:pt x="85599" y="1943100"/>
                </a:lnTo>
                <a:lnTo>
                  <a:pt x="95722" y="1955800"/>
                </a:lnTo>
                <a:lnTo>
                  <a:pt x="214947" y="2070100"/>
                </a:lnTo>
                <a:lnTo>
                  <a:pt x="253834" y="2108200"/>
                </a:lnTo>
                <a:lnTo>
                  <a:pt x="280292" y="2133600"/>
                </a:lnTo>
                <a:close/>
              </a:path>
              <a:path w="2882900" h="2138679">
                <a:moveTo>
                  <a:pt x="2702568" y="2138399"/>
                </a:moveTo>
                <a:lnTo>
                  <a:pt x="2812381" y="2138399"/>
                </a:lnTo>
                <a:lnTo>
                  <a:pt x="2825577" y="2095041"/>
                </a:lnTo>
                <a:lnTo>
                  <a:pt x="2842283" y="2041784"/>
                </a:lnTo>
                <a:lnTo>
                  <a:pt x="2859149" y="1988528"/>
                </a:lnTo>
                <a:lnTo>
                  <a:pt x="2880449" y="1920583"/>
                </a:lnTo>
                <a:lnTo>
                  <a:pt x="2882559" y="1906534"/>
                </a:lnTo>
                <a:lnTo>
                  <a:pt x="2878579" y="1894088"/>
                </a:lnTo>
                <a:lnTo>
                  <a:pt x="2864825" y="1884527"/>
                </a:lnTo>
                <a:lnTo>
                  <a:pt x="2848346" y="1882163"/>
                </a:lnTo>
                <a:lnTo>
                  <a:pt x="2835552" y="1887411"/>
                </a:lnTo>
                <a:lnTo>
                  <a:pt x="2797587" y="1949548"/>
                </a:lnTo>
                <a:lnTo>
                  <a:pt x="2777756" y="1989330"/>
                </a:lnTo>
                <a:lnTo>
                  <a:pt x="2758085" y="2029272"/>
                </a:lnTo>
                <a:lnTo>
                  <a:pt x="2738335" y="2069134"/>
                </a:lnTo>
                <a:lnTo>
                  <a:pt x="2716108" y="2112765"/>
                </a:lnTo>
                <a:lnTo>
                  <a:pt x="2702568" y="2138399"/>
                </a:lnTo>
                <a:close/>
              </a:path>
              <a:path w="2882900" h="2138679">
                <a:moveTo>
                  <a:pt x="2025587" y="2138399"/>
                </a:moveTo>
                <a:lnTo>
                  <a:pt x="2301836" y="2138399"/>
                </a:lnTo>
                <a:lnTo>
                  <a:pt x="2303256" y="2135011"/>
                </a:lnTo>
                <a:lnTo>
                  <a:pt x="2321687" y="2086761"/>
                </a:lnTo>
                <a:lnTo>
                  <a:pt x="2338481" y="2037888"/>
                </a:lnTo>
                <a:lnTo>
                  <a:pt x="2353547" y="1988352"/>
                </a:lnTo>
                <a:lnTo>
                  <a:pt x="2366797" y="1938117"/>
                </a:lnTo>
                <a:lnTo>
                  <a:pt x="2378143" y="1887142"/>
                </a:lnTo>
                <a:lnTo>
                  <a:pt x="2387493" y="1835390"/>
                </a:lnTo>
                <a:lnTo>
                  <a:pt x="2394761" y="1782822"/>
                </a:lnTo>
                <a:lnTo>
                  <a:pt x="2400126" y="1732848"/>
                </a:lnTo>
                <a:lnTo>
                  <a:pt x="2404449" y="1682916"/>
                </a:lnTo>
                <a:lnTo>
                  <a:pt x="2407768" y="1633014"/>
                </a:lnTo>
                <a:lnTo>
                  <a:pt x="2410117" y="1583133"/>
                </a:lnTo>
                <a:lnTo>
                  <a:pt x="2411533" y="1533261"/>
                </a:lnTo>
                <a:lnTo>
                  <a:pt x="2412052" y="1483390"/>
                </a:lnTo>
                <a:lnTo>
                  <a:pt x="2411709" y="1433509"/>
                </a:lnTo>
                <a:lnTo>
                  <a:pt x="2410541" y="1383607"/>
                </a:lnTo>
                <a:lnTo>
                  <a:pt x="2408583" y="1333674"/>
                </a:lnTo>
                <a:lnTo>
                  <a:pt x="2405871" y="1283700"/>
                </a:lnTo>
                <a:lnTo>
                  <a:pt x="2399782" y="1232955"/>
                </a:lnTo>
                <a:lnTo>
                  <a:pt x="2375103" y="1182850"/>
                </a:lnTo>
                <a:lnTo>
                  <a:pt x="2358785" y="1205339"/>
                </a:lnTo>
                <a:lnTo>
                  <a:pt x="2349036" y="1228788"/>
                </a:lnTo>
                <a:lnTo>
                  <a:pt x="2343134" y="1252559"/>
                </a:lnTo>
                <a:lnTo>
                  <a:pt x="2338353" y="1276008"/>
                </a:lnTo>
                <a:lnTo>
                  <a:pt x="2327301" y="1324440"/>
                </a:lnTo>
                <a:lnTo>
                  <a:pt x="2315926" y="1372732"/>
                </a:lnTo>
                <a:lnTo>
                  <a:pt x="2304031" y="1420832"/>
                </a:lnTo>
                <a:lnTo>
                  <a:pt x="2291419" y="1468685"/>
                </a:lnTo>
                <a:lnTo>
                  <a:pt x="2277894" y="1516238"/>
                </a:lnTo>
                <a:lnTo>
                  <a:pt x="2263260" y="1563437"/>
                </a:lnTo>
                <a:lnTo>
                  <a:pt x="2247319" y="1610227"/>
                </a:lnTo>
                <a:lnTo>
                  <a:pt x="2229876" y="1656554"/>
                </a:lnTo>
                <a:lnTo>
                  <a:pt x="2210734" y="1702366"/>
                </a:lnTo>
                <a:lnTo>
                  <a:pt x="2189696" y="1747607"/>
                </a:lnTo>
                <a:lnTo>
                  <a:pt x="2166566" y="1792224"/>
                </a:lnTo>
                <a:lnTo>
                  <a:pt x="2143636" y="1835950"/>
                </a:lnTo>
                <a:lnTo>
                  <a:pt x="2122404" y="1880404"/>
                </a:lnTo>
                <a:lnTo>
                  <a:pt x="2102669" y="1925495"/>
                </a:lnTo>
                <a:lnTo>
                  <a:pt x="2084231" y="1971128"/>
                </a:lnTo>
                <a:lnTo>
                  <a:pt x="2066891" y="2017213"/>
                </a:lnTo>
                <a:lnTo>
                  <a:pt x="2050448" y="2063657"/>
                </a:lnTo>
                <a:lnTo>
                  <a:pt x="2034703" y="2110368"/>
                </a:lnTo>
                <a:lnTo>
                  <a:pt x="2025587" y="2138399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1985" y="149371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1543089" y="3086099"/>
                </a:moveTo>
                <a:lnTo>
                  <a:pt x="1494987" y="3085365"/>
                </a:lnTo>
                <a:lnTo>
                  <a:pt x="1447291" y="3083177"/>
                </a:lnTo>
                <a:lnTo>
                  <a:pt x="1399983" y="3079555"/>
                </a:lnTo>
                <a:lnTo>
                  <a:pt x="1353083" y="3074522"/>
                </a:lnTo>
                <a:lnTo>
                  <a:pt x="1306612" y="3068099"/>
                </a:lnTo>
                <a:lnTo>
                  <a:pt x="1260594" y="3060306"/>
                </a:lnTo>
                <a:lnTo>
                  <a:pt x="1215048" y="3051166"/>
                </a:lnTo>
                <a:lnTo>
                  <a:pt x="1169996" y="3040700"/>
                </a:lnTo>
                <a:lnTo>
                  <a:pt x="1125459" y="3028929"/>
                </a:lnTo>
                <a:lnTo>
                  <a:pt x="1081460" y="3015874"/>
                </a:lnTo>
                <a:lnTo>
                  <a:pt x="1038018" y="3001557"/>
                </a:lnTo>
                <a:lnTo>
                  <a:pt x="995155" y="2985999"/>
                </a:lnTo>
                <a:lnTo>
                  <a:pt x="952894" y="2969221"/>
                </a:lnTo>
                <a:lnTo>
                  <a:pt x="911254" y="2951246"/>
                </a:lnTo>
                <a:lnTo>
                  <a:pt x="870258" y="2932093"/>
                </a:lnTo>
                <a:lnTo>
                  <a:pt x="829926" y="2911785"/>
                </a:lnTo>
                <a:lnTo>
                  <a:pt x="790281" y="2890342"/>
                </a:lnTo>
                <a:lnTo>
                  <a:pt x="751343" y="2867787"/>
                </a:lnTo>
                <a:lnTo>
                  <a:pt x="713134" y="2844140"/>
                </a:lnTo>
                <a:lnTo>
                  <a:pt x="675675" y="2819423"/>
                </a:lnTo>
                <a:lnTo>
                  <a:pt x="638987" y="2793658"/>
                </a:lnTo>
                <a:lnTo>
                  <a:pt x="603092" y="2766864"/>
                </a:lnTo>
                <a:lnTo>
                  <a:pt x="568011" y="2739065"/>
                </a:lnTo>
                <a:lnTo>
                  <a:pt x="533766" y="2710280"/>
                </a:lnTo>
                <a:lnTo>
                  <a:pt x="500378" y="2680532"/>
                </a:lnTo>
                <a:lnTo>
                  <a:pt x="467867" y="2649842"/>
                </a:lnTo>
                <a:lnTo>
                  <a:pt x="436256" y="2618231"/>
                </a:lnTo>
                <a:lnTo>
                  <a:pt x="405566" y="2585721"/>
                </a:lnTo>
                <a:lnTo>
                  <a:pt x="375819" y="2552333"/>
                </a:lnTo>
                <a:lnTo>
                  <a:pt x="347034" y="2518087"/>
                </a:lnTo>
                <a:lnTo>
                  <a:pt x="319235" y="2483007"/>
                </a:lnTo>
                <a:lnTo>
                  <a:pt x="292441" y="2447112"/>
                </a:lnTo>
                <a:lnTo>
                  <a:pt x="266675" y="2410424"/>
                </a:lnTo>
                <a:lnTo>
                  <a:pt x="241958" y="2372965"/>
                </a:lnTo>
                <a:lnTo>
                  <a:pt x="218312" y="2334756"/>
                </a:lnTo>
                <a:lnTo>
                  <a:pt x="195756" y="2295818"/>
                </a:lnTo>
                <a:lnTo>
                  <a:pt x="174314" y="2256172"/>
                </a:lnTo>
                <a:lnTo>
                  <a:pt x="154006" y="2215841"/>
                </a:lnTo>
                <a:lnTo>
                  <a:pt x="134853" y="2174845"/>
                </a:lnTo>
                <a:lnTo>
                  <a:pt x="116877" y="2133205"/>
                </a:lnTo>
                <a:lnTo>
                  <a:pt x="100100" y="2090943"/>
                </a:lnTo>
                <a:lnTo>
                  <a:pt x="84542" y="2048081"/>
                </a:lnTo>
                <a:lnTo>
                  <a:pt x="70225" y="2004639"/>
                </a:lnTo>
                <a:lnTo>
                  <a:pt x="57170" y="1960639"/>
                </a:lnTo>
                <a:lnTo>
                  <a:pt x="45399" y="1916103"/>
                </a:lnTo>
                <a:lnTo>
                  <a:pt x="34933" y="1871051"/>
                </a:lnTo>
                <a:lnTo>
                  <a:pt x="25793" y="1825505"/>
                </a:lnTo>
                <a:lnTo>
                  <a:pt x="18000" y="1779486"/>
                </a:lnTo>
                <a:lnTo>
                  <a:pt x="11577" y="1733016"/>
                </a:lnTo>
                <a:lnTo>
                  <a:pt x="6544" y="1686116"/>
                </a:lnTo>
                <a:lnTo>
                  <a:pt x="2922" y="1638808"/>
                </a:lnTo>
                <a:lnTo>
                  <a:pt x="734" y="1591112"/>
                </a:lnTo>
                <a:lnTo>
                  <a:pt x="0" y="1543032"/>
                </a:lnTo>
                <a:lnTo>
                  <a:pt x="734" y="1494988"/>
                </a:lnTo>
                <a:lnTo>
                  <a:pt x="2922" y="1447291"/>
                </a:lnTo>
                <a:lnTo>
                  <a:pt x="6544" y="1399983"/>
                </a:lnTo>
                <a:lnTo>
                  <a:pt x="11577" y="1353083"/>
                </a:lnTo>
                <a:lnTo>
                  <a:pt x="18000" y="1306613"/>
                </a:lnTo>
                <a:lnTo>
                  <a:pt x="25793" y="1260594"/>
                </a:lnTo>
                <a:lnTo>
                  <a:pt x="34933" y="1215048"/>
                </a:lnTo>
                <a:lnTo>
                  <a:pt x="45399" y="1169996"/>
                </a:lnTo>
                <a:lnTo>
                  <a:pt x="57170" y="1125460"/>
                </a:lnTo>
                <a:lnTo>
                  <a:pt x="70225" y="1081460"/>
                </a:lnTo>
                <a:lnTo>
                  <a:pt x="84542" y="1038018"/>
                </a:lnTo>
                <a:lnTo>
                  <a:pt x="100100" y="995156"/>
                </a:lnTo>
                <a:lnTo>
                  <a:pt x="116877" y="952894"/>
                </a:lnTo>
                <a:lnTo>
                  <a:pt x="134853" y="911254"/>
                </a:lnTo>
                <a:lnTo>
                  <a:pt x="154006" y="870258"/>
                </a:lnTo>
                <a:lnTo>
                  <a:pt x="174314" y="829927"/>
                </a:lnTo>
                <a:lnTo>
                  <a:pt x="195756" y="790281"/>
                </a:lnTo>
                <a:lnTo>
                  <a:pt x="218312" y="751343"/>
                </a:lnTo>
                <a:lnTo>
                  <a:pt x="241958" y="713134"/>
                </a:lnTo>
                <a:lnTo>
                  <a:pt x="266675" y="675675"/>
                </a:lnTo>
                <a:lnTo>
                  <a:pt x="292441" y="638987"/>
                </a:lnTo>
                <a:lnTo>
                  <a:pt x="319235" y="603092"/>
                </a:lnTo>
                <a:lnTo>
                  <a:pt x="347034" y="568012"/>
                </a:lnTo>
                <a:lnTo>
                  <a:pt x="375819" y="533766"/>
                </a:lnTo>
                <a:lnTo>
                  <a:pt x="405566" y="500378"/>
                </a:lnTo>
                <a:lnTo>
                  <a:pt x="436256" y="467868"/>
                </a:lnTo>
                <a:lnTo>
                  <a:pt x="467867" y="436257"/>
                </a:lnTo>
                <a:lnTo>
                  <a:pt x="500378" y="405567"/>
                </a:lnTo>
                <a:lnTo>
                  <a:pt x="533766" y="375819"/>
                </a:lnTo>
                <a:lnTo>
                  <a:pt x="568011" y="347034"/>
                </a:lnTo>
                <a:lnTo>
                  <a:pt x="603092" y="319235"/>
                </a:lnTo>
                <a:lnTo>
                  <a:pt x="638987" y="292441"/>
                </a:lnTo>
                <a:lnTo>
                  <a:pt x="675675" y="266676"/>
                </a:lnTo>
                <a:lnTo>
                  <a:pt x="713134" y="241959"/>
                </a:lnTo>
                <a:lnTo>
                  <a:pt x="751343" y="218312"/>
                </a:lnTo>
                <a:lnTo>
                  <a:pt x="790281" y="195757"/>
                </a:lnTo>
                <a:lnTo>
                  <a:pt x="829926" y="174314"/>
                </a:lnTo>
                <a:lnTo>
                  <a:pt x="870258" y="154006"/>
                </a:lnTo>
                <a:lnTo>
                  <a:pt x="911254" y="134853"/>
                </a:lnTo>
                <a:lnTo>
                  <a:pt x="952894" y="116878"/>
                </a:lnTo>
                <a:lnTo>
                  <a:pt x="995155" y="100100"/>
                </a:lnTo>
                <a:lnTo>
                  <a:pt x="1038018" y="84542"/>
                </a:lnTo>
                <a:lnTo>
                  <a:pt x="1081460" y="70225"/>
                </a:lnTo>
                <a:lnTo>
                  <a:pt x="1125459" y="57170"/>
                </a:lnTo>
                <a:lnTo>
                  <a:pt x="1169996" y="45399"/>
                </a:lnTo>
                <a:lnTo>
                  <a:pt x="1215048" y="34933"/>
                </a:lnTo>
                <a:lnTo>
                  <a:pt x="1260594" y="25793"/>
                </a:lnTo>
                <a:lnTo>
                  <a:pt x="1306612" y="18000"/>
                </a:lnTo>
                <a:lnTo>
                  <a:pt x="1353083" y="11577"/>
                </a:lnTo>
                <a:lnTo>
                  <a:pt x="1399983" y="6544"/>
                </a:lnTo>
                <a:lnTo>
                  <a:pt x="1447291" y="2922"/>
                </a:lnTo>
                <a:lnTo>
                  <a:pt x="1494987" y="734"/>
                </a:lnTo>
                <a:lnTo>
                  <a:pt x="1543049" y="0"/>
                </a:lnTo>
                <a:lnTo>
                  <a:pt x="1591111" y="734"/>
                </a:lnTo>
                <a:lnTo>
                  <a:pt x="1638807" y="2922"/>
                </a:lnTo>
                <a:lnTo>
                  <a:pt x="1686116" y="6544"/>
                </a:lnTo>
                <a:lnTo>
                  <a:pt x="1733016" y="11577"/>
                </a:lnTo>
                <a:lnTo>
                  <a:pt x="1779486" y="18000"/>
                </a:lnTo>
                <a:lnTo>
                  <a:pt x="1825505" y="25793"/>
                </a:lnTo>
                <a:lnTo>
                  <a:pt x="1871051" y="34933"/>
                </a:lnTo>
                <a:lnTo>
                  <a:pt x="1916103" y="45399"/>
                </a:lnTo>
                <a:lnTo>
                  <a:pt x="1960639" y="57170"/>
                </a:lnTo>
                <a:lnTo>
                  <a:pt x="2004639" y="70225"/>
                </a:lnTo>
                <a:lnTo>
                  <a:pt x="2048081" y="84542"/>
                </a:lnTo>
                <a:lnTo>
                  <a:pt x="2090943" y="100100"/>
                </a:lnTo>
                <a:lnTo>
                  <a:pt x="2133205" y="116878"/>
                </a:lnTo>
                <a:lnTo>
                  <a:pt x="2174844" y="134853"/>
                </a:lnTo>
                <a:lnTo>
                  <a:pt x="2215841" y="154006"/>
                </a:lnTo>
                <a:lnTo>
                  <a:pt x="2256172" y="174314"/>
                </a:lnTo>
                <a:lnTo>
                  <a:pt x="2295818" y="195757"/>
                </a:lnTo>
                <a:lnTo>
                  <a:pt x="2334756" y="218312"/>
                </a:lnTo>
                <a:lnTo>
                  <a:pt x="2372965" y="241959"/>
                </a:lnTo>
                <a:lnTo>
                  <a:pt x="2410424" y="266676"/>
                </a:lnTo>
                <a:lnTo>
                  <a:pt x="2447111" y="292441"/>
                </a:lnTo>
                <a:lnTo>
                  <a:pt x="2483006" y="319235"/>
                </a:lnTo>
                <a:lnTo>
                  <a:pt x="2518087" y="347034"/>
                </a:lnTo>
                <a:lnTo>
                  <a:pt x="2552332" y="375819"/>
                </a:lnTo>
                <a:lnTo>
                  <a:pt x="2585721" y="405567"/>
                </a:lnTo>
                <a:lnTo>
                  <a:pt x="2618231" y="436257"/>
                </a:lnTo>
                <a:lnTo>
                  <a:pt x="2649842" y="467868"/>
                </a:lnTo>
                <a:lnTo>
                  <a:pt x="2680532" y="500378"/>
                </a:lnTo>
                <a:lnTo>
                  <a:pt x="2710280" y="533766"/>
                </a:lnTo>
                <a:lnTo>
                  <a:pt x="2739064" y="568012"/>
                </a:lnTo>
                <a:lnTo>
                  <a:pt x="2766864" y="603092"/>
                </a:lnTo>
                <a:lnTo>
                  <a:pt x="2793657" y="638987"/>
                </a:lnTo>
                <a:lnTo>
                  <a:pt x="2819423" y="675675"/>
                </a:lnTo>
                <a:lnTo>
                  <a:pt x="2844140" y="713134"/>
                </a:lnTo>
                <a:lnTo>
                  <a:pt x="2867787" y="751343"/>
                </a:lnTo>
                <a:lnTo>
                  <a:pt x="2890342" y="790281"/>
                </a:lnTo>
                <a:lnTo>
                  <a:pt x="2911785" y="829927"/>
                </a:lnTo>
                <a:lnTo>
                  <a:pt x="2932093" y="870258"/>
                </a:lnTo>
                <a:lnTo>
                  <a:pt x="2951245" y="911254"/>
                </a:lnTo>
                <a:lnTo>
                  <a:pt x="2969221" y="952894"/>
                </a:lnTo>
                <a:lnTo>
                  <a:pt x="2985999" y="995156"/>
                </a:lnTo>
                <a:lnTo>
                  <a:pt x="3001557" y="1038018"/>
                </a:lnTo>
                <a:lnTo>
                  <a:pt x="3015874" y="1081460"/>
                </a:lnTo>
                <a:lnTo>
                  <a:pt x="3028928" y="1125460"/>
                </a:lnTo>
                <a:lnTo>
                  <a:pt x="3040700" y="1169996"/>
                </a:lnTo>
                <a:lnTo>
                  <a:pt x="3051166" y="1215048"/>
                </a:lnTo>
                <a:lnTo>
                  <a:pt x="3060306" y="1260594"/>
                </a:lnTo>
                <a:lnTo>
                  <a:pt x="3068098" y="1306613"/>
                </a:lnTo>
                <a:lnTo>
                  <a:pt x="3074522" y="1353083"/>
                </a:lnTo>
                <a:lnTo>
                  <a:pt x="3079555" y="1399983"/>
                </a:lnTo>
                <a:lnTo>
                  <a:pt x="3083176" y="1447291"/>
                </a:lnTo>
                <a:lnTo>
                  <a:pt x="3085365" y="1494988"/>
                </a:lnTo>
                <a:lnTo>
                  <a:pt x="3086099" y="1543050"/>
                </a:lnTo>
                <a:lnTo>
                  <a:pt x="3085365" y="1591112"/>
                </a:lnTo>
                <a:lnTo>
                  <a:pt x="3083176" y="1638808"/>
                </a:lnTo>
                <a:lnTo>
                  <a:pt x="3079555" y="1686116"/>
                </a:lnTo>
                <a:lnTo>
                  <a:pt x="3074522" y="1733016"/>
                </a:lnTo>
                <a:lnTo>
                  <a:pt x="3068098" y="1779486"/>
                </a:lnTo>
                <a:lnTo>
                  <a:pt x="3060306" y="1825505"/>
                </a:lnTo>
                <a:lnTo>
                  <a:pt x="3051166" y="1871051"/>
                </a:lnTo>
                <a:lnTo>
                  <a:pt x="3040700" y="1916103"/>
                </a:lnTo>
                <a:lnTo>
                  <a:pt x="3028928" y="1960639"/>
                </a:lnTo>
                <a:lnTo>
                  <a:pt x="3015874" y="2004639"/>
                </a:lnTo>
                <a:lnTo>
                  <a:pt x="3001557" y="2048081"/>
                </a:lnTo>
                <a:lnTo>
                  <a:pt x="2985999" y="2090943"/>
                </a:lnTo>
                <a:lnTo>
                  <a:pt x="2969221" y="2133205"/>
                </a:lnTo>
                <a:lnTo>
                  <a:pt x="2951245" y="2174845"/>
                </a:lnTo>
                <a:lnTo>
                  <a:pt x="2932093" y="2215841"/>
                </a:lnTo>
                <a:lnTo>
                  <a:pt x="2911785" y="2256172"/>
                </a:lnTo>
                <a:lnTo>
                  <a:pt x="2890342" y="2295818"/>
                </a:lnTo>
                <a:lnTo>
                  <a:pt x="2867787" y="2334756"/>
                </a:lnTo>
                <a:lnTo>
                  <a:pt x="2844140" y="2372965"/>
                </a:lnTo>
                <a:lnTo>
                  <a:pt x="2819423" y="2410424"/>
                </a:lnTo>
                <a:lnTo>
                  <a:pt x="2793657" y="2447112"/>
                </a:lnTo>
                <a:lnTo>
                  <a:pt x="2766864" y="2483007"/>
                </a:lnTo>
                <a:lnTo>
                  <a:pt x="2739064" y="2518087"/>
                </a:lnTo>
                <a:lnTo>
                  <a:pt x="2710280" y="2552333"/>
                </a:lnTo>
                <a:lnTo>
                  <a:pt x="2680532" y="2585721"/>
                </a:lnTo>
                <a:lnTo>
                  <a:pt x="2649842" y="2618231"/>
                </a:lnTo>
                <a:lnTo>
                  <a:pt x="2618231" y="2649842"/>
                </a:lnTo>
                <a:lnTo>
                  <a:pt x="2585721" y="2680532"/>
                </a:lnTo>
                <a:lnTo>
                  <a:pt x="2552332" y="2710280"/>
                </a:lnTo>
                <a:lnTo>
                  <a:pt x="2518087" y="2739065"/>
                </a:lnTo>
                <a:lnTo>
                  <a:pt x="2483006" y="2766864"/>
                </a:lnTo>
                <a:lnTo>
                  <a:pt x="2447111" y="2793658"/>
                </a:lnTo>
                <a:lnTo>
                  <a:pt x="2410424" y="2819423"/>
                </a:lnTo>
                <a:lnTo>
                  <a:pt x="2372965" y="2844140"/>
                </a:lnTo>
                <a:lnTo>
                  <a:pt x="2334756" y="2867787"/>
                </a:lnTo>
                <a:lnTo>
                  <a:pt x="2295818" y="2890342"/>
                </a:lnTo>
                <a:lnTo>
                  <a:pt x="2256172" y="2911785"/>
                </a:lnTo>
                <a:lnTo>
                  <a:pt x="2215841" y="2932093"/>
                </a:lnTo>
                <a:lnTo>
                  <a:pt x="2174844" y="2951246"/>
                </a:lnTo>
                <a:lnTo>
                  <a:pt x="2133205" y="2969221"/>
                </a:lnTo>
                <a:lnTo>
                  <a:pt x="2090943" y="2985999"/>
                </a:lnTo>
                <a:lnTo>
                  <a:pt x="2048081" y="3001557"/>
                </a:lnTo>
                <a:lnTo>
                  <a:pt x="2004639" y="3015874"/>
                </a:lnTo>
                <a:lnTo>
                  <a:pt x="1960639" y="3028929"/>
                </a:lnTo>
                <a:lnTo>
                  <a:pt x="1916103" y="3040700"/>
                </a:lnTo>
                <a:lnTo>
                  <a:pt x="1871051" y="3051166"/>
                </a:lnTo>
                <a:lnTo>
                  <a:pt x="1825505" y="3060306"/>
                </a:lnTo>
                <a:lnTo>
                  <a:pt x="1779486" y="3068099"/>
                </a:lnTo>
                <a:lnTo>
                  <a:pt x="1733016" y="3074522"/>
                </a:lnTo>
                <a:lnTo>
                  <a:pt x="1686116" y="3079555"/>
                </a:lnTo>
                <a:lnTo>
                  <a:pt x="1638807" y="3083177"/>
                </a:lnTo>
                <a:lnTo>
                  <a:pt x="1591111" y="3085365"/>
                </a:lnTo>
                <a:lnTo>
                  <a:pt x="1543089" y="3086099"/>
                </a:lnTo>
                <a:close/>
              </a:path>
            </a:pathLst>
          </a:custGeom>
          <a:solidFill>
            <a:srgbClr val="D47B66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4549" y="8613547"/>
            <a:ext cx="0" cy="645160"/>
          </a:xfrm>
          <a:custGeom>
            <a:avLst/>
            <a:gdLst/>
            <a:ahLst/>
            <a:cxnLst/>
            <a:rect l="l" t="t" r="r" b="b"/>
            <a:pathLst>
              <a:path h="645159">
                <a:moveTo>
                  <a:pt x="0" y="644743"/>
                </a:moveTo>
                <a:lnTo>
                  <a:pt x="0" y="0"/>
                </a:lnTo>
              </a:path>
            </a:pathLst>
          </a:custGeom>
          <a:ln w="19049">
            <a:solidFill>
              <a:srgbClr val="D47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2826" y="8708260"/>
            <a:ext cx="455295" cy="454659"/>
          </a:xfrm>
          <a:custGeom>
            <a:avLst/>
            <a:gdLst/>
            <a:ahLst/>
            <a:cxnLst/>
            <a:rect l="l" t="t" r="r" b="b"/>
            <a:pathLst>
              <a:path w="455295" h="454659">
                <a:moveTo>
                  <a:pt x="227615" y="454660"/>
                </a:moveTo>
                <a:lnTo>
                  <a:pt x="181801" y="449580"/>
                </a:lnTo>
                <a:lnTo>
                  <a:pt x="139102" y="436880"/>
                </a:lnTo>
                <a:lnTo>
                  <a:pt x="100442" y="415290"/>
                </a:lnTo>
                <a:lnTo>
                  <a:pt x="66742" y="387350"/>
                </a:lnTo>
                <a:lnTo>
                  <a:pt x="38926" y="354330"/>
                </a:lnTo>
                <a:lnTo>
                  <a:pt x="17915" y="314960"/>
                </a:lnTo>
                <a:lnTo>
                  <a:pt x="4632" y="273050"/>
                </a:lnTo>
                <a:lnTo>
                  <a:pt x="0" y="227330"/>
                </a:lnTo>
                <a:lnTo>
                  <a:pt x="4632" y="181610"/>
                </a:lnTo>
                <a:lnTo>
                  <a:pt x="17915" y="138430"/>
                </a:lnTo>
                <a:lnTo>
                  <a:pt x="38926" y="100330"/>
                </a:lnTo>
                <a:lnTo>
                  <a:pt x="66742" y="66040"/>
                </a:lnTo>
                <a:lnTo>
                  <a:pt x="100442" y="38100"/>
                </a:lnTo>
                <a:lnTo>
                  <a:pt x="139102" y="17780"/>
                </a:lnTo>
                <a:lnTo>
                  <a:pt x="181801" y="3810"/>
                </a:lnTo>
                <a:lnTo>
                  <a:pt x="227615" y="0"/>
                </a:lnTo>
                <a:lnTo>
                  <a:pt x="273430" y="3810"/>
                </a:lnTo>
                <a:lnTo>
                  <a:pt x="304484" y="13970"/>
                </a:lnTo>
                <a:lnTo>
                  <a:pt x="220499" y="13970"/>
                </a:lnTo>
                <a:lnTo>
                  <a:pt x="211367" y="17780"/>
                </a:lnTo>
                <a:lnTo>
                  <a:pt x="208678" y="19050"/>
                </a:lnTo>
                <a:lnTo>
                  <a:pt x="177604" y="19050"/>
                </a:lnTo>
                <a:lnTo>
                  <a:pt x="147059" y="29210"/>
                </a:lnTo>
                <a:lnTo>
                  <a:pt x="118704" y="43180"/>
                </a:lnTo>
                <a:lnTo>
                  <a:pt x="92931" y="62230"/>
                </a:lnTo>
                <a:lnTo>
                  <a:pt x="70129" y="83820"/>
                </a:lnTo>
                <a:lnTo>
                  <a:pt x="77892" y="86360"/>
                </a:lnTo>
                <a:lnTo>
                  <a:pt x="87898" y="88900"/>
                </a:lnTo>
                <a:lnTo>
                  <a:pt x="100054" y="92710"/>
                </a:lnTo>
                <a:lnTo>
                  <a:pt x="109530" y="95250"/>
                </a:lnTo>
                <a:lnTo>
                  <a:pt x="60320" y="95250"/>
                </a:lnTo>
                <a:lnTo>
                  <a:pt x="41794" y="121920"/>
                </a:lnTo>
                <a:lnTo>
                  <a:pt x="27666" y="152400"/>
                </a:lnTo>
                <a:lnTo>
                  <a:pt x="18389" y="185420"/>
                </a:lnTo>
                <a:lnTo>
                  <a:pt x="14417" y="219710"/>
                </a:lnTo>
                <a:lnTo>
                  <a:pt x="454457" y="219710"/>
                </a:lnTo>
                <a:lnTo>
                  <a:pt x="455229" y="227330"/>
                </a:lnTo>
                <a:lnTo>
                  <a:pt x="454586" y="233680"/>
                </a:lnTo>
                <a:lnTo>
                  <a:pt x="14417" y="233680"/>
                </a:lnTo>
                <a:lnTo>
                  <a:pt x="18140" y="267970"/>
                </a:lnTo>
                <a:lnTo>
                  <a:pt x="26793" y="298450"/>
                </a:lnTo>
                <a:lnTo>
                  <a:pt x="39973" y="328930"/>
                </a:lnTo>
                <a:lnTo>
                  <a:pt x="57273" y="355600"/>
                </a:lnTo>
                <a:lnTo>
                  <a:pt x="106759" y="355600"/>
                </a:lnTo>
                <a:lnTo>
                  <a:pt x="101202" y="356870"/>
                </a:lnTo>
                <a:lnTo>
                  <a:pt x="89930" y="360680"/>
                </a:lnTo>
                <a:lnTo>
                  <a:pt x="78505" y="363220"/>
                </a:lnTo>
                <a:lnTo>
                  <a:pt x="66933" y="367030"/>
                </a:lnTo>
                <a:lnTo>
                  <a:pt x="91555" y="391160"/>
                </a:lnTo>
                <a:lnTo>
                  <a:pt x="119772" y="411480"/>
                </a:lnTo>
                <a:lnTo>
                  <a:pt x="151072" y="426720"/>
                </a:lnTo>
                <a:lnTo>
                  <a:pt x="184945" y="435610"/>
                </a:lnTo>
                <a:lnTo>
                  <a:pt x="217035" y="435610"/>
                </a:lnTo>
                <a:lnTo>
                  <a:pt x="220499" y="436880"/>
                </a:lnTo>
                <a:lnTo>
                  <a:pt x="316129" y="436880"/>
                </a:lnTo>
                <a:lnTo>
                  <a:pt x="273430" y="449580"/>
                </a:lnTo>
                <a:lnTo>
                  <a:pt x="227615" y="454660"/>
                </a:lnTo>
                <a:close/>
              </a:path>
              <a:path w="455295" h="454659">
                <a:moveTo>
                  <a:pt x="234731" y="107950"/>
                </a:moveTo>
                <a:lnTo>
                  <a:pt x="220499" y="107950"/>
                </a:lnTo>
                <a:lnTo>
                  <a:pt x="220499" y="13970"/>
                </a:lnTo>
                <a:lnTo>
                  <a:pt x="234731" y="13970"/>
                </a:lnTo>
                <a:lnTo>
                  <a:pt x="234731" y="107950"/>
                </a:lnTo>
                <a:close/>
              </a:path>
              <a:path w="455295" h="454659">
                <a:moveTo>
                  <a:pt x="345914" y="107950"/>
                </a:moveTo>
                <a:lnTo>
                  <a:pt x="234731" y="107950"/>
                </a:lnTo>
                <a:lnTo>
                  <a:pt x="278144" y="105410"/>
                </a:lnTo>
                <a:lnTo>
                  <a:pt x="325785" y="97790"/>
                </a:lnTo>
                <a:lnTo>
                  <a:pt x="300742" y="59690"/>
                </a:lnTo>
                <a:lnTo>
                  <a:pt x="256955" y="24130"/>
                </a:lnTo>
                <a:lnTo>
                  <a:pt x="234731" y="13970"/>
                </a:lnTo>
                <a:lnTo>
                  <a:pt x="304484" y="13970"/>
                </a:lnTo>
                <a:lnTo>
                  <a:pt x="316129" y="17780"/>
                </a:lnTo>
                <a:lnTo>
                  <a:pt x="318545" y="19050"/>
                </a:lnTo>
                <a:lnTo>
                  <a:pt x="277626" y="19050"/>
                </a:lnTo>
                <a:lnTo>
                  <a:pt x="283218" y="24130"/>
                </a:lnTo>
                <a:lnTo>
                  <a:pt x="312605" y="50800"/>
                </a:lnTo>
                <a:lnTo>
                  <a:pt x="340143" y="93980"/>
                </a:lnTo>
                <a:lnTo>
                  <a:pt x="394583" y="93980"/>
                </a:lnTo>
                <a:lnTo>
                  <a:pt x="357826" y="105410"/>
                </a:lnTo>
                <a:lnTo>
                  <a:pt x="345914" y="107950"/>
                </a:lnTo>
                <a:close/>
              </a:path>
              <a:path w="455295" h="454659">
                <a:moveTo>
                  <a:pt x="129934" y="96520"/>
                </a:moveTo>
                <a:lnTo>
                  <a:pt x="114268" y="96520"/>
                </a:lnTo>
                <a:lnTo>
                  <a:pt x="122211" y="81280"/>
                </a:lnTo>
                <a:lnTo>
                  <a:pt x="154658" y="38100"/>
                </a:lnTo>
                <a:lnTo>
                  <a:pt x="172014" y="24130"/>
                </a:lnTo>
                <a:lnTo>
                  <a:pt x="177604" y="19050"/>
                </a:lnTo>
                <a:lnTo>
                  <a:pt x="208678" y="19050"/>
                </a:lnTo>
                <a:lnTo>
                  <a:pt x="197924" y="24130"/>
                </a:lnTo>
                <a:lnTo>
                  <a:pt x="181626" y="34290"/>
                </a:lnTo>
                <a:lnTo>
                  <a:pt x="163930" y="49530"/>
                </a:lnTo>
                <a:lnTo>
                  <a:pt x="153746" y="59690"/>
                </a:lnTo>
                <a:lnTo>
                  <a:pt x="144454" y="72390"/>
                </a:lnTo>
                <a:lnTo>
                  <a:pt x="136061" y="85090"/>
                </a:lnTo>
                <a:lnTo>
                  <a:pt x="129934" y="96520"/>
                </a:lnTo>
                <a:close/>
              </a:path>
              <a:path w="455295" h="454659">
                <a:moveTo>
                  <a:pt x="454457" y="219710"/>
                </a:moveTo>
                <a:lnTo>
                  <a:pt x="440815" y="219710"/>
                </a:lnTo>
                <a:lnTo>
                  <a:pt x="436816" y="185420"/>
                </a:lnTo>
                <a:lnTo>
                  <a:pt x="427471" y="152400"/>
                </a:lnTo>
                <a:lnTo>
                  <a:pt x="413240" y="121920"/>
                </a:lnTo>
                <a:lnTo>
                  <a:pt x="394583" y="93980"/>
                </a:lnTo>
                <a:lnTo>
                  <a:pt x="340143" y="93980"/>
                </a:lnTo>
                <a:lnTo>
                  <a:pt x="373201" y="86360"/>
                </a:lnTo>
                <a:lnTo>
                  <a:pt x="336149" y="43180"/>
                </a:lnTo>
                <a:lnTo>
                  <a:pt x="277626" y="19050"/>
                </a:lnTo>
                <a:lnTo>
                  <a:pt x="318545" y="19050"/>
                </a:lnTo>
                <a:lnTo>
                  <a:pt x="354789" y="38100"/>
                </a:lnTo>
                <a:lnTo>
                  <a:pt x="388488" y="66040"/>
                </a:lnTo>
                <a:lnTo>
                  <a:pt x="416304" y="100330"/>
                </a:lnTo>
                <a:lnTo>
                  <a:pt x="437314" y="138430"/>
                </a:lnTo>
                <a:lnTo>
                  <a:pt x="450597" y="181610"/>
                </a:lnTo>
                <a:lnTo>
                  <a:pt x="454457" y="219710"/>
                </a:lnTo>
                <a:close/>
              </a:path>
              <a:path w="455295" h="454659">
                <a:moveTo>
                  <a:pt x="102527" y="219710"/>
                </a:moveTo>
                <a:lnTo>
                  <a:pt x="88298" y="219710"/>
                </a:lnTo>
                <a:lnTo>
                  <a:pt x="89804" y="194310"/>
                </a:lnTo>
                <a:lnTo>
                  <a:pt x="93347" y="166370"/>
                </a:lnTo>
                <a:lnTo>
                  <a:pt x="99439" y="138430"/>
                </a:lnTo>
                <a:lnTo>
                  <a:pt x="108594" y="109220"/>
                </a:lnTo>
                <a:lnTo>
                  <a:pt x="92086" y="105410"/>
                </a:lnTo>
                <a:lnTo>
                  <a:pt x="78460" y="101600"/>
                </a:lnTo>
                <a:lnTo>
                  <a:pt x="67833" y="97790"/>
                </a:lnTo>
                <a:lnTo>
                  <a:pt x="60320" y="95250"/>
                </a:lnTo>
                <a:lnTo>
                  <a:pt x="109530" y="95250"/>
                </a:lnTo>
                <a:lnTo>
                  <a:pt x="114268" y="96520"/>
                </a:lnTo>
                <a:lnTo>
                  <a:pt x="129934" y="96520"/>
                </a:lnTo>
                <a:lnTo>
                  <a:pt x="128572" y="99060"/>
                </a:lnTo>
                <a:lnTo>
                  <a:pt x="141281" y="101600"/>
                </a:lnTo>
                <a:lnTo>
                  <a:pt x="154939" y="104140"/>
                </a:lnTo>
                <a:lnTo>
                  <a:pt x="202254" y="107950"/>
                </a:lnTo>
                <a:lnTo>
                  <a:pt x="345914" y="107950"/>
                </a:lnTo>
                <a:lnTo>
                  <a:pt x="346741" y="110490"/>
                </a:lnTo>
                <a:lnTo>
                  <a:pt x="331809" y="110490"/>
                </a:lnTo>
                <a:lnTo>
                  <a:pt x="318830" y="113030"/>
                </a:lnTo>
                <a:lnTo>
                  <a:pt x="122660" y="113030"/>
                </a:lnTo>
                <a:lnTo>
                  <a:pt x="114516" y="137160"/>
                </a:lnTo>
                <a:lnTo>
                  <a:pt x="108425" y="162560"/>
                </a:lnTo>
                <a:lnTo>
                  <a:pt x="104419" y="190500"/>
                </a:lnTo>
                <a:lnTo>
                  <a:pt x="102527" y="219710"/>
                </a:lnTo>
                <a:close/>
              </a:path>
              <a:path w="455295" h="454659">
                <a:moveTo>
                  <a:pt x="366932" y="219710"/>
                </a:moveTo>
                <a:lnTo>
                  <a:pt x="352702" y="219710"/>
                </a:lnTo>
                <a:lnTo>
                  <a:pt x="350749" y="189230"/>
                </a:lnTo>
                <a:lnTo>
                  <a:pt x="346593" y="161290"/>
                </a:lnTo>
                <a:lnTo>
                  <a:pt x="340268" y="134620"/>
                </a:lnTo>
                <a:lnTo>
                  <a:pt x="331809" y="110490"/>
                </a:lnTo>
                <a:lnTo>
                  <a:pt x="346741" y="110490"/>
                </a:lnTo>
                <a:lnTo>
                  <a:pt x="355416" y="137160"/>
                </a:lnTo>
                <a:lnTo>
                  <a:pt x="361726" y="165100"/>
                </a:lnTo>
                <a:lnTo>
                  <a:pt x="365385" y="193040"/>
                </a:lnTo>
                <a:lnTo>
                  <a:pt x="366932" y="219710"/>
                </a:lnTo>
                <a:close/>
              </a:path>
              <a:path w="455295" h="454659">
                <a:moveTo>
                  <a:pt x="234731" y="219710"/>
                </a:moveTo>
                <a:lnTo>
                  <a:pt x="220499" y="219710"/>
                </a:lnTo>
                <a:lnTo>
                  <a:pt x="220499" y="121920"/>
                </a:lnTo>
                <a:lnTo>
                  <a:pt x="201529" y="121920"/>
                </a:lnTo>
                <a:lnTo>
                  <a:pt x="152364" y="118110"/>
                </a:lnTo>
                <a:lnTo>
                  <a:pt x="136906" y="115570"/>
                </a:lnTo>
                <a:lnTo>
                  <a:pt x="122660" y="113030"/>
                </a:lnTo>
                <a:lnTo>
                  <a:pt x="318830" y="113030"/>
                </a:lnTo>
                <a:lnTo>
                  <a:pt x="305852" y="115570"/>
                </a:lnTo>
                <a:lnTo>
                  <a:pt x="280968" y="119380"/>
                </a:lnTo>
                <a:lnTo>
                  <a:pt x="234731" y="121920"/>
                </a:lnTo>
                <a:lnTo>
                  <a:pt x="234731" y="219710"/>
                </a:lnTo>
                <a:close/>
              </a:path>
              <a:path w="455295" h="454659">
                <a:moveTo>
                  <a:pt x="106759" y="355600"/>
                </a:moveTo>
                <a:lnTo>
                  <a:pt x="57273" y="355600"/>
                </a:lnTo>
                <a:lnTo>
                  <a:pt x="94577" y="344170"/>
                </a:lnTo>
                <a:lnTo>
                  <a:pt x="106665" y="341630"/>
                </a:lnTo>
                <a:lnTo>
                  <a:pt x="99260" y="318770"/>
                </a:lnTo>
                <a:lnTo>
                  <a:pt x="93483" y="293370"/>
                </a:lnTo>
                <a:lnTo>
                  <a:pt x="89673" y="265430"/>
                </a:lnTo>
                <a:lnTo>
                  <a:pt x="88169" y="233680"/>
                </a:lnTo>
                <a:lnTo>
                  <a:pt x="102386" y="233680"/>
                </a:lnTo>
                <a:lnTo>
                  <a:pt x="103715" y="262890"/>
                </a:lnTo>
                <a:lnTo>
                  <a:pt x="107234" y="289560"/>
                </a:lnTo>
                <a:lnTo>
                  <a:pt x="112911" y="314960"/>
                </a:lnTo>
                <a:lnTo>
                  <a:pt x="120715" y="337820"/>
                </a:lnTo>
                <a:lnTo>
                  <a:pt x="349666" y="337820"/>
                </a:lnTo>
                <a:lnTo>
                  <a:pt x="349266" y="339090"/>
                </a:lnTo>
                <a:lnTo>
                  <a:pt x="353741" y="340360"/>
                </a:lnTo>
                <a:lnTo>
                  <a:pt x="220499" y="340360"/>
                </a:lnTo>
                <a:lnTo>
                  <a:pt x="198728" y="341630"/>
                </a:lnTo>
                <a:lnTo>
                  <a:pt x="151690" y="346710"/>
                </a:lnTo>
                <a:lnTo>
                  <a:pt x="126576" y="351790"/>
                </a:lnTo>
                <a:lnTo>
                  <a:pt x="127919" y="354330"/>
                </a:lnTo>
                <a:lnTo>
                  <a:pt x="112316" y="354330"/>
                </a:lnTo>
                <a:lnTo>
                  <a:pt x="106759" y="355600"/>
                </a:lnTo>
                <a:close/>
              </a:path>
              <a:path w="455295" h="454659">
                <a:moveTo>
                  <a:pt x="349666" y="337820"/>
                </a:moveTo>
                <a:lnTo>
                  <a:pt x="120715" y="337820"/>
                </a:lnTo>
                <a:lnTo>
                  <a:pt x="147426" y="332740"/>
                </a:lnTo>
                <a:lnTo>
                  <a:pt x="197404" y="327660"/>
                </a:lnTo>
                <a:lnTo>
                  <a:pt x="220499" y="326390"/>
                </a:lnTo>
                <a:lnTo>
                  <a:pt x="220499" y="233680"/>
                </a:lnTo>
                <a:lnTo>
                  <a:pt x="234730" y="233680"/>
                </a:lnTo>
                <a:lnTo>
                  <a:pt x="234730" y="326390"/>
                </a:lnTo>
                <a:lnTo>
                  <a:pt x="253698" y="326390"/>
                </a:lnTo>
                <a:lnTo>
                  <a:pt x="287826" y="328930"/>
                </a:lnTo>
                <a:lnTo>
                  <a:pt x="302860" y="330200"/>
                </a:lnTo>
                <a:lnTo>
                  <a:pt x="319789" y="332740"/>
                </a:lnTo>
                <a:lnTo>
                  <a:pt x="327703" y="335280"/>
                </a:lnTo>
                <a:lnTo>
                  <a:pt x="335248" y="336550"/>
                </a:lnTo>
                <a:lnTo>
                  <a:pt x="350067" y="336550"/>
                </a:lnTo>
                <a:lnTo>
                  <a:pt x="349666" y="337820"/>
                </a:lnTo>
                <a:close/>
              </a:path>
              <a:path w="455295" h="454659">
                <a:moveTo>
                  <a:pt x="350067" y="336550"/>
                </a:moveTo>
                <a:lnTo>
                  <a:pt x="335248" y="336550"/>
                </a:lnTo>
                <a:lnTo>
                  <a:pt x="342738" y="313690"/>
                </a:lnTo>
                <a:lnTo>
                  <a:pt x="348187" y="288290"/>
                </a:lnTo>
                <a:lnTo>
                  <a:pt x="351566" y="261620"/>
                </a:lnTo>
                <a:lnTo>
                  <a:pt x="352845" y="233680"/>
                </a:lnTo>
                <a:lnTo>
                  <a:pt x="367070" y="233680"/>
                </a:lnTo>
                <a:lnTo>
                  <a:pt x="366070" y="259080"/>
                </a:lnTo>
                <a:lnTo>
                  <a:pt x="363105" y="285750"/>
                </a:lnTo>
                <a:lnTo>
                  <a:pt x="357672" y="312420"/>
                </a:lnTo>
                <a:lnTo>
                  <a:pt x="350067" y="336550"/>
                </a:lnTo>
                <a:close/>
              </a:path>
              <a:path w="455295" h="454659">
                <a:moveTo>
                  <a:pt x="415234" y="355600"/>
                </a:moveTo>
                <a:lnTo>
                  <a:pt x="398075" y="355600"/>
                </a:lnTo>
                <a:lnTo>
                  <a:pt x="415327" y="327660"/>
                </a:lnTo>
                <a:lnTo>
                  <a:pt x="428469" y="298450"/>
                </a:lnTo>
                <a:lnTo>
                  <a:pt x="437099" y="267970"/>
                </a:lnTo>
                <a:lnTo>
                  <a:pt x="440815" y="233680"/>
                </a:lnTo>
                <a:lnTo>
                  <a:pt x="454586" y="233680"/>
                </a:lnTo>
                <a:lnTo>
                  <a:pt x="450597" y="273050"/>
                </a:lnTo>
                <a:lnTo>
                  <a:pt x="437314" y="314960"/>
                </a:lnTo>
                <a:lnTo>
                  <a:pt x="416304" y="354330"/>
                </a:lnTo>
                <a:lnTo>
                  <a:pt x="415234" y="355600"/>
                </a:lnTo>
                <a:close/>
              </a:path>
              <a:path w="455295" h="454659">
                <a:moveTo>
                  <a:pt x="316129" y="436880"/>
                </a:moveTo>
                <a:lnTo>
                  <a:pt x="220499" y="436880"/>
                </a:lnTo>
                <a:lnTo>
                  <a:pt x="220499" y="340360"/>
                </a:lnTo>
                <a:lnTo>
                  <a:pt x="234731" y="340360"/>
                </a:lnTo>
                <a:lnTo>
                  <a:pt x="234731" y="435610"/>
                </a:lnTo>
                <a:lnTo>
                  <a:pt x="318403" y="435610"/>
                </a:lnTo>
                <a:lnTo>
                  <a:pt x="316129" y="436880"/>
                </a:lnTo>
                <a:close/>
              </a:path>
              <a:path w="455295" h="454659">
                <a:moveTo>
                  <a:pt x="270286" y="435610"/>
                </a:moveTo>
                <a:lnTo>
                  <a:pt x="234731" y="435610"/>
                </a:lnTo>
                <a:lnTo>
                  <a:pt x="245265" y="431800"/>
                </a:lnTo>
                <a:lnTo>
                  <a:pt x="258729" y="426720"/>
                </a:lnTo>
                <a:lnTo>
                  <a:pt x="290354" y="403860"/>
                </a:lnTo>
                <a:lnTo>
                  <a:pt x="321437" y="364490"/>
                </a:lnTo>
                <a:lnTo>
                  <a:pt x="329499" y="349250"/>
                </a:lnTo>
                <a:lnTo>
                  <a:pt x="315488" y="346710"/>
                </a:lnTo>
                <a:lnTo>
                  <a:pt x="300289" y="344170"/>
                </a:lnTo>
                <a:lnTo>
                  <a:pt x="285812" y="342900"/>
                </a:lnTo>
                <a:lnTo>
                  <a:pt x="252974" y="340360"/>
                </a:lnTo>
                <a:lnTo>
                  <a:pt x="353741" y="340360"/>
                </a:lnTo>
                <a:lnTo>
                  <a:pt x="367167" y="344170"/>
                </a:lnTo>
                <a:lnTo>
                  <a:pt x="381383" y="349250"/>
                </a:lnTo>
                <a:lnTo>
                  <a:pt x="391743" y="353060"/>
                </a:lnTo>
                <a:lnTo>
                  <a:pt x="343754" y="353060"/>
                </a:lnTo>
                <a:lnTo>
                  <a:pt x="335305" y="369570"/>
                </a:lnTo>
                <a:lnTo>
                  <a:pt x="313217" y="401320"/>
                </a:lnTo>
                <a:lnTo>
                  <a:pt x="284505" y="426720"/>
                </a:lnTo>
                <a:lnTo>
                  <a:pt x="277286" y="431800"/>
                </a:lnTo>
                <a:lnTo>
                  <a:pt x="270286" y="435610"/>
                </a:lnTo>
                <a:close/>
              </a:path>
              <a:path w="455295" h="454659">
                <a:moveTo>
                  <a:pt x="318403" y="435610"/>
                </a:moveTo>
                <a:lnTo>
                  <a:pt x="270286" y="435610"/>
                </a:lnTo>
                <a:lnTo>
                  <a:pt x="304299" y="425450"/>
                </a:lnTo>
                <a:lnTo>
                  <a:pt x="335717" y="410210"/>
                </a:lnTo>
                <a:lnTo>
                  <a:pt x="364020" y="391160"/>
                </a:lnTo>
                <a:lnTo>
                  <a:pt x="388690" y="367030"/>
                </a:lnTo>
                <a:lnTo>
                  <a:pt x="381535" y="364490"/>
                </a:lnTo>
                <a:lnTo>
                  <a:pt x="371577" y="360680"/>
                </a:lnTo>
                <a:lnTo>
                  <a:pt x="358942" y="356870"/>
                </a:lnTo>
                <a:lnTo>
                  <a:pt x="343754" y="353060"/>
                </a:lnTo>
                <a:lnTo>
                  <a:pt x="391743" y="353060"/>
                </a:lnTo>
                <a:lnTo>
                  <a:pt x="398075" y="355600"/>
                </a:lnTo>
                <a:lnTo>
                  <a:pt x="415234" y="355600"/>
                </a:lnTo>
                <a:lnTo>
                  <a:pt x="388488" y="387350"/>
                </a:lnTo>
                <a:lnTo>
                  <a:pt x="354789" y="415290"/>
                </a:lnTo>
                <a:lnTo>
                  <a:pt x="318403" y="435610"/>
                </a:lnTo>
                <a:close/>
              </a:path>
              <a:path w="455295" h="454659">
                <a:moveTo>
                  <a:pt x="217035" y="435610"/>
                </a:moveTo>
                <a:lnTo>
                  <a:pt x="184945" y="435610"/>
                </a:lnTo>
                <a:lnTo>
                  <a:pt x="177945" y="431800"/>
                </a:lnTo>
                <a:lnTo>
                  <a:pt x="170727" y="426720"/>
                </a:lnTo>
                <a:lnTo>
                  <a:pt x="163364" y="421640"/>
                </a:lnTo>
                <a:lnTo>
                  <a:pt x="133371" y="389890"/>
                </a:lnTo>
                <a:lnTo>
                  <a:pt x="112316" y="354330"/>
                </a:lnTo>
                <a:lnTo>
                  <a:pt x="127919" y="354330"/>
                </a:lnTo>
                <a:lnTo>
                  <a:pt x="134630" y="367030"/>
                </a:lnTo>
                <a:lnTo>
                  <a:pt x="143805" y="379730"/>
                </a:lnTo>
                <a:lnTo>
                  <a:pt x="181623" y="416560"/>
                </a:lnTo>
                <a:lnTo>
                  <a:pt x="210108" y="433070"/>
                </a:lnTo>
                <a:lnTo>
                  <a:pt x="217035" y="435610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70" dirty="0"/>
              <a:t>Teşekkür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21794" y="3800831"/>
            <a:ext cx="8308340" cy="46564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88265" algn="ctr">
              <a:lnSpc>
                <a:spcPct val="100000"/>
              </a:lnSpc>
              <a:spcBef>
                <a:spcPts val="120"/>
              </a:spcBef>
            </a:pPr>
            <a:r>
              <a:rPr sz="14350" b="1" spc="-455" dirty="0">
                <a:solidFill>
                  <a:srgbClr val="D47B66"/>
                </a:solidFill>
                <a:latin typeface="Trebuchet MS"/>
                <a:cs typeface="Trebuchet MS"/>
              </a:rPr>
              <a:t>ederim</a:t>
            </a:r>
            <a:endParaRPr sz="14350">
              <a:latin typeface="Trebuchet MS"/>
              <a:cs typeface="Trebuchet MS"/>
            </a:endParaRPr>
          </a:p>
          <a:p>
            <a:pPr algn="ctr">
              <a:lnSpc>
                <a:spcPts val="3335"/>
              </a:lnSpc>
              <a:spcBef>
                <a:spcPts val="12545"/>
              </a:spcBef>
            </a:pPr>
            <a:r>
              <a:rPr sz="3000" spc="45" dirty="0">
                <a:solidFill>
                  <a:srgbClr val="59524E"/>
                </a:solidFill>
                <a:latin typeface="Trebuchet MS"/>
                <a:cs typeface="Trebuchet MS"/>
              </a:rPr>
              <a:t>Daha</a:t>
            </a:r>
            <a:r>
              <a:rPr sz="300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00" spc="-30" dirty="0">
                <a:solidFill>
                  <a:srgbClr val="59524E"/>
                </a:solidFill>
                <a:latin typeface="Trebuchet MS"/>
                <a:cs typeface="Trebuchet MS"/>
              </a:rPr>
              <a:t>fazla</a:t>
            </a:r>
            <a:r>
              <a:rPr sz="300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59524E"/>
                </a:solidFill>
                <a:latin typeface="Trebuchet MS"/>
                <a:cs typeface="Trebuchet MS"/>
              </a:rPr>
              <a:t>bilgi</a:t>
            </a:r>
            <a:r>
              <a:rPr sz="300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59524E"/>
                </a:solidFill>
                <a:latin typeface="Trebuchet MS"/>
                <a:cs typeface="Trebuchet MS"/>
              </a:rPr>
              <a:t>için</a:t>
            </a:r>
            <a:r>
              <a:rPr sz="3000" spc="-4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00" spc="-45" dirty="0">
                <a:solidFill>
                  <a:srgbClr val="59524E"/>
                </a:solidFill>
                <a:latin typeface="Trebuchet MS"/>
                <a:cs typeface="Trebuchet MS"/>
              </a:rPr>
              <a:t>lütfen</a:t>
            </a:r>
            <a:r>
              <a:rPr sz="300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00" spc="-35" dirty="0">
                <a:solidFill>
                  <a:srgbClr val="59524E"/>
                </a:solidFill>
                <a:latin typeface="Trebuchet MS"/>
                <a:cs typeface="Trebuchet MS"/>
              </a:rPr>
              <a:t>adresindeki</a:t>
            </a:r>
            <a:r>
              <a:rPr sz="300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00" spc="10" dirty="0">
                <a:solidFill>
                  <a:srgbClr val="59524E"/>
                </a:solidFill>
                <a:latin typeface="Trebuchet MS"/>
                <a:cs typeface="Trebuchet MS"/>
              </a:rPr>
              <a:t>web</a:t>
            </a:r>
            <a:r>
              <a:rPr sz="3000" spc="-4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59524E"/>
                </a:solidFill>
                <a:latin typeface="Trebuchet MS"/>
                <a:cs typeface="Trebuchet MS"/>
              </a:rPr>
              <a:t>sitemizi</a:t>
            </a:r>
            <a:endParaRPr sz="3000">
              <a:latin typeface="Trebuchet MS"/>
              <a:cs typeface="Trebuchet MS"/>
            </a:endParaRPr>
          </a:p>
          <a:p>
            <a:pPr marR="455930" algn="ctr">
              <a:lnSpc>
                <a:spcPts val="3335"/>
              </a:lnSpc>
            </a:pPr>
            <a:r>
              <a:rPr sz="3000" spc="-114" dirty="0">
                <a:solidFill>
                  <a:srgbClr val="59524E"/>
                </a:solidFill>
                <a:latin typeface="Trebuchet MS"/>
                <a:cs typeface="Trebuchet MS"/>
              </a:rPr>
              <a:t>inceleyin.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9065" y="8898557"/>
            <a:ext cx="30911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latin typeface="Trebuchet MS"/>
                <a:cs typeface="Trebuchet MS"/>
                <a:hlinkClick r:id="rId3"/>
              </a:rPr>
              <a:t>www.finehealth.ca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400300"/>
            <a:ext cx="9283823" cy="7945380"/>
          </a:xfrm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35"/>
              </a:spcBef>
            </a:pPr>
            <a:r>
              <a:rPr sz="6300" b="1" spc="9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6300" b="1" spc="-260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6300" b="1" spc="-90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6300" b="1" spc="-1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6300" b="1" spc="270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6300" b="1" spc="-108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6300" b="1" spc="34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6300" b="1" spc="-229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6300" b="1" spc="-385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6300" b="1" spc="-260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6300" b="1" spc="-229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6300" b="1" spc="-6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6300" b="1" spc="10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6300" b="1" spc="-385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6300" b="1" spc="-130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endParaRPr sz="6300" dirty="0">
              <a:latin typeface="Trebuchet MS"/>
              <a:cs typeface="Trebuchet MS"/>
            </a:endParaRPr>
          </a:p>
          <a:p>
            <a:pPr marL="12700" marR="5080" indent="137160">
              <a:lnSpc>
                <a:spcPct val="138900"/>
              </a:lnSpc>
            </a:pPr>
            <a:r>
              <a:rPr sz="6300" b="1" spc="905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6300" b="1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6300" b="1" spc="-108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6300" b="1" spc="9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6300" b="1" spc="-229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6300" b="1" spc="-4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6300" b="1" spc="-565" dirty="0">
                <a:solidFill>
                  <a:srgbClr val="59524E"/>
                </a:solidFill>
                <a:latin typeface="Trebuchet MS"/>
                <a:cs typeface="Trebuchet MS"/>
              </a:rPr>
              <a:t>,</a:t>
            </a:r>
            <a:r>
              <a:rPr sz="6300" b="1" spc="-108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6300" b="1" spc="385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6300" b="1" spc="10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6300" b="1" spc="34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6300" b="1" spc="-390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6300" b="1" spc="22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6300" b="1" spc="-108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6300" b="1" spc="9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6300" b="1" spc="-229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6300" b="1" spc="22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endParaRPr lang="tr-TR" sz="6300" b="1" spc="220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12700" marR="5080" indent="137160">
              <a:lnSpc>
                <a:spcPct val="138900"/>
              </a:lnSpc>
            </a:pPr>
            <a:r>
              <a:rPr lang="tr-TR" sz="6300" b="1" spc="220" dirty="0">
                <a:solidFill>
                  <a:srgbClr val="59524E"/>
                </a:solidFill>
                <a:latin typeface="Trebuchet MS"/>
                <a:cs typeface="Trebuchet MS"/>
              </a:rPr>
              <a:t>Yapay Tatlandırıcı Yok</a:t>
            </a:r>
          </a:p>
          <a:p>
            <a:pPr marL="12700" marR="5080" indent="137160">
              <a:lnSpc>
                <a:spcPct val="138900"/>
              </a:lnSpc>
            </a:pPr>
            <a:r>
              <a:rPr lang="tr-TR" sz="6300" b="1" spc="220" dirty="0">
                <a:solidFill>
                  <a:srgbClr val="59524E"/>
                </a:solidFill>
                <a:latin typeface="Trebuchet MS"/>
                <a:cs typeface="Trebuchet MS"/>
              </a:rPr>
              <a:t>Pektin</a:t>
            </a:r>
          </a:p>
          <a:p>
            <a:pPr marL="12700" marR="5080" indent="137160">
              <a:lnSpc>
                <a:spcPct val="138900"/>
              </a:lnSpc>
            </a:pPr>
            <a:r>
              <a:rPr lang="tr-TR" sz="6300" b="1" spc="220" dirty="0">
                <a:solidFill>
                  <a:srgbClr val="59524E"/>
                </a:solidFill>
                <a:latin typeface="Trebuchet MS"/>
                <a:cs typeface="Trebuchet MS"/>
              </a:rPr>
              <a:t>Vegan</a:t>
            </a:r>
          </a:p>
          <a:p>
            <a:pPr marL="12700" marR="5080" indent="137160">
              <a:lnSpc>
                <a:spcPct val="138900"/>
              </a:lnSpc>
            </a:pPr>
            <a:endParaRPr lang="tr-TR" sz="6300" b="1" spc="220" dirty="0">
              <a:solidFill>
                <a:srgbClr val="59524E"/>
              </a:solidFill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76577" y="0"/>
            <a:ext cx="9812020" cy="5657850"/>
            <a:chOff x="8476577" y="0"/>
            <a:chExt cx="9812020" cy="5657850"/>
          </a:xfrm>
        </p:grpSpPr>
        <p:sp>
          <p:nvSpPr>
            <p:cNvPr id="4" name="object 4"/>
            <p:cNvSpPr/>
            <p:nvPr/>
          </p:nvSpPr>
          <p:spPr>
            <a:xfrm>
              <a:off x="12086763" y="1"/>
              <a:ext cx="6201410" cy="3909695"/>
            </a:xfrm>
            <a:custGeom>
              <a:avLst/>
              <a:gdLst/>
              <a:ahLst/>
              <a:cxnLst/>
              <a:rect l="l" t="t" r="r" b="b"/>
              <a:pathLst>
                <a:path w="6201409" h="3909695">
                  <a:moveTo>
                    <a:pt x="4844430" y="3807838"/>
                  </a:moveTo>
                  <a:lnTo>
                    <a:pt x="2974448" y="3807838"/>
                  </a:lnTo>
                  <a:lnTo>
                    <a:pt x="2665063" y="3718938"/>
                  </a:lnTo>
                  <a:lnTo>
                    <a:pt x="2621746" y="3693538"/>
                  </a:lnTo>
                  <a:lnTo>
                    <a:pt x="2493190" y="3655438"/>
                  </a:lnTo>
                  <a:lnTo>
                    <a:pt x="2450815" y="3630038"/>
                  </a:lnTo>
                  <a:lnTo>
                    <a:pt x="2366797" y="3604638"/>
                  </a:lnTo>
                  <a:lnTo>
                    <a:pt x="2325162" y="3579238"/>
                  </a:lnTo>
                  <a:lnTo>
                    <a:pt x="2283781" y="3566538"/>
                  </a:lnTo>
                  <a:lnTo>
                    <a:pt x="2242657" y="3541138"/>
                  </a:lnTo>
                  <a:lnTo>
                    <a:pt x="2201794" y="3528438"/>
                  </a:lnTo>
                  <a:lnTo>
                    <a:pt x="2120861" y="3477638"/>
                  </a:lnTo>
                  <a:lnTo>
                    <a:pt x="2080798" y="3464938"/>
                  </a:lnTo>
                  <a:lnTo>
                    <a:pt x="2001498" y="3414138"/>
                  </a:lnTo>
                  <a:lnTo>
                    <a:pt x="1962267" y="3401438"/>
                  </a:lnTo>
                  <a:lnTo>
                    <a:pt x="1846289" y="3325238"/>
                  </a:lnTo>
                  <a:lnTo>
                    <a:pt x="1732956" y="3249038"/>
                  </a:lnTo>
                  <a:lnTo>
                    <a:pt x="1622358" y="3172838"/>
                  </a:lnTo>
                  <a:lnTo>
                    <a:pt x="1514585" y="3096638"/>
                  </a:lnTo>
                  <a:lnTo>
                    <a:pt x="1444351" y="3045838"/>
                  </a:lnTo>
                  <a:lnTo>
                    <a:pt x="1409728" y="3007738"/>
                  </a:lnTo>
                  <a:lnTo>
                    <a:pt x="1341487" y="2956938"/>
                  </a:lnTo>
                  <a:lnTo>
                    <a:pt x="1307876" y="2918838"/>
                  </a:lnTo>
                  <a:lnTo>
                    <a:pt x="1241689" y="2868038"/>
                  </a:lnTo>
                  <a:lnTo>
                    <a:pt x="1209120" y="2829938"/>
                  </a:lnTo>
                  <a:lnTo>
                    <a:pt x="1176905" y="2804538"/>
                  </a:lnTo>
                  <a:lnTo>
                    <a:pt x="1145048" y="2766438"/>
                  </a:lnTo>
                  <a:lnTo>
                    <a:pt x="1113551" y="2741038"/>
                  </a:lnTo>
                  <a:lnTo>
                    <a:pt x="1082418" y="2702938"/>
                  </a:lnTo>
                  <a:lnTo>
                    <a:pt x="1051653" y="2677538"/>
                  </a:lnTo>
                  <a:lnTo>
                    <a:pt x="1021258" y="2639438"/>
                  </a:lnTo>
                  <a:lnTo>
                    <a:pt x="991238" y="2614038"/>
                  </a:lnTo>
                  <a:lnTo>
                    <a:pt x="961595" y="2575938"/>
                  </a:lnTo>
                  <a:lnTo>
                    <a:pt x="932333" y="2537838"/>
                  </a:lnTo>
                  <a:lnTo>
                    <a:pt x="903455" y="2499738"/>
                  </a:lnTo>
                  <a:lnTo>
                    <a:pt x="874964" y="2474338"/>
                  </a:lnTo>
                  <a:lnTo>
                    <a:pt x="846865" y="2436238"/>
                  </a:lnTo>
                  <a:lnTo>
                    <a:pt x="819159" y="2398138"/>
                  </a:lnTo>
                  <a:lnTo>
                    <a:pt x="791851" y="2360038"/>
                  </a:lnTo>
                  <a:lnTo>
                    <a:pt x="764944" y="2334638"/>
                  </a:lnTo>
                  <a:lnTo>
                    <a:pt x="738442" y="2296538"/>
                  </a:lnTo>
                  <a:lnTo>
                    <a:pt x="712346" y="2258438"/>
                  </a:lnTo>
                  <a:lnTo>
                    <a:pt x="686662" y="2220338"/>
                  </a:lnTo>
                  <a:lnTo>
                    <a:pt x="661392" y="2182238"/>
                  </a:lnTo>
                  <a:lnTo>
                    <a:pt x="636539" y="2144138"/>
                  </a:lnTo>
                  <a:lnTo>
                    <a:pt x="612108" y="2106038"/>
                  </a:lnTo>
                  <a:lnTo>
                    <a:pt x="588101" y="2067938"/>
                  </a:lnTo>
                  <a:lnTo>
                    <a:pt x="564521" y="2029838"/>
                  </a:lnTo>
                  <a:lnTo>
                    <a:pt x="541372" y="1991738"/>
                  </a:lnTo>
                  <a:lnTo>
                    <a:pt x="518658" y="1953638"/>
                  </a:lnTo>
                  <a:lnTo>
                    <a:pt x="496382" y="1915538"/>
                  </a:lnTo>
                  <a:lnTo>
                    <a:pt x="474546" y="1877438"/>
                  </a:lnTo>
                  <a:lnTo>
                    <a:pt x="453155" y="1839338"/>
                  </a:lnTo>
                  <a:lnTo>
                    <a:pt x="432211" y="1801238"/>
                  </a:lnTo>
                  <a:lnTo>
                    <a:pt x="411719" y="1750438"/>
                  </a:lnTo>
                  <a:lnTo>
                    <a:pt x="391681" y="1712338"/>
                  </a:lnTo>
                  <a:lnTo>
                    <a:pt x="372101" y="1674238"/>
                  </a:lnTo>
                  <a:lnTo>
                    <a:pt x="352981" y="1636138"/>
                  </a:lnTo>
                  <a:lnTo>
                    <a:pt x="334327" y="1585338"/>
                  </a:lnTo>
                  <a:lnTo>
                    <a:pt x="316140" y="1547238"/>
                  </a:lnTo>
                  <a:lnTo>
                    <a:pt x="298424" y="1509138"/>
                  </a:lnTo>
                  <a:lnTo>
                    <a:pt x="281182" y="1471038"/>
                  </a:lnTo>
                  <a:lnTo>
                    <a:pt x="264419" y="1420238"/>
                  </a:lnTo>
                  <a:lnTo>
                    <a:pt x="248137" y="1382138"/>
                  </a:lnTo>
                  <a:lnTo>
                    <a:pt x="232339" y="1331338"/>
                  </a:lnTo>
                  <a:lnTo>
                    <a:pt x="217029" y="1293238"/>
                  </a:lnTo>
                  <a:lnTo>
                    <a:pt x="202210" y="1255138"/>
                  </a:lnTo>
                  <a:lnTo>
                    <a:pt x="187886" y="1204338"/>
                  </a:lnTo>
                  <a:lnTo>
                    <a:pt x="174059" y="1166238"/>
                  </a:lnTo>
                  <a:lnTo>
                    <a:pt x="160734" y="1115438"/>
                  </a:lnTo>
                  <a:lnTo>
                    <a:pt x="147914" y="1077338"/>
                  </a:lnTo>
                  <a:lnTo>
                    <a:pt x="135601" y="1026538"/>
                  </a:lnTo>
                  <a:lnTo>
                    <a:pt x="123800" y="988438"/>
                  </a:lnTo>
                  <a:lnTo>
                    <a:pt x="112513" y="937638"/>
                  </a:lnTo>
                  <a:lnTo>
                    <a:pt x="101744" y="899538"/>
                  </a:lnTo>
                  <a:lnTo>
                    <a:pt x="91497" y="848738"/>
                  </a:lnTo>
                  <a:lnTo>
                    <a:pt x="81774" y="810638"/>
                  </a:lnTo>
                  <a:lnTo>
                    <a:pt x="72579" y="759838"/>
                  </a:lnTo>
                  <a:lnTo>
                    <a:pt x="63915" y="709038"/>
                  </a:lnTo>
                  <a:lnTo>
                    <a:pt x="55787" y="670938"/>
                  </a:lnTo>
                  <a:lnTo>
                    <a:pt x="48196" y="620138"/>
                  </a:lnTo>
                  <a:lnTo>
                    <a:pt x="41147" y="569338"/>
                  </a:lnTo>
                  <a:lnTo>
                    <a:pt x="34642" y="531238"/>
                  </a:lnTo>
                  <a:lnTo>
                    <a:pt x="28685" y="480438"/>
                  </a:lnTo>
                  <a:lnTo>
                    <a:pt x="23280" y="429638"/>
                  </a:lnTo>
                  <a:lnTo>
                    <a:pt x="18430" y="391538"/>
                  </a:lnTo>
                  <a:lnTo>
                    <a:pt x="14138" y="340738"/>
                  </a:lnTo>
                  <a:lnTo>
                    <a:pt x="10407" y="289938"/>
                  </a:lnTo>
                  <a:lnTo>
                    <a:pt x="7241" y="251838"/>
                  </a:lnTo>
                  <a:lnTo>
                    <a:pt x="4643" y="201038"/>
                  </a:lnTo>
                  <a:lnTo>
                    <a:pt x="2616" y="150238"/>
                  </a:lnTo>
                  <a:lnTo>
                    <a:pt x="1165" y="99438"/>
                  </a:lnTo>
                  <a:lnTo>
                    <a:pt x="291" y="48638"/>
                  </a:lnTo>
                  <a:lnTo>
                    <a:pt x="0" y="10538"/>
                  </a:lnTo>
                  <a:lnTo>
                    <a:pt x="60" y="0"/>
                  </a:lnTo>
                  <a:lnTo>
                    <a:pt x="6201236" y="0"/>
                  </a:lnTo>
                  <a:lnTo>
                    <a:pt x="6201236" y="3169504"/>
                  </a:lnTo>
                  <a:lnTo>
                    <a:pt x="6085921" y="3249038"/>
                  </a:lnTo>
                  <a:lnTo>
                    <a:pt x="5972589" y="3325238"/>
                  </a:lnTo>
                  <a:lnTo>
                    <a:pt x="5856611" y="3401438"/>
                  </a:lnTo>
                  <a:lnTo>
                    <a:pt x="5817380" y="3414138"/>
                  </a:lnTo>
                  <a:lnTo>
                    <a:pt x="5738080" y="3464938"/>
                  </a:lnTo>
                  <a:lnTo>
                    <a:pt x="5698017" y="3477638"/>
                  </a:lnTo>
                  <a:lnTo>
                    <a:pt x="5617084" y="3528438"/>
                  </a:lnTo>
                  <a:lnTo>
                    <a:pt x="5576221" y="3541138"/>
                  </a:lnTo>
                  <a:lnTo>
                    <a:pt x="5535096" y="3566538"/>
                  </a:lnTo>
                  <a:lnTo>
                    <a:pt x="5493715" y="3579238"/>
                  </a:lnTo>
                  <a:lnTo>
                    <a:pt x="5452081" y="3604638"/>
                  </a:lnTo>
                  <a:lnTo>
                    <a:pt x="5368063" y="3630038"/>
                  </a:lnTo>
                  <a:lnTo>
                    <a:pt x="5325688" y="3655438"/>
                  </a:lnTo>
                  <a:lnTo>
                    <a:pt x="5197132" y="3693538"/>
                  </a:lnTo>
                  <a:lnTo>
                    <a:pt x="5153815" y="3718938"/>
                  </a:lnTo>
                  <a:lnTo>
                    <a:pt x="4844430" y="3807838"/>
                  </a:lnTo>
                  <a:close/>
                </a:path>
                <a:path w="6201409" h="3909695">
                  <a:moveTo>
                    <a:pt x="4663087" y="3845938"/>
                  </a:moveTo>
                  <a:lnTo>
                    <a:pt x="3155791" y="3845938"/>
                  </a:lnTo>
                  <a:lnTo>
                    <a:pt x="3019487" y="3807838"/>
                  </a:lnTo>
                  <a:lnTo>
                    <a:pt x="4799391" y="3807838"/>
                  </a:lnTo>
                  <a:lnTo>
                    <a:pt x="4663087" y="3845938"/>
                  </a:lnTo>
                  <a:close/>
                </a:path>
                <a:path w="6201409" h="3909695">
                  <a:moveTo>
                    <a:pt x="4525073" y="3871338"/>
                  </a:moveTo>
                  <a:lnTo>
                    <a:pt x="3293805" y="3871338"/>
                  </a:lnTo>
                  <a:lnTo>
                    <a:pt x="3201610" y="3845938"/>
                  </a:lnTo>
                  <a:lnTo>
                    <a:pt x="4617268" y="3845938"/>
                  </a:lnTo>
                  <a:lnTo>
                    <a:pt x="4525073" y="3871338"/>
                  </a:lnTo>
                  <a:close/>
                </a:path>
                <a:path w="6201409" h="3909695">
                  <a:moveTo>
                    <a:pt x="4432157" y="3884038"/>
                  </a:moveTo>
                  <a:lnTo>
                    <a:pt x="3386721" y="3884038"/>
                  </a:lnTo>
                  <a:lnTo>
                    <a:pt x="3340175" y="3871338"/>
                  </a:lnTo>
                  <a:lnTo>
                    <a:pt x="4478703" y="3871338"/>
                  </a:lnTo>
                  <a:lnTo>
                    <a:pt x="4432157" y="3884038"/>
                  </a:lnTo>
                  <a:close/>
                </a:path>
                <a:path w="6201409" h="3909695">
                  <a:moveTo>
                    <a:pt x="4338547" y="3896738"/>
                  </a:moveTo>
                  <a:lnTo>
                    <a:pt x="3480331" y="3896738"/>
                  </a:lnTo>
                  <a:lnTo>
                    <a:pt x="3433441" y="3884038"/>
                  </a:lnTo>
                  <a:lnTo>
                    <a:pt x="4385437" y="3884038"/>
                  </a:lnTo>
                  <a:lnTo>
                    <a:pt x="4338547" y="3896738"/>
                  </a:lnTo>
                  <a:close/>
                </a:path>
                <a:path w="6201409" h="3909695">
                  <a:moveTo>
                    <a:pt x="4196896" y="3909437"/>
                  </a:moveTo>
                  <a:lnTo>
                    <a:pt x="3621982" y="3909437"/>
                  </a:lnTo>
                  <a:lnTo>
                    <a:pt x="3574607" y="3896738"/>
                  </a:lnTo>
                  <a:lnTo>
                    <a:pt x="4244271" y="3896738"/>
                  </a:lnTo>
                  <a:lnTo>
                    <a:pt x="4196896" y="3909437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76577" y="0"/>
              <a:ext cx="5048885" cy="2086610"/>
            </a:xfrm>
            <a:custGeom>
              <a:avLst/>
              <a:gdLst/>
              <a:ahLst/>
              <a:cxnLst/>
              <a:rect l="l" t="t" r="r" b="b"/>
              <a:pathLst>
                <a:path w="5048884" h="2086610">
                  <a:moveTo>
                    <a:pt x="2388607" y="72486"/>
                  </a:moveTo>
                  <a:lnTo>
                    <a:pt x="2343881" y="62195"/>
                  </a:lnTo>
                  <a:lnTo>
                    <a:pt x="2308323" y="36633"/>
                  </a:lnTo>
                  <a:lnTo>
                    <a:pt x="2285634" y="0"/>
                  </a:lnTo>
                  <a:lnTo>
                    <a:pt x="2498466" y="0"/>
                  </a:lnTo>
                  <a:lnTo>
                    <a:pt x="2497020" y="6295"/>
                  </a:lnTo>
                  <a:lnTo>
                    <a:pt x="2471484" y="41890"/>
                  </a:lnTo>
                  <a:lnTo>
                    <a:pt x="2434182" y="65042"/>
                  </a:lnTo>
                  <a:lnTo>
                    <a:pt x="2388607" y="72486"/>
                  </a:lnTo>
                  <a:close/>
                </a:path>
                <a:path w="5048884" h="2086610">
                  <a:moveTo>
                    <a:pt x="2133147" y="69701"/>
                  </a:moveTo>
                  <a:lnTo>
                    <a:pt x="2088348" y="60961"/>
                  </a:lnTo>
                  <a:lnTo>
                    <a:pt x="2052273" y="36535"/>
                  </a:lnTo>
                  <a:lnTo>
                    <a:pt x="2028438" y="0"/>
                  </a:lnTo>
                  <a:lnTo>
                    <a:pt x="2235937" y="0"/>
                  </a:lnTo>
                  <a:lnTo>
                    <a:pt x="2235620" y="1588"/>
                  </a:lnTo>
                  <a:lnTo>
                    <a:pt x="2211957" y="36999"/>
                  </a:lnTo>
                  <a:lnTo>
                    <a:pt x="2176686" y="60823"/>
                  </a:lnTo>
                  <a:lnTo>
                    <a:pt x="2133147" y="69701"/>
                  </a:lnTo>
                  <a:close/>
                </a:path>
                <a:path w="5048884" h="2086610">
                  <a:moveTo>
                    <a:pt x="2662125" y="71161"/>
                  </a:moveTo>
                  <a:lnTo>
                    <a:pt x="2616905" y="62437"/>
                  </a:lnTo>
                  <a:lnTo>
                    <a:pt x="2580801" y="38305"/>
                  </a:lnTo>
                  <a:lnTo>
                    <a:pt x="2556968" y="1949"/>
                  </a:lnTo>
                  <a:lnTo>
                    <a:pt x="2556607" y="0"/>
                  </a:lnTo>
                  <a:lnTo>
                    <a:pt x="2767443" y="0"/>
                  </a:lnTo>
                  <a:lnTo>
                    <a:pt x="2767123" y="1744"/>
                  </a:lnTo>
                  <a:lnTo>
                    <a:pt x="2743360" y="38154"/>
                  </a:lnTo>
                  <a:lnTo>
                    <a:pt x="2707311" y="62356"/>
                  </a:lnTo>
                  <a:lnTo>
                    <a:pt x="2662125" y="71161"/>
                  </a:lnTo>
                  <a:close/>
                </a:path>
                <a:path w="5048884" h="2086610">
                  <a:moveTo>
                    <a:pt x="2924168" y="68021"/>
                  </a:moveTo>
                  <a:lnTo>
                    <a:pt x="2882171" y="60101"/>
                  </a:lnTo>
                  <a:lnTo>
                    <a:pt x="2846788" y="37030"/>
                  </a:lnTo>
                  <a:lnTo>
                    <a:pt x="2822025" y="2632"/>
                  </a:lnTo>
                  <a:lnTo>
                    <a:pt x="2821388" y="0"/>
                  </a:lnTo>
                  <a:lnTo>
                    <a:pt x="3023264" y="0"/>
                  </a:lnTo>
                  <a:lnTo>
                    <a:pt x="3000637" y="33960"/>
                  </a:lnTo>
                  <a:lnTo>
                    <a:pt x="2966037" y="58373"/>
                  </a:lnTo>
                  <a:lnTo>
                    <a:pt x="2924168" y="68021"/>
                  </a:lnTo>
                  <a:close/>
                </a:path>
                <a:path w="5048884" h="2086610">
                  <a:moveTo>
                    <a:pt x="1869764" y="64043"/>
                  </a:moveTo>
                  <a:lnTo>
                    <a:pt x="1828591" y="54953"/>
                  </a:lnTo>
                  <a:lnTo>
                    <a:pt x="1795459" y="31815"/>
                  </a:lnTo>
                  <a:lnTo>
                    <a:pt x="1774873" y="0"/>
                  </a:lnTo>
                  <a:lnTo>
                    <a:pt x="1969706" y="0"/>
                  </a:lnTo>
                  <a:lnTo>
                    <a:pt x="1947102" y="33557"/>
                  </a:lnTo>
                  <a:lnTo>
                    <a:pt x="1912423" y="56353"/>
                  </a:lnTo>
                  <a:lnTo>
                    <a:pt x="1869764" y="64043"/>
                  </a:lnTo>
                  <a:close/>
                </a:path>
                <a:path w="5048884" h="2086610">
                  <a:moveTo>
                    <a:pt x="2391638" y="323544"/>
                  </a:moveTo>
                  <a:lnTo>
                    <a:pt x="2350156" y="315115"/>
                  </a:lnTo>
                  <a:lnTo>
                    <a:pt x="2316919" y="292543"/>
                  </a:lnTo>
                  <a:lnTo>
                    <a:pt x="2294920" y="258877"/>
                  </a:lnTo>
                  <a:lnTo>
                    <a:pt x="2287150" y="217162"/>
                  </a:lnTo>
                  <a:lnTo>
                    <a:pt x="2295575" y="175651"/>
                  </a:lnTo>
                  <a:lnTo>
                    <a:pt x="2318131" y="142378"/>
                  </a:lnTo>
                  <a:lnTo>
                    <a:pt x="2351763" y="120348"/>
                  </a:lnTo>
                  <a:lnTo>
                    <a:pt x="2393420" y="112565"/>
                  </a:lnTo>
                  <a:lnTo>
                    <a:pt x="2434901" y="120995"/>
                  </a:lnTo>
                  <a:lnTo>
                    <a:pt x="2468139" y="143566"/>
                  </a:lnTo>
                  <a:lnTo>
                    <a:pt x="2490138" y="177233"/>
                  </a:lnTo>
                  <a:lnTo>
                    <a:pt x="2497908" y="218947"/>
                  </a:lnTo>
                  <a:lnTo>
                    <a:pt x="2489487" y="260472"/>
                  </a:lnTo>
                  <a:lnTo>
                    <a:pt x="2466939" y="293744"/>
                  </a:lnTo>
                  <a:lnTo>
                    <a:pt x="2433308" y="315767"/>
                  </a:lnTo>
                  <a:lnTo>
                    <a:pt x="2391638" y="323544"/>
                  </a:lnTo>
                  <a:close/>
                </a:path>
                <a:path w="5048884" h="2086610">
                  <a:moveTo>
                    <a:pt x="2660993" y="322589"/>
                  </a:moveTo>
                  <a:lnTo>
                    <a:pt x="2619546" y="314147"/>
                  </a:lnTo>
                  <a:lnTo>
                    <a:pt x="2586555" y="291547"/>
                  </a:lnTo>
                  <a:lnTo>
                    <a:pt x="2564930" y="257791"/>
                  </a:lnTo>
                  <a:lnTo>
                    <a:pt x="2557583" y="215883"/>
                  </a:lnTo>
                  <a:lnTo>
                    <a:pt x="2565988" y="175630"/>
                  </a:lnTo>
                  <a:lnTo>
                    <a:pt x="2587857" y="143286"/>
                  </a:lnTo>
                  <a:lnTo>
                    <a:pt x="2620371" y="121650"/>
                  </a:lnTo>
                  <a:lnTo>
                    <a:pt x="2660711" y="113520"/>
                  </a:lnTo>
                  <a:lnTo>
                    <a:pt x="2702491" y="121159"/>
                  </a:lnTo>
                  <a:lnTo>
                    <a:pt x="2736008" y="143050"/>
                  </a:lnTo>
                  <a:lnTo>
                    <a:pt x="2758307" y="176275"/>
                  </a:lnTo>
                  <a:lnTo>
                    <a:pt x="2766431" y="217913"/>
                  </a:lnTo>
                  <a:lnTo>
                    <a:pt x="2758409" y="259602"/>
                  </a:lnTo>
                  <a:lnTo>
                    <a:pt x="2736202" y="292890"/>
                  </a:lnTo>
                  <a:lnTo>
                    <a:pt x="2702749" y="314859"/>
                  </a:lnTo>
                  <a:lnTo>
                    <a:pt x="2660993" y="322589"/>
                  </a:lnTo>
                  <a:close/>
                </a:path>
                <a:path w="5048884" h="2086610">
                  <a:moveTo>
                    <a:pt x="3183628" y="60235"/>
                  </a:moveTo>
                  <a:lnTo>
                    <a:pt x="3143347" y="52696"/>
                  </a:lnTo>
                  <a:lnTo>
                    <a:pt x="3110501" y="31213"/>
                  </a:lnTo>
                  <a:lnTo>
                    <a:pt x="3089034" y="0"/>
                  </a:lnTo>
                  <a:lnTo>
                    <a:pt x="3275203" y="0"/>
                  </a:lnTo>
                  <a:lnTo>
                    <a:pt x="3255917" y="29548"/>
                  </a:lnTo>
                  <a:lnTo>
                    <a:pt x="3223632" y="51799"/>
                  </a:lnTo>
                  <a:lnTo>
                    <a:pt x="3183628" y="60235"/>
                  </a:lnTo>
                  <a:close/>
                </a:path>
                <a:path w="5048884" h="2086610">
                  <a:moveTo>
                    <a:pt x="2133020" y="321316"/>
                  </a:moveTo>
                  <a:lnTo>
                    <a:pt x="2091500" y="313286"/>
                  </a:lnTo>
                  <a:lnTo>
                    <a:pt x="2058291" y="290824"/>
                  </a:lnTo>
                  <a:lnTo>
                    <a:pt x="2036489" y="257094"/>
                  </a:lnTo>
                  <a:lnTo>
                    <a:pt x="2029191" y="215258"/>
                  </a:lnTo>
                  <a:lnTo>
                    <a:pt x="2037969" y="175255"/>
                  </a:lnTo>
                  <a:lnTo>
                    <a:pt x="2060386" y="143235"/>
                  </a:lnTo>
                  <a:lnTo>
                    <a:pt x="2093403" y="122109"/>
                  </a:lnTo>
                  <a:lnTo>
                    <a:pt x="2133982" y="114792"/>
                  </a:lnTo>
                  <a:lnTo>
                    <a:pt x="2174144" y="123182"/>
                  </a:lnTo>
                  <a:lnTo>
                    <a:pt x="2206394" y="145256"/>
                  </a:lnTo>
                  <a:lnTo>
                    <a:pt x="2227817" y="178033"/>
                  </a:lnTo>
                  <a:lnTo>
                    <a:pt x="2235497" y="218535"/>
                  </a:lnTo>
                  <a:lnTo>
                    <a:pt x="2227495" y="258890"/>
                  </a:lnTo>
                  <a:lnTo>
                    <a:pt x="2205781" y="291444"/>
                  </a:lnTo>
                  <a:lnTo>
                    <a:pt x="2173307" y="313239"/>
                  </a:lnTo>
                  <a:lnTo>
                    <a:pt x="2133020" y="321316"/>
                  </a:lnTo>
                  <a:close/>
                </a:path>
                <a:path w="5048884" h="2086610">
                  <a:moveTo>
                    <a:pt x="2921885" y="320091"/>
                  </a:moveTo>
                  <a:lnTo>
                    <a:pt x="2881848" y="311642"/>
                  </a:lnTo>
                  <a:lnTo>
                    <a:pt x="2849226" y="288971"/>
                  </a:lnTo>
                  <a:lnTo>
                    <a:pt x="2827527" y="255694"/>
                  </a:lnTo>
                  <a:lnTo>
                    <a:pt x="2820263" y="215424"/>
                  </a:lnTo>
                  <a:lnTo>
                    <a:pt x="2829126" y="176670"/>
                  </a:lnTo>
                  <a:lnTo>
                    <a:pt x="2851328" y="145036"/>
                  </a:lnTo>
                  <a:lnTo>
                    <a:pt x="2883557" y="123746"/>
                  </a:lnTo>
                  <a:lnTo>
                    <a:pt x="2922500" y="116018"/>
                  </a:lnTo>
                  <a:lnTo>
                    <a:pt x="2962536" y="124467"/>
                  </a:lnTo>
                  <a:lnTo>
                    <a:pt x="2995158" y="147139"/>
                  </a:lnTo>
                  <a:lnTo>
                    <a:pt x="3016858" y="180416"/>
                  </a:lnTo>
                  <a:lnTo>
                    <a:pt x="3024123" y="220685"/>
                  </a:lnTo>
                  <a:lnTo>
                    <a:pt x="3015259" y="259434"/>
                  </a:lnTo>
                  <a:lnTo>
                    <a:pt x="2993053" y="291068"/>
                  </a:lnTo>
                  <a:lnTo>
                    <a:pt x="2960823" y="312362"/>
                  </a:lnTo>
                  <a:lnTo>
                    <a:pt x="2921885" y="320091"/>
                  </a:lnTo>
                  <a:close/>
                </a:path>
                <a:path w="5048884" h="2086610">
                  <a:moveTo>
                    <a:pt x="1609784" y="57766"/>
                  </a:moveTo>
                  <a:lnTo>
                    <a:pt x="1571369" y="48493"/>
                  </a:lnTo>
                  <a:lnTo>
                    <a:pt x="1539746" y="25499"/>
                  </a:lnTo>
                  <a:lnTo>
                    <a:pt x="1523334" y="0"/>
                  </a:lnTo>
                  <a:lnTo>
                    <a:pt x="1701242" y="0"/>
                  </a:lnTo>
                  <a:lnTo>
                    <a:pt x="1680723" y="28981"/>
                  </a:lnTo>
                  <a:lnTo>
                    <a:pt x="1648244" y="50473"/>
                  </a:lnTo>
                  <a:lnTo>
                    <a:pt x="1609784" y="57766"/>
                  </a:lnTo>
                  <a:close/>
                </a:path>
                <a:path w="5048884" h="2086610">
                  <a:moveTo>
                    <a:pt x="1870963" y="318318"/>
                  </a:moveTo>
                  <a:lnTo>
                    <a:pt x="1833698" y="310044"/>
                  </a:lnTo>
                  <a:lnTo>
                    <a:pt x="1802466" y="288663"/>
                  </a:lnTo>
                  <a:lnTo>
                    <a:pt x="1780741" y="257615"/>
                  </a:lnTo>
                  <a:lnTo>
                    <a:pt x="1771997" y="220340"/>
                  </a:lnTo>
                  <a:lnTo>
                    <a:pt x="1779255" y="181824"/>
                  </a:lnTo>
                  <a:lnTo>
                    <a:pt x="1800726" y="149259"/>
                  </a:lnTo>
                  <a:lnTo>
                    <a:pt x="1832592" y="126597"/>
                  </a:lnTo>
                  <a:lnTo>
                    <a:pt x="1871035" y="117792"/>
                  </a:lnTo>
                  <a:lnTo>
                    <a:pt x="1909507" y="125574"/>
                  </a:lnTo>
                  <a:lnTo>
                    <a:pt x="1941813" y="147461"/>
                  </a:lnTo>
                  <a:lnTo>
                    <a:pt x="1964050" y="179587"/>
                  </a:lnTo>
                  <a:lnTo>
                    <a:pt x="1972317" y="218091"/>
                  </a:lnTo>
                  <a:lnTo>
                    <a:pt x="1964018" y="256595"/>
                  </a:lnTo>
                  <a:lnTo>
                    <a:pt x="1941757" y="288707"/>
                  </a:lnTo>
                  <a:lnTo>
                    <a:pt x="1909439" y="310568"/>
                  </a:lnTo>
                  <a:lnTo>
                    <a:pt x="1870963" y="318318"/>
                  </a:lnTo>
                  <a:close/>
                </a:path>
                <a:path w="5048884" h="2086610">
                  <a:moveTo>
                    <a:pt x="2133727" y="572492"/>
                  </a:moveTo>
                  <a:lnTo>
                    <a:pt x="2096403" y="565785"/>
                  </a:lnTo>
                  <a:lnTo>
                    <a:pt x="2066313" y="546395"/>
                  </a:lnTo>
                  <a:lnTo>
                    <a:pt x="2046114" y="516905"/>
                  </a:lnTo>
                  <a:lnTo>
                    <a:pt x="2038463" y="479897"/>
                  </a:lnTo>
                  <a:lnTo>
                    <a:pt x="2045163" y="442534"/>
                  </a:lnTo>
                  <a:lnTo>
                    <a:pt x="2064533" y="412413"/>
                  </a:lnTo>
                  <a:lnTo>
                    <a:pt x="2093993" y="392194"/>
                  </a:lnTo>
                  <a:lnTo>
                    <a:pt x="2130962" y="384535"/>
                  </a:lnTo>
                  <a:lnTo>
                    <a:pt x="2168287" y="391243"/>
                  </a:lnTo>
                  <a:lnTo>
                    <a:pt x="2198377" y="410633"/>
                  </a:lnTo>
                  <a:lnTo>
                    <a:pt x="2218576" y="440123"/>
                  </a:lnTo>
                  <a:lnTo>
                    <a:pt x="2226227" y="477129"/>
                  </a:lnTo>
                  <a:lnTo>
                    <a:pt x="2219525" y="514492"/>
                  </a:lnTo>
                  <a:lnTo>
                    <a:pt x="2200155" y="544613"/>
                  </a:lnTo>
                  <a:lnTo>
                    <a:pt x="2170696" y="564833"/>
                  </a:lnTo>
                  <a:lnTo>
                    <a:pt x="2133727" y="572492"/>
                  </a:lnTo>
                  <a:close/>
                </a:path>
                <a:path w="5048884" h="2086610">
                  <a:moveTo>
                    <a:pt x="3453360" y="51576"/>
                  </a:moveTo>
                  <a:lnTo>
                    <a:pt x="3416017" y="44912"/>
                  </a:lnTo>
                  <a:lnTo>
                    <a:pt x="3385900" y="25560"/>
                  </a:lnTo>
                  <a:lnTo>
                    <a:pt x="3368345" y="0"/>
                  </a:lnTo>
                  <a:lnTo>
                    <a:pt x="3534889" y="0"/>
                  </a:lnTo>
                  <a:lnTo>
                    <a:pt x="3519744" y="23618"/>
                  </a:lnTo>
                  <a:lnTo>
                    <a:pt x="3490314" y="43875"/>
                  </a:lnTo>
                  <a:lnTo>
                    <a:pt x="3453360" y="51576"/>
                  </a:lnTo>
                  <a:close/>
                </a:path>
                <a:path w="5048884" h="2086610">
                  <a:moveTo>
                    <a:pt x="2391602" y="574187"/>
                  </a:moveTo>
                  <a:lnTo>
                    <a:pt x="2353636" y="566438"/>
                  </a:lnTo>
                  <a:lnTo>
                    <a:pt x="2323423" y="545720"/>
                  </a:lnTo>
                  <a:lnTo>
                    <a:pt x="2303638" y="514796"/>
                  </a:lnTo>
                  <a:lnTo>
                    <a:pt x="2296959" y="476431"/>
                  </a:lnTo>
                  <a:lnTo>
                    <a:pt x="2305113" y="438600"/>
                  </a:lnTo>
                  <a:lnTo>
                    <a:pt x="2326178" y="408612"/>
                  </a:lnTo>
                  <a:lnTo>
                    <a:pt x="2357334" y="389136"/>
                  </a:lnTo>
                  <a:lnTo>
                    <a:pt x="2395764" y="382842"/>
                  </a:lnTo>
                  <a:lnTo>
                    <a:pt x="2432379" y="390944"/>
                  </a:lnTo>
                  <a:lnTo>
                    <a:pt x="2461626" y="411261"/>
                  </a:lnTo>
                  <a:lnTo>
                    <a:pt x="2481026" y="441229"/>
                  </a:lnTo>
                  <a:lnTo>
                    <a:pt x="2488099" y="478287"/>
                  </a:lnTo>
                  <a:lnTo>
                    <a:pt x="2480788" y="516490"/>
                  </a:lnTo>
                  <a:lnTo>
                    <a:pt x="2460474" y="546990"/>
                  </a:lnTo>
                  <a:lnTo>
                    <a:pt x="2429849" y="567114"/>
                  </a:lnTo>
                  <a:lnTo>
                    <a:pt x="2391602" y="574187"/>
                  </a:lnTo>
                  <a:close/>
                </a:path>
                <a:path w="5048884" h="2086610">
                  <a:moveTo>
                    <a:pt x="2659473" y="573688"/>
                  </a:moveTo>
                  <a:lnTo>
                    <a:pt x="2622609" y="565806"/>
                  </a:lnTo>
                  <a:lnTo>
                    <a:pt x="2593262" y="545594"/>
                  </a:lnTo>
                  <a:lnTo>
                    <a:pt x="2573885" y="515580"/>
                  </a:lnTo>
                  <a:lnTo>
                    <a:pt x="2566932" y="478295"/>
                  </a:lnTo>
                  <a:lnTo>
                    <a:pt x="2574448" y="440022"/>
                  </a:lnTo>
                  <a:lnTo>
                    <a:pt x="2595026" y="409682"/>
                  </a:lnTo>
                  <a:lnTo>
                    <a:pt x="2625960" y="389909"/>
                  </a:lnTo>
                  <a:lnTo>
                    <a:pt x="2664540" y="383339"/>
                  </a:lnTo>
                  <a:lnTo>
                    <a:pt x="2701404" y="391220"/>
                  </a:lnTo>
                  <a:lnTo>
                    <a:pt x="2730751" y="411432"/>
                  </a:lnTo>
                  <a:lnTo>
                    <a:pt x="2750128" y="441446"/>
                  </a:lnTo>
                  <a:lnTo>
                    <a:pt x="2757080" y="478732"/>
                  </a:lnTo>
                  <a:lnTo>
                    <a:pt x="2749564" y="517001"/>
                  </a:lnTo>
                  <a:lnTo>
                    <a:pt x="2728983" y="547342"/>
                  </a:lnTo>
                  <a:lnTo>
                    <a:pt x="2698049" y="567117"/>
                  </a:lnTo>
                  <a:lnTo>
                    <a:pt x="2659473" y="573688"/>
                  </a:lnTo>
                  <a:close/>
                </a:path>
                <a:path w="5048884" h="2086610">
                  <a:moveTo>
                    <a:pt x="3181845" y="313728"/>
                  </a:moveTo>
                  <a:lnTo>
                    <a:pt x="3144876" y="306538"/>
                  </a:lnTo>
                  <a:lnTo>
                    <a:pt x="3115009" y="287021"/>
                  </a:lnTo>
                  <a:lnTo>
                    <a:pt x="3094799" y="257672"/>
                  </a:lnTo>
                  <a:lnTo>
                    <a:pt x="3086806" y="220989"/>
                  </a:lnTo>
                  <a:lnTo>
                    <a:pt x="3093200" y="182556"/>
                  </a:lnTo>
                  <a:lnTo>
                    <a:pt x="3112747" y="151436"/>
                  </a:lnTo>
                  <a:lnTo>
                    <a:pt x="3142772" y="130441"/>
                  </a:lnTo>
                  <a:lnTo>
                    <a:pt x="3180600" y="122384"/>
                  </a:lnTo>
                  <a:lnTo>
                    <a:pt x="3218909" y="129168"/>
                  </a:lnTo>
                  <a:lnTo>
                    <a:pt x="3249726" y="149051"/>
                  </a:lnTo>
                  <a:lnTo>
                    <a:pt x="3270318" y="179363"/>
                  </a:lnTo>
                  <a:lnTo>
                    <a:pt x="3277948" y="217432"/>
                  </a:lnTo>
                  <a:lnTo>
                    <a:pt x="3270779" y="255684"/>
                  </a:lnTo>
                  <a:lnTo>
                    <a:pt x="3250585" y="286275"/>
                  </a:lnTo>
                  <a:lnTo>
                    <a:pt x="3220047" y="306518"/>
                  </a:lnTo>
                  <a:lnTo>
                    <a:pt x="3181845" y="313728"/>
                  </a:lnTo>
                  <a:close/>
                </a:path>
                <a:path w="5048884" h="2086610">
                  <a:moveTo>
                    <a:pt x="1610400" y="311069"/>
                  </a:moveTo>
                  <a:lnTo>
                    <a:pt x="1573847" y="302901"/>
                  </a:lnTo>
                  <a:lnTo>
                    <a:pt x="1544393" y="281856"/>
                  </a:lnTo>
                  <a:lnTo>
                    <a:pt x="1525109" y="251189"/>
                  </a:lnTo>
                  <a:lnTo>
                    <a:pt x="1519062" y="214157"/>
                  </a:lnTo>
                  <a:lnTo>
                    <a:pt x="1527610" y="178923"/>
                  </a:lnTo>
                  <a:lnTo>
                    <a:pt x="1548196" y="150450"/>
                  </a:lnTo>
                  <a:lnTo>
                    <a:pt x="1577836" y="131551"/>
                  </a:lnTo>
                  <a:lnTo>
                    <a:pt x="1613546" y="125041"/>
                  </a:lnTo>
                  <a:lnTo>
                    <a:pt x="1650101" y="133208"/>
                  </a:lnTo>
                  <a:lnTo>
                    <a:pt x="1679554" y="154253"/>
                  </a:lnTo>
                  <a:lnTo>
                    <a:pt x="1698837" y="184920"/>
                  </a:lnTo>
                  <a:lnTo>
                    <a:pt x="1704883" y="221953"/>
                  </a:lnTo>
                  <a:lnTo>
                    <a:pt x="1696335" y="257190"/>
                  </a:lnTo>
                  <a:lnTo>
                    <a:pt x="1675750" y="285663"/>
                  </a:lnTo>
                  <a:lnTo>
                    <a:pt x="1646112" y="304560"/>
                  </a:lnTo>
                  <a:lnTo>
                    <a:pt x="1610400" y="311069"/>
                  </a:lnTo>
                  <a:close/>
                </a:path>
                <a:path w="5048884" h="2086610">
                  <a:moveTo>
                    <a:pt x="2920187" y="571511"/>
                  </a:moveTo>
                  <a:lnTo>
                    <a:pt x="2884860" y="563638"/>
                  </a:lnTo>
                  <a:lnTo>
                    <a:pt x="2856004" y="543598"/>
                  </a:lnTo>
                  <a:lnTo>
                    <a:pt x="2836516" y="514343"/>
                  </a:lnTo>
                  <a:lnTo>
                    <a:pt x="2829293" y="478828"/>
                  </a:lnTo>
                  <a:lnTo>
                    <a:pt x="2836736" y="442126"/>
                  </a:lnTo>
                  <a:lnTo>
                    <a:pt x="2857180" y="412230"/>
                  </a:lnTo>
                  <a:lnTo>
                    <a:pt x="2887407" y="392306"/>
                  </a:lnTo>
                  <a:lnTo>
                    <a:pt x="2924198" y="385517"/>
                  </a:lnTo>
                  <a:lnTo>
                    <a:pt x="2959523" y="393389"/>
                  </a:lnTo>
                  <a:lnTo>
                    <a:pt x="2988379" y="413430"/>
                  </a:lnTo>
                  <a:lnTo>
                    <a:pt x="3007868" y="442685"/>
                  </a:lnTo>
                  <a:lnTo>
                    <a:pt x="3015092" y="478200"/>
                  </a:lnTo>
                  <a:lnTo>
                    <a:pt x="3007649" y="514901"/>
                  </a:lnTo>
                  <a:lnTo>
                    <a:pt x="2987204" y="544797"/>
                  </a:lnTo>
                  <a:lnTo>
                    <a:pt x="2956977" y="564722"/>
                  </a:lnTo>
                  <a:lnTo>
                    <a:pt x="2920187" y="571511"/>
                  </a:lnTo>
                  <a:close/>
                </a:path>
                <a:path w="5048884" h="2086610">
                  <a:moveTo>
                    <a:pt x="1340099" y="48758"/>
                  </a:moveTo>
                  <a:lnTo>
                    <a:pt x="1305217" y="40121"/>
                  </a:lnTo>
                  <a:lnTo>
                    <a:pt x="1276509" y="18995"/>
                  </a:lnTo>
                  <a:lnTo>
                    <a:pt x="1264397" y="0"/>
                  </a:lnTo>
                  <a:lnTo>
                    <a:pt x="1421608" y="0"/>
                  </a:lnTo>
                  <a:lnTo>
                    <a:pt x="1402909" y="24554"/>
                  </a:lnTo>
                  <a:lnTo>
                    <a:pt x="1373919" y="42764"/>
                  </a:lnTo>
                  <a:lnTo>
                    <a:pt x="1340099" y="48758"/>
                  </a:lnTo>
                  <a:close/>
                </a:path>
                <a:path w="5048884" h="2086610">
                  <a:moveTo>
                    <a:pt x="1870561" y="570118"/>
                  </a:moveTo>
                  <a:lnTo>
                    <a:pt x="1835742" y="561972"/>
                  </a:lnTo>
                  <a:lnTo>
                    <a:pt x="1806893" y="541382"/>
                  </a:lnTo>
                  <a:lnTo>
                    <a:pt x="1787401" y="511859"/>
                  </a:lnTo>
                  <a:lnTo>
                    <a:pt x="1780651" y="476914"/>
                  </a:lnTo>
                  <a:lnTo>
                    <a:pt x="1788789" y="442058"/>
                  </a:lnTo>
                  <a:lnTo>
                    <a:pt x="1809358" y="413180"/>
                  </a:lnTo>
                  <a:lnTo>
                    <a:pt x="1838849" y="393667"/>
                  </a:lnTo>
                  <a:lnTo>
                    <a:pt x="1873757" y="386910"/>
                  </a:lnTo>
                  <a:lnTo>
                    <a:pt x="1908575" y="395058"/>
                  </a:lnTo>
                  <a:lnTo>
                    <a:pt x="1937424" y="415647"/>
                  </a:lnTo>
                  <a:lnTo>
                    <a:pt x="1956916" y="445169"/>
                  </a:lnTo>
                  <a:lnTo>
                    <a:pt x="1963666" y="480113"/>
                  </a:lnTo>
                  <a:lnTo>
                    <a:pt x="1955528" y="514969"/>
                  </a:lnTo>
                  <a:lnTo>
                    <a:pt x="1934960" y="543848"/>
                  </a:lnTo>
                  <a:lnTo>
                    <a:pt x="1905469" y="563361"/>
                  </a:lnTo>
                  <a:lnTo>
                    <a:pt x="1870561" y="570118"/>
                  </a:lnTo>
                  <a:close/>
                </a:path>
                <a:path w="5048884" h="2086610">
                  <a:moveTo>
                    <a:pt x="3183579" y="566427"/>
                  </a:moveTo>
                  <a:lnTo>
                    <a:pt x="3149053" y="560073"/>
                  </a:lnTo>
                  <a:lnTo>
                    <a:pt x="3120910" y="541752"/>
                  </a:lnTo>
                  <a:lnTo>
                    <a:pt x="3101847" y="514092"/>
                  </a:lnTo>
                  <a:lnTo>
                    <a:pt x="3094560" y="479717"/>
                  </a:lnTo>
                  <a:lnTo>
                    <a:pt x="3100908" y="445153"/>
                  </a:lnTo>
                  <a:lnTo>
                    <a:pt x="3119208" y="416980"/>
                  </a:lnTo>
                  <a:lnTo>
                    <a:pt x="3146838" y="397897"/>
                  </a:lnTo>
                  <a:lnTo>
                    <a:pt x="3181176" y="390600"/>
                  </a:lnTo>
                  <a:lnTo>
                    <a:pt x="3215702" y="396955"/>
                  </a:lnTo>
                  <a:lnTo>
                    <a:pt x="3243845" y="415275"/>
                  </a:lnTo>
                  <a:lnTo>
                    <a:pt x="3262909" y="442936"/>
                  </a:lnTo>
                  <a:lnTo>
                    <a:pt x="3270199" y="477311"/>
                  </a:lnTo>
                  <a:lnTo>
                    <a:pt x="3263851" y="511873"/>
                  </a:lnTo>
                  <a:lnTo>
                    <a:pt x="3245549" y="540046"/>
                  </a:lnTo>
                  <a:lnTo>
                    <a:pt x="3217918" y="559130"/>
                  </a:lnTo>
                  <a:lnTo>
                    <a:pt x="3183579" y="566427"/>
                  </a:lnTo>
                  <a:close/>
                </a:path>
                <a:path w="5048884" h="2086610">
                  <a:moveTo>
                    <a:pt x="3452321" y="307372"/>
                  </a:moveTo>
                  <a:lnTo>
                    <a:pt x="3417016" y="300055"/>
                  </a:lnTo>
                  <a:lnTo>
                    <a:pt x="3388078" y="279944"/>
                  </a:lnTo>
                  <a:lnTo>
                    <a:pt x="3368839" y="250467"/>
                  </a:lnTo>
                  <a:lnTo>
                    <a:pt x="3362631" y="215053"/>
                  </a:lnTo>
                  <a:lnTo>
                    <a:pt x="3370907" y="181077"/>
                  </a:lnTo>
                  <a:lnTo>
                    <a:pt x="3390915" y="153403"/>
                  </a:lnTo>
                  <a:lnTo>
                    <a:pt x="3419548" y="134975"/>
                  </a:lnTo>
                  <a:lnTo>
                    <a:pt x="3453699" y="128738"/>
                  </a:lnTo>
                  <a:lnTo>
                    <a:pt x="3487747" y="136515"/>
                  </a:lnTo>
                  <a:lnTo>
                    <a:pt x="3515623" y="156131"/>
                  </a:lnTo>
                  <a:lnTo>
                    <a:pt x="3534381" y="184552"/>
                  </a:lnTo>
                  <a:lnTo>
                    <a:pt x="3541077" y="218744"/>
                  </a:lnTo>
                  <a:lnTo>
                    <a:pt x="3533791" y="252865"/>
                  </a:lnTo>
                  <a:lnTo>
                    <a:pt x="3514571" y="281007"/>
                  </a:lnTo>
                  <a:lnTo>
                    <a:pt x="3486414" y="300175"/>
                  </a:lnTo>
                  <a:lnTo>
                    <a:pt x="3452321" y="307372"/>
                  </a:lnTo>
                  <a:close/>
                </a:path>
                <a:path w="5048884" h="2086610">
                  <a:moveTo>
                    <a:pt x="2395662" y="824685"/>
                  </a:moveTo>
                  <a:lnTo>
                    <a:pt x="2360489" y="818959"/>
                  </a:lnTo>
                  <a:lnTo>
                    <a:pt x="2332304" y="801091"/>
                  </a:lnTo>
                  <a:lnTo>
                    <a:pt x="2313610" y="773505"/>
                  </a:lnTo>
                  <a:lnTo>
                    <a:pt x="2306908" y="738627"/>
                  </a:lnTo>
                  <a:lnTo>
                    <a:pt x="2313424" y="704890"/>
                  </a:lnTo>
                  <a:lnTo>
                    <a:pt x="2331226" y="677910"/>
                  </a:lnTo>
                  <a:lnTo>
                    <a:pt x="2358071" y="659947"/>
                  </a:lnTo>
                  <a:lnTo>
                    <a:pt x="2391715" y="653260"/>
                  </a:lnTo>
                  <a:lnTo>
                    <a:pt x="2425533" y="659394"/>
                  </a:lnTo>
                  <a:lnTo>
                    <a:pt x="2452757" y="676892"/>
                  </a:lnTo>
                  <a:lnTo>
                    <a:pt x="2471069" y="703508"/>
                  </a:lnTo>
                  <a:lnTo>
                    <a:pt x="2478152" y="736996"/>
                  </a:lnTo>
                  <a:lnTo>
                    <a:pt x="2472407" y="770980"/>
                  </a:lnTo>
                  <a:lnTo>
                    <a:pt x="2455256" y="798503"/>
                  </a:lnTo>
                  <a:lnTo>
                    <a:pt x="2428932" y="817195"/>
                  </a:lnTo>
                  <a:lnTo>
                    <a:pt x="2395662" y="824685"/>
                  </a:lnTo>
                  <a:close/>
                </a:path>
                <a:path w="5048884" h="2086610">
                  <a:moveTo>
                    <a:pt x="3712469" y="42411"/>
                  </a:moveTo>
                  <a:lnTo>
                    <a:pt x="3678870" y="36081"/>
                  </a:lnTo>
                  <a:lnTo>
                    <a:pt x="3651903" y="18346"/>
                  </a:lnTo>
                  <a:lnTo>
                    <a:pt x="3639599" y="0"/>
                  </a:lnTo>
                  <a:lnTo>
                    <a:pt x="3784407" y="0"/>
                  </a:lnTo>
                  <a:lnTo>
                    <a:pt x="3772728" y="17796"/>
                  </a:lnTo>
                  <a:lnTo>
                    <a:pt x="3745957" y="35787"/>
                  </a:lnTo>
                  <a:lnTo>
                    <a:pt x="3712469" y="42411"/>
                  </a:lnTo>
                  <a:close/>
                </a:path>
                <a:path w="5048884" h="2086610">
                  <a:moveTo>
                    <a:pt x="1613344" y="563142"/>
                  </a:moveTo>
                  <a:lnTo>
                    <a:pt x="1579823" y="557123"/>
                  </a:lnTo>
                  <a:lnTo>
                    <a:pt x="1552690" y="539650"/>
                  </a:lnTo>
                  <a:lnTo>
                    <a:pt x="1534407" y="513110"/>
                  </a:lnTo>
                  <a:lnTo>
                    <a:pt x="1527434" y="479885"/>
                  </a:lnTo>
                  <a:lnTo>
                    <a:pt x="1533447" y="446329"/>
                  </a:lnTo>
                  <a:lnTo>
                    <a:pt x="1550902" y="419169"/>
                  </a:lnTo>
                  <a:lnTo>
                    <a:pt x="1577414" y="400866"/>
                  </a:lnTo>
                  <a:lnTo>
                    <a:pt x="1610604" y="393886"/>
                  </a:lnTo>
                  <a:lnTo>
                    <a:pt x="1644125" y="399906"/>
                  </a:lnTo>
                  <a:lnTo>
                    <a:pt x="1671258" y="417379"/>
                  </a:lnTo>
                  <a:lnTo>
                    <a:pt x="1689542" y="443919"/>
                  </a:lnTo>
                  <a:lnTo>
                    <a:pt x="1696516" y="477142"/>
                  </a:lnTo>
                  <a:lnTo>
                    <a:pt x="1690501" y="510697"/>
                  </a:lnTo>
                  <a:lnTo>
                    <a:pt x="1673046" y="537858"/>
                  </a:lnTo>
                  <a:lnTo>
                    <a:pt x="1646533" y="556161"/>
                  </a:lnTo>
                  <a:lnTo>
                    <a:pt x="1613344" y="563142"/>
                  </a:lnTo>
                  <a:close/>
                </a:path>
                <a:path w="5048884" h="2086610">
                  <a:moveTo>
                    <a:pt x="2660629" y="823986"/>
                  </a:moveTo>
                  <a:lnTo>
                    <a:pt x="2627169" y="817023"/>
                  </a:lnTo>
                  <a:lnTo>
                    <a:pt x="2600552" y="798711"/>
                  </a:lnTo>
                  <a:lnTo>
                    <a:pt x="2583087" y="771439"/>
                  </a:lnTo>
                  <a:lnTo>
                    <a:pt x="2577083" y="737593"/>
                  </a:lnTo>
                  <a:lnTo>
                    <a:pt x="2584039" y="704097"/>
                  </a:lnTo>
                  <a:lnTo>
                    <a:pt x="2602332" y="677452"/>
                  </a:lnTo>
                  <a:lnTo>
                    <a:pt x="2629575" y="659969"/>
                  </a:lnTo>
                  <a:lnTo>
                    <a:pt x="2663385" y="653959"/>
                  </a:lnTo>
                  <a:lnTo>
                    <a:pt x="2696845" y="660923"/>
                  </a:lnTo>
                  <a:lnTo>
                    <a:pt x="2723462" y="679235"/>
                  </a:lnTo>
                  <a:lnTo>
                    <a:pt x="2740928" y="706507"/>
                  </a:lnTo>
                  <a:lnTo>
                    <a:pt x="2746933" y="740353"/>
                  </a:lnTo>
                  <a:lnTo>
                    <a:pt x="2739977" y="773846"/>
                  </a:lnTo>
                  <a:lnTo>
                    <a:pt x="2721683" y="800490"/>
                  </a:lnTo>
                  <a:lnTo>
                    <a:pt x="2694439" y="817975"/>
                  </a:lnTo>
                  <a:lnTo>
                    <a:pt x="2660629" y="823986"/>
                  </a:lnTo>
                  <a:close/>
                </a:path>
                <a:path w="5048884" h="2086610">
                  <a:moveTo>
                    <a:pt x="1338077" y="302473"/>
                  </a:moveTo>
                  <a:lnTo>
                    <a:pt x="1306228" y="294760"/>
                  </a:lnTo>
                  <a:lnTo>
                    <a:pt x="1280782" y="276357"/>
                  </a:lnTo>
                  <a:lnTo>
                    <a:pt x="1263997" y="249673"/>
                  </a:lnTo>
                  <a:lnTo>
                    <a:pt x="1258126" y="217114"/>
                  </a:lnTo>
                  <a:lnTo>
                    <a:pt x="1265080" y="183719"/>
                  </a:lnTo>
                  <a:lnTo>
                    <a:pt x="1283525" y="157011"/>
                  </a:lnTo>
                  <a:lnTo>
                    <a:pt x="1310888" y="139474"/>
                  </a:lnTo>
                  <a:lnTo>
                    <a:pt x="1344596" y="133595"/>
                  </a:lnTo>
                  <a:lnTo>
                    <a:pt x="1377802" y="140968"/>
                  </a:lnTo>
                  <a:lnTo>
                    <a:pt x="1404222" y="159794"/>
                  </a:lnTo>
                  <a:lnTo>
                    <a:pt x="1421396" y="187451"/>
                  </a:lnTo>
                  <a:lnTo>
                    <a:pt x="1426867" y="221318"/>
                  </a:lnTo>
                  <a:lnTo>
                    <a:pt x="1419095" y="254410"/>
                  </a:lnTo>
                  <a:lnTo>
                    <a:pt x="1399932" y="280588"/>
                  </a:lnTo>
                  <a:lnTo>
                    <a:pt x="1372039" y="297420"/>
                  </a:lnTo>
                  <a:lnTo>
                    <a:pt x="1338077" y="302473"/>
                  </a:lnTo>
                  <a:close/>
                </a:path>
                <a:path w="5048884" h="2086610">
                  <a:moveTo>
                    <a:pt x="2921342" y="822514"/>
                  </a:moveTo>
                  <a:lnTo>
                    <a:pt x="2888241" y="815191"/>
                  </a:lnTo>
                  <a:lnTo>
                    <a:pt x="2861499" y="796030"/>
                  </a:lnTo>
                  <a:lnTo>
                    <a:pt x="2844039" y="768141"/>
                  </a:lnTo>
                  <a:lnTo>
                    <a:pt x="2838784" y="734636"/>
                  </a:lnTo>
                  <a:lnTo>
                    <a:pt x="2846948" y="702979"/>
                  </a:lnTo>
                  <a:lnTo>
                    <a:pt x="2866023" y="677467"/>
                  </a:lnTo>
                  <a:lnTo>
                    <a:pt x="2893122" y="660738"/>
                  </a:lnTo>
                  <a:lnTo>
                    <a:pt x="2925364" y="655431"/>
                  </a:lnTo>
                  <a:lnTo>
                    <a:pt x="2957118" y="663156"/>
                  </a:lnTo>
                  <a:lnTo>
                    <a:pt x="2982852" y="681876"/>
                  </a:lnTo>
                  <a:lnTo>
                    <a:pt x="2999912" y="708761"/>
                  </a:lnTo>
                  <a:lnTo>
                    <a:pt x="3005646" y="740986"/>
                  </a:lnTo>
                  <a:lnTo>
                    <a:pt x="2998377" y="772892"/>
                  </a:lnTo>
                  <a:lnTo>
                    <a:pt x="2980054" y="798905"/>
                  </a:lnTo>
                  <a:lnTo>
                    <a:pt x="2953450" y="816340"/>
                  </a:lnTo>
                  <a:lnTo>
                    <a:pt x="2921342" y="822514"/>
                  </a:lnTo>
                  <a:close/>
                </a:path>
                <a:path w="5048884" h="2086610">
                  <a:moveTo>
                    <a:pt x="2131279" y="823432"/>
                  </a:moveTo>
                  <a:lnTo>
                    <a:pt x="2098993" y="816862"/>
                  </a:lnTo>
                  <a:lnTo>
                    <a:pt x="2072782" y="799458"/>
                  </a:lnTo>
                  <a:lnTo>
                    <a:pt x="2054993" y="773530"/>
                  </a:lnTo>
                  <a:lnTo>
                    <a:pt x="2047973" y="741391"/>
                  </a:lnTo>
                  <a:lnTo>
                    <a:pt x="2053737" y="707617"/>
                  </a:lnTo>
                  <a:lnTo>
                    <a:pt x="2071162" y="680154"/>
                  </a:lnTo>
                  <a:lnTo>
                    <a:pt x="2097772" y="661589"/>
                  </a:lnTo>
                  <a:lnTo>
                    <a:pt x="2131089" y="654513"/>
                  </a:lnTo>
                  <a:lnTo>
                    <a:pt x="2164738" y="660676"/>
                  </a:lnTo>
                  <a:lnTo>
                    <a:pt x="2191908" y="678449"/>
                  </a:lnTo>
                  <a:lnTo>
                    <a:pt x="2210076" y="705346"/>
                  </a:lnTo>
                  <a:lnTo>
                    <a:pt x="2216715" y="738878"/>
                  </a:lnTo>
                  <a:lnTo>
                    <a:pt x="2210146" y="772445"/>
                  </a:lnTo>
                  <a:lnTo>
                    <a:pt x="2192045" y="799382"/>
                  </a:lnTo>
                  <a:lnTo>
                    <a:pt x="2164920" y="817205"/>
                  </a:lnTo>
                  <a:lnTo>
                    <a:pt x="2131279" y="823432"/>
                  </a:lnTo>
                  <a:close/>
                </a:path>
                <a:path w="5048884" h="2086610">
                  <a:moveTo>
                    <a:pt x="1082868" y="39429"/>
                  </a:moveTo>
                  <a:lnTo>
                    <a:pt x="1051198" y="32727"/>
                  </a:lnTo>
                  <a:lnTo>
                    <a:pt x="1024716" y="14316"/>
                  </a:lnTo>
                  <a:lnTo>
                    <a:pt x="1015093" y="0"/>
                  </a:lnTo>
                  <a:lnTo>
                    <a:pt x="1149733" y="0"/>
                  </a:lnTo>
                  <a:lnTo>
                    <a:pt x="1139002" y="15259"/>
                  </a:lnTo>
                  <a:lnTo>
                    <a:pt x="1113341" y="32769"/>
                  </a:lnTo>
                  <a:lnTo>
                    <a:pt x="1082868" y="39429"/>
                  </a:lnTo>
                  <a:close/>
                </a:path>
                <a:path w="5048884" h="2086610">
                  <a:moveTo>
                    <a:pt x="3447148" y="560714"/>
                  </a:moveTo>
                  <a:lnTo>
                    <a:pt x="3415723" y="551862"/>
                  </a:lnTo>
                  <a:lnTo>
                    <a:pt x="3390399" y="531993"/>
                  </a:lnTo>
                  <a:lnTo>
                    <a:pt x="3374126" y="504467"/>
                  </a:lnTo>
                  <a:lnTo>
                    <a:pt x="3369854" y="472648"/>
                  </a:lnTo>
                  <a:lnTo>
                    <a:pt x="3378591" y="442380"/>
                  </a:lnTo>
                  <a:lnTo>
                    <a:pt x="3397524" y="417778"/>
                  </a:lnTo>
                  <a:lnTo>
                    <a:pt x="3423722" y="401499"/>
                  </a:lnTo>
                  <a:lnTo>
                    <a:pt x="3454253" y="396198"/>
                  </a:lnTo>
                  <a:lnTo>
                    <a:pt x="3485779" y="404072"/>
                  </a:lnTo>
                  <a:lnTo>
                    <a:pt x="3511652" y="423225"/>
                  </a:lnTo>
                  <a:lnTo>
                    <a:pt x="3528783" y="450333"/>
                  </a:lnTo>
                  <a:lnTo>
                    <a:pt x="3534082" y="482073"/>
                  </a:lnTo>
                  <a:lnTo>
                    <a:pt x="3525719" y="513562"/>
                  </a:lnTo>
                  <a:lnTo>
                    <a:pt x="3506207" y="539188"/>
                  </a:lnTo>
                  <a:lnTo>
                    <a:pt x="3478898" y="555917"/>
                  </a:lnTo>
                  <a:lnTo>
                    <a:pt x="3447148" y="560714"/>
                  </a:lnTo>
                  <a:close/>
                </a:path>
                <a:path w="5048884" h="2086610">
                  <a:moveTo>
                    <a:pt x="1870165" y="821287"/>
                  </a:moveTo>
                  <a:lnTo>
                    <a:pt x="1839773" y="814148"/>
                  </a:lnTo>
                  <a:lnTo>
                    <a:pt x="1814397" y="796410"/>
                  </a:lnTo>
                  <a:lnTo>
                    <a:pt x="1796846" y="770902"/>
                  </a:lnTo>
                  <a:lnTo>
                    <a:pt x="1789929" y="740454"/>
                  </a:lnTo>
                  <a:lnTo>
                    <a:pt x="1796099" y="708725"/>
                  </a:lnTo>
                  <a:lnTo>
                    <a:pt x="1813899" y="682042"/>
                  </a:lnTo>
                  <a:lnTo>
                    <a:pt x="1840191" y="663616"/>
                  </a:lnTo>
                  <a:lnTo>
                    <a:pt x="1871837" y="656657"/>
                  </a:lnTo>
                  <a:lnTo>
                    <a:pt x="1903499" y="663333"/>
                  </a:lnTo>
                  <a:lnTo>
                    <a:pt x="1929924" y="681545"/>
                  </a:lnTo>
                  <a:lnTo>
                    <a:pt x="1947944" y="708101"/>
                  </a:lnTo>
                  <a:lnTo>
                    <a:pt x="1954388" y="739810"/>
                  </a:lnTo>
                  <a:lnTo>
                    <a:pt x="1947207" y="771461"/>
                  </a:lnTo>
                  <a:lnTo>
                    <a:pt x="1928622" y="797676"/>
                  </a:lnTo>
                  <a:lnTo>
                    <a:pt x="1901863" y="815328"/>
                  </a:lnTo>
                  <a:lnTo>
                    <a:pt x="1870165" y="821287"/>
                  </a:lnTo>
                  <a:close/>
                </a:path>
                <a:path w="5048884" h="2086610">
                  <a:moveTo>
                    <a:pt x="3710297" y="299314"/>
                  </a:moveTo>
                  <a:lnTo>
                    <a:pt x="3680100" y="292191"/>
                  </a:lnTo>
                  <a:lnTo>
                    <a:pt x="3654860" y="274400"/>
                  </a:lnTo>
                  <a:lnTo>
                    <a:pt x="3637481" y="248892"/>
                  </a:lnTo>
                  <a:lnTo>
                    <a:pt x="3630867" y="218616"/>
                  </a:lnTo>
                  <a:lnTo>
                    <a:pt x="3637502" y="187104"/>
                  </a:lnTo>
                  <a:lnTo>
                    <a:pt x="3655745" y="160781"/>
                  </a:lnTo>
                  <a:lnTo>
                    <a:pt x="3682278" y="142920"/>
                  </a:lnTo>
                  <a:lnTo>
                    <a:pt x="3713784" y="136796"/>
                  </a:lnTo>
                  <a:lnTo>
                    <a:pt x="3743981" y="143918"/>
                  </a:lnTo>
                  <a:lnTo>
                    <a:pt x="3769221" y="161709"/>
                  </a:lnTo>
                  <a:lnTo>
                    <a:pt x="3786601" y="187218"/>
                  </a:lnTo>
                  <a:lnTo>
                    <a:pt x="3793214" y="217494"/>
                  </a:lnTo>
                  <a:lnTo>
                    <a:pt x="3786576" y="248999"/>
                  </a:lnTo>
                  <a:lnTo>
                    <a:pt x="3768329" y="275322"/>
                  </a:lnTo>
                  <a:lnTo>
                    <a:pt x="3741795" y="293187"/>
                  </a:lnTo>
                  <a:lnTo>
                    <a:pt x="3710297" y="299314"/>
                  </a:lnTo>
                  <a:close/>
                </a:path>
                <a:path w="5048884" h="2086610">
                  <a:moveTo>
                    <a:pt x="3180481" y="818254"/>
                  </a:moveTo>
                  <a:lnTo>
                    <a:pt x="3149644" y="811074"/>
                  </a:lnTo>
                  <a:lnTo>
                    <a:pt x="3124717" y="793076"/>
                  </a:lnTo>
                  <a:lnTo>
                    <a:pt x="3108347" y="767082"/>
                  </a:lnTo>
                  <a:lnTo>
                    <a:pt x="3103182" y="735912"/>
                  </a:lnTo>
                  <a:lnTo>
                    <a:pt x="3110289" y="706274"/>
                  </a:lnTo>
                  <a:lnTo>
                    <a:pt x="3127428" y="682103"/>
                  </a:lnTo>
                  <a:lnTo>
                    <a:pt x="3152135" y="665782"/>
                  </a:lnTo>
                  <a:lnTo>
                    <a:pt x="3181950" y="659692"/>
                  </a:lnTo>
                  <a:lnTo>
                    <a:pt x="3212969" y="665912"/>
                  </a:lnTo>
                  <a:lnTo>
                    <a:pt x="3238384" y="683134"/>
                  </a:lnTo>
                  <a:lnTo>
                    <a:pt x="3255488" y="708639"/>
                  </a:lnTo>
                  <a:lnTo>
                    <a:pt x="3261576" y="739708"/>
                  </a:lnTo>
                  <a:lnTo>
                    <a:pt x="3254879" y="770663"/>
                  </a:lnTo>
                  <a:lnTo>
                    <a:pt x="3237281" y="795864"/>
                  </a:lnTo>
                  <a:lnTo>
                    <a:pt x="3211557" y="812623"/>
                  </a:lnTo>
                  <a:lnTo>
                    <a:pt x="3180481" y="818254"/>
                  </a:lnTo>
                  <a:close/>
                </a:path>
                <a:path w="5048884" h="2086610">
                  <a:moveTo>
                    <a:pt x="1611097" y="814927"/>
                  </a:moveTo>
                  <a:lnTo>
                    <a:pt x="1581019" y="808863"/>
                  </a:lnTo>
                  <a:lnTo>
                    <a:pt x="1557168" y="792679"/>
                  </a:lnTo>
                  <a:lnTo>
                    <a:pt x="1541531" y="768411"/>
                  </a:lnTo>
                  <a:lnTo>
                    <a:pt x="1536097" y="738096"/>
                  </a:lnTo>
                  <a:lnTo>
                    <a:pt x="1542157" y="707987"/>
                  </a:lnTo>
                  <a:lnTo>
                    <a:pt x="1558325" y="684110"/>
                  </a:lnTo>
                  <a:lnTo>
                    <a:pt x="1582567" y="668457"/>
                  </a:lnTo>
                  <a:lnTo>
                    <a:pt x="1612849" y="663016"/>
                  </a:lnTo>
                  <a:lnTo>
                    <a:pt x="1642927" y="669083"/>
                  </a:lnTo>
                  <a:lnTo>
                    <a:pt x="1666778" y="685268"/>
                  </a:lnTo>
                  <a:lnTo>
                    <a:pt x="1682415" y="709536"/>
                  </a:lnTo>
                  <a:lnTo>
                    <a:pt x="1687850" y="739850"/>
                  </a:lnTo>
                  <a:lnTo>
                    <a:pt x="1681791" y="769958"/>
                  </a:lnTo>
                  <a:lnTo>
                    <a:pt x="1665623" y="793832"/>
                  </a:lnTo>
                  <a:lnTo>
                    <a:pt x="1641381" y="809485"/>
                  </a:lnTo>
                  <a:lnTo>
                    <a:pt x="1611097" y="814927"/>
                  </a:lnTo>
                  <a:close/>
                </a:path>
                <a:path w="5048884" h="2086610">
                  <a:moveTo>
                    <a:pt x="1339619" y="555939"/>
                  </a:moveTo>
                  <a:lnTo>
                    <a:pt x="1309944" y="549205"/>
                  </a:lnTo>
                  <a:lnTo>
                    <a:pt x="1286277" y="532534"/>
                  </a:lnTo>
                  <a:lnTo>
                    <a:pt x="1270665" y="508066"/>
                  </a:lnTo>
                  <a:lnTo>
                    <a:pt x="1265152" y="477944"/>
                  </a:lnTo>
                  <a:lnTo>
                    <a:pt x="1271518" y="446892"/>
                  </a:lnTo>
                  <a:lnTo>
                    <a:pt x="1288587" y="422222"/>
                  </a:lnTo>
                  <a:lnTo>
                    <a:pt x="1313994" y="406198"/>
                  </a:lnTo>
                  <a:lnTo>
                    <a:pt x="1345372" y="401088"/>
                  </a:lnTo>
                  <a:lnTo>
                    <a:pt x="1375046" y="407822"/>
                  </a:lnTo>
                  <a:lnTo>
                    <a:pt x="1398713" y="424494"/>
                  </a:lnTo>
                  <a:lnTo>
                    <a:pt x="1414326" y="448962"/>
                  </a:lnTo>
                  <a:lnTo>
                    <a:pt x="1419840" y="479083"/>
                  </a:lnTo>
                  <a:lnTo>
                    <a:pt x="1413472" y="510130"/>
                  </a:lnTo>
                  <a:lnTo>
                    <a:pt x="1396399" y="534801"/>
                  </a:lnTo>
                  <a:lnTo>
                    <a:pt x="1370992" y="550827"/>
                  </a:lnTo>
                  <a:lnTo>
                    <a:pt x="1339619" y="555939"/>
                  </a:lnTo>
                  <a:close/>
                </a:path>
                <a:path w="5048884" h="2086610">
                  <a:moveTo>
                    <a:pt x="3972263" y="32956"/>
                  </a:moveTo>
                  <a:lnTo>
                    <a:pt x="3942128" y="27127"/>
                  </a:lnTo>
                  <a:lnTo>
                    <a:pt x="3918134" y="11020"/>
                  </a:lnTo>
                  <a:lnTo>
                    <a:pt x="3910975" y="0"/>
                  </a:lnTo>
                  <a:lnTo>
                    <a:pt x="4033463" y="0"/>
                  </a:lnTo>
                  <a:lnTo>
                    <a:pt x="4026358" y="10956"/>
                  </a:lnTo>
                  <a:lnTo>
                    <a:pt x="4002381" y="27092"/>
                  </a:lnTo>
                  <a:lnTo>
                    <a:pt x="3972263" y="32956"/>
                  </a:lnTo>
                  <a:close/>
                </a:path>
                <a:path w="5048884" h="2086610">
                  <a:moveTo>
                    <a:pt x="3713813" y="552611"/>
                  </a:moveTo>
                  <a:lnTo>
                    <a:pt x="3684253" y="547075"/>
                  </a:lnTo>
                  <a:lnTo>
                    <a:pt x="3659922" y="530754"/>
                  </a:lnTo>
                  <a:lnTo>
                    <a:pt x="3643588" y="506418"/>
                  </a:lnTo>
                  <a:lnTo>
                    <a:pt x="3638020" y="476833"/>
                  </a:lnTo>
                  <a:lnTo>
                    <a:pt x="3644456" y="448609"/>
                  </a:lnTo>
                  <a:lnTo>
                    <a:pt x="3660687" y="425519"/>
                  </a:lnTo>
                  <a:lnTo>
                    <a:pt x="3684222" y="409982"/>
                  </a:lnTo>
                  <a:lnTo>
                    <a:pt x="3712569" y="404417"/>
                  </a:lnTo>
                  <a:lnTo>
                    <a:pt x="3740868" y="410397"/>
                  </a:lnTo>
                  <a:lnTo>
                    <a:pt x="3764172" y="426258"/>
                  </a:lnTo>
                  <a:lnTo>
                    <a:pt x="3780047" y="449567"/>
                  </a:lnTo>
                  <a:lnTo>
                    <a:pt x="3786060" y="477890"/>
                  </a:lnTo>
                  <a:lnTo>
                    <a:pt x="3780538" y="506271"/>
                  </a:lnTo>
                  <a:lnTo>
                    <a:pt x="3765045" y="529851"/>
                  </a:lnTo>
                  <a:lnTo>
                    <a:pt x="3741998" y="546131"/>
                  </a:lnTo>
                  <a:lnTo>
                    <a:pt x="3713813" y="552611"/>
                  </a:lnTo>
                  <a:close/>
                </a:path>
                <a:path w="5048884" h="2086610">
                  <a:moveTo>
                    <a:pt x="2133173" y="1083164"/>
                  </a:moveTo>
                  <a:lnTo>
                    <a:pt x="2103278" y="1077304"/>
                  </a:lnTo>
                  <a:lnTo>
                    <a:pt x="2079078" y="1060757"/>
                  </a:lnTo>
                  <a:lnTo>
                    <a:pt x="2063130" y="1036142"/>
                  </a:lnTo>
                  <a:lnTo>
                    <a:pt x="2057992" y="1006082"/>
                  </a:lnTo>
                  <a:lnTo>
                    <a:pt x="2064719" y="977589"/>
                  </a:lnTo>
                  <a:lnTo>
                    <a:pt x="2081182" y="954632"/>
                  </a:lnTo>
                  <a:lnTo>
                    <a:pt x="2105010" y="939456"/>
                  </a:lnTo>
                  <a:lnTo>
                    <a:pt x="2133834" y="934304"/>
                  </a:lnTo>
                  <a:lnTo>
                    <a:pt x="2162413" y="940595"/>
                  </a:lnTo>
                  <a:lnTo>
                    <a:pt x="2185594" y="956703"/>
                  </a:lnTo>
                  <a:lnTo>
                    <a:pt x="2201110" y="980301"/>
                  </a:lnTo>
                  <a:lnTo>
                    <a:pt x="2206694" y="1009064"/>
                  </a:lnTo>
                  <a:lnTo>
                    <a:pt x="2200854" y="1037773"/>
                  </a:lnTo>
                  <a:lnTo>
                    <a:pt x="2185131" y="1061227"/>
                  </a:lnTo>
                  <a:lnTo>
                    <a:pt x="2161809" y="1077125"/>
                  </a:lnTo>
                  <a:lnTo>
                    <a:pt x="2133173" y="1083164"/>
                  </a:lnTo>
                  <a:close/>
                </a:path>
                <a:path w="5048884" h="2086610">
                  <a:moveTo>
                    <a:pt x="2386547" y="1083679"/>
                  </a:moveTo>
                  <a:lnTo>
                    <a:pt x="2358500" y="1076135"/>
                  </a:lnTo>
                  <a:lnTo>
                    <a:pt x="2336381" y="1059288"/>
                  </a:lnTo>
                  <a:lnTo>
                    <a:pt x="2322088" y="1035266"/>
                  </a:lnTo>
                  <a:lnTo>
                    <a:pt x="2317517" y="1006201"/>
                  </a:lnTo>
                  <a:lnTo>
                    <a:pt x="2324308" y="976594"/>
                  </a:lnTo>
                  <a:lnTo>
                    <a:pt x="2341226" y="953213"/>
                  </a:lnTo>
                  <a:lnTo>
                    <a:pt x="2365963" y="938187"/>
                  </a:lnTo>
                  <a:lnTo>
                    <a:pt x="2396211" y="933644"/>
                  </a:lnTo>
                  <a:lnTo>
                    <a:pt x="2425630" y="940860"/>
                  </a:lnTo>
                  <a:lnTo>
                    <a:pt x="2448711" y="958154"/>
                  </a:lnTo>
                  <a:lnTo>
                    <a:pt x="2463356" y="983176"/>
                  </a:lnTo>
                  <a:lnTo>
                    <a:pt x="2467468" y="1013571"/>
                  </a:lnTo>
                  <a:lnTo>
                    <a:pt x="2459843" y="1042867"/>
                  </a:lnTo>
                  <a:lnTo>
                    <a:pt x="2442218" y="1065701"/>
                  </a:lnTo>
                  <a:lnTo>
                    <a:pt x="2416987" y="1079997"/>
                  </a:lnTo>
                  <a:lnTo>
                    <a:pt x="2386547" y="1083679"/>
                  </a:lnTo>
                  <a:close/>
                </a:path>
                <a:path w="5048884" h="2086610">
                  <a:moveTo>
                    <a:pt x="2658617" y="1083472"/>
                  </a:moveTo>
                  <a:lnTo>
                    <a:pt x="2630202" y="1076672"/>
                  </a:lnTo>
                  <a:lnTo>
                    <a:pt x="2607482" y="1060311"/>
                  </a:lnTo>
                  <a:lnTo>
                    <a:pt x="2592512" y="1036577"/>
                  </a:lnTo>
                  <a:lnTo>
                    <a:pt x="2587347" y="1007653"/>
                  </a:lnTo>
                  <a:lnTo>
                    <a:pt x="2593770" y="977854"/>
                  </a:lnTo>
                  <a:lnTo>
                    <a:pt x="2610542" y="954114"/>
                  </a:lnTo>
                  <a:lnTo>
                    <a:pt x="2635229" y="938730"/>
                  </a:lnTo>
                  <a:lnTo>
                    <a:pt x="2665399" y="933996"/>
                  </a:lnTo>
                  <a:lnTo>
                    <a:pt x="2693813" y="940796"/>
                  </a:lnTo>
                  <a:lnTo>
                    <a:pt x="2716531" y="957154"/>
                  </a:lnTo>
                  <a:lnTo>
                    <a:pt x="2731499" y="980888"/>
                  </a:lnTo>
                  <a:lnTo>
                    <a:pt x="2736665" y="1009813"/>
                  </a:lnTo>
                  <a:lnTo>
                    <a:pt x="2730244" y="1039612"/>
                  </a:lnTo>
                  <a:lnTo>
                    <a:pt x="2713474" y="1063353"/>
                  </a:lnTo>
                  <a:lnTo>
                    <a:pt x="2688788" y="1078738"/>
                  </a:lnTo>
                  <a:lnTo>
                    <a:pt x="2658617" y="1083472"/>
                  </a:lnTo>
                  <a:close/>
                </a:path>
                <a:path w="5048884" h="2086610">
                  <a:moveTo>
                    <a:pt x="1077902" y="293490"/>
                  </a:moveTo>
                  <a:lnTo>
                    <a:pt x="1049345" y="286551"/>
                  </a:lnTo>
                  <a:lnTo>
                    <a:pt x="1026766" y="270191"/>
                  </a:lnTo>
                  <a:lnTo>
                    <a:pt x="1012006" y="246389"/>
                  </a:lnTo>
                  <a:lnTo>
                    <a:pt x="1006903" y="217122"/>
                  </a:lnTo>
                  <a:lnTo>
                    <a:pt x="1013084" y="187012"/>
                  </a:lnTo>
                  <a:lnTo>
                    <a:pt x="1029490" y="163173"/>
                  </a:lnTo>
                  <a:lnTo>
                    <a:pt x="1053978" y="147670"/>
                  </a:lnTo>
                  <a:lnTo>
                    <a:pt x="1084402" y="142567"/>
                  </a:lnTo>
                  <a:lnTo>
                    <a:pt x="1114306" y="149173"/>
                  </a:lnTo>
                  <a:lnTo>
                    <a:pt x="1137861" y="165967"/>
                  </a:lnTo>
                  <a:lnTo>
                    <a:pt x="1153016" y="190748"/>
                  </a:lnTo>
                  <a:lnTo>
                    <a:pt x="1157719" y="221309"/>
                  </a:lnTo>
                  <a:lnTo>
                    <a:pt x="1150709" y="251073"/>
                  </a:lnTo>
                  <a:lnTo>
                    <a:pt x="1133565" y="274384"/>
                  </a:lnTo>
                  <a:lnTo>
                    <a:pt x="1108545" y="289203"/>
                  </a:lnTo>
                  <a:lnTo>
                    <a:pt x="1077902" y="293490"/>
                  </a:lnTo>
                  <a:close/>
                </a:path>
                <a:path w="5048884" h="2086610">
                  <a:moveTo>
                    <a:pt x="3451342" y="812706"/>
                  </a:moveTo>
                  <a:lnTo>
                    <a:pt x="3423156" y="806538"/>
                  </a:lnTo>
                  <a:lnTo>
                    <a:pt x="3399796" y="790307"/>
                  </a:lnTo>
                  <a:lnTo>
                    <a:pt x="3383923" y="766713"/>
                  </a:lnTo>
                  <a:lnTo>
                    <a:pt x="3378198" y="738458"/>
                  </a:lnTo>
                  <a:lnTo>
                    <a:pt x="3384360" y="710243"/>
                  </a:lnTo>
                  <a:lnTo>
                    <a:pt x="3400574" y="686859"/>
                  </a:lnTo>
                  <a:lnTo>
                    <a:pt x="3424143" y="670970"/>
                  </a:lnTo>
                  <a:lnTo>
                    <a:pt x="3452369" y="665239"/>
                  </a:lnTo>
                  <a:lnTo>
                    <a:pt x="3480552" y="671407"/>
                  </a:lnTo>
                  <a:lnTo>
                    <a:pt x="3503910" y="687638"/>
                  </a:lnTo>
                  <a:lnTo>
                    <a:pt x="3519783" y="711232"/>
                  </a:lnTo>
                  <a:lnTo>
                    <a:pt x="3525510" y="739489"/>
                  </a:lnTo>
                  <a:lnTo>
                    <a:pt x="3519350" y="767701"/>
                  </a:lnTo>
                  <a:lnTo>
                    <a:pt x="3503135" y="791084"/>
                  </a:lnTo>
                  <a:lnTo>
                    <a:pt x="3479566" y="806975"/>
                  </a:lnTo>
                  <a:lnTo>
                    <a:pt x="3451342" y="812706"/>
                  </a:lnTo>
                  <a:close/>
                </a:path>
                <a:path w="5048884" h="2086610">
                  <a:moveTo>
                    <a:pt x="2918972" y="1082261"/>
                  </a:moveTo>
                  <a:lnTo>
                    <a:pt x="2892044" y="1075346"/>
                  </a:lnTo>
                  <a:lnTo>
                    <a:pt x="2869715" y="1059110"/>
                  </a:lnTo>
                  <a:lnTo>
                    <a:pt x="2854456" y="1036133"/>
                  </a:lnTo>
                  <a:lnTo>
                    <a:pt x="2848743" y="1008994"/>
                  </a:lnTo>
                  <a:lnTo>
                    <a:pt x="2854724" y="980647"/>
                  </a:lnTo>
                  <a:lnTo>
                    <a:pt x="2871012" y="957012"/>
                  </a:lnTo>
                  <a:lnTo>
                    <a:pt x="2894752" y="940921"/>
                  </a:lnTo>
                  <a:lnTo>
                    <a:pt x="2923092" y="935205"/>
                  </a:lnTo>
                  <a:lnTo>
                    <a:pt x="2951349" y="941693"/>
                  </a:lnTo>
                  <a:lnTo>
                    <a:pt x="2974717" y="958389"/>
                  </a:lnTo>
                  <a:lnTo>
                    <a:pt x="2990410" y="982391"/>
                  </a:lnTo>
                  <a:lnTo>
                    <a:pt x="2995643" y="1010796"/>
                  </a:lnTo>
                  <a:lnTo>
                    <a:pt x="2988669" y="1038997"/>
                  </a:lnTo>
                  <a:lnTo>
                    <a:pt x="2971587" y="1062152"/>
                  </a:lnTo>
                  <a:lnTo>
                    <a:pt x="2947365" y="1077496"/>
                  </a:lnTo>
                  <a:lnTo>
                    <a:pt x="2918972" y="1082261"/>
                  </a:lnTo>
                  <a:close/>
                </a:path>
                <a:path w="5048884" h="2086610">
                  <a:moveTo>
                    <a:pt x="820291" y="29425"/>
                  </a:moveTo>
                  <a:lnTo>
                    <a:pt x="793445" y="22889"/>
                  </a:lnTo>
                  <a:lnTo>
                    <a:pt x="771074" y="6792"/>
                  </a:lnTo>
                  <a:lnTo>
                    <a:pt x="766555" y="0"/>
                  </a:lnTo>
                  <a:lnTo>
                    <a:pt x="877493" y="0"/>
                  </a:lnTo>
                  <a:lnTo>
                    <a:pt x="872146" y="7832"/>
                  </a:lnTo>
                  <a:lnTo>
                    <a:pt x="848443" y="23950"/>
                  </a:lnTo>
                  <a:lnTo>
                    <a:pt x="820291" y="29425"/>
                  </a:lnTo>
                  <a:close/>
                </a:path>
                <a:path w="5048884" h="2086610">
                  <a:moveTo>
                    <a:pt x="1875451" y="1080903"/>
                  </a:moveTo>
                  <a:lnTo>
                    <a:pt x="1847232" y="1076013"/>
                  </a:lnTo>
                  <a:lnTo>
                    <a:pt x="1823115" y="1060264"/>
                  </a:lnTo>
                  <a:lnTo>
                    <a:pt x="1806320" y="1036746"/>
                  </a:lnTo>
                  <a:lnTo>
                    <a:pt x="1800065" y="1008550"/>
                  </a:lnTo>
                  <a:lnTo>
                    <a:pt x="1805941" y="981542"/>
                  </a:lnTo>
                  <a:lnTo>
                    <a:pt x="1821575" y="958696"/>
                  </a:lnTo>
                  <a:lnTo>
                    <a:pt x="1844234" y="942779"/>
                  </a:lnTo>
                  <a:lnTo>
                    <a:pt x="1871184" y="936559"/>
                  </a:lnTo>
                  <a:lnTo>
                    <a:pt x="1898194" y="941951"/>
                  </a:lnTo>
                  <a:lnTo>
                    <a:pt x="1921252" y="957220"/>
                  </a:lnTo>
                  <a:lnTo>
                    <a:pt x="1937544" y="979669"/>
                  </a:lnTo>
                  <a:lnTo>
                    <a:pt x="1944253" y="1006597"/>
                  </a:lnTo>
                  <a:lnTo>
                    <a:pt x="1939349" y="1033658"/>
                  </a:lnTo>
                  <a:lnTo>
                    <a:pt x="1924475" y="1056978"/>
                  </a:lnTo>
                  <a:lnTo>
                    <a:pt x="1902290" y="1073683"/>
                  </a:lnTo>
                  <a:lnTo>
                    <a:pt x="1875451" y="1080903"/>
                  </a:lnTo>
                  <a:close/>
                </a:path>
                <a:path w="5048884" h="2086610">
                  <a:moveTo>
                    <a:pt x="3973005" y="290225"/>
                  </a:moveTo>
                  <a:lnTo>
                    <a:pt x="3944809" y="284235"/>
                  </a:lnTo>
                  <a:lnTo>
                    <a:pt x="3921198" y="267637"/>
                  </a:lnTo>
                  <a:lnTo>
                    <a:pt x="3905273" y="243615"/>
                  </a:lnTo>
                  <a:lnTo>
                    <a:pt x="3900132" y="215355"/>
                  </a:lnTo>
                  <a:lnTo>
                    <a:pt x="3907085" y="188459"/>
                  </a:lnTo>
                  <a:lnTo>
                    <a:pt x="3923569" y="166127"/>
                  </a:lnTo>
                  <a:lnTo>
                    <a:pt x="3946743" y="151041"/>
                  </a:lnTo>
                  <a:lnTo>
                    <a:pt x="3973764" y="145881"/>
                  </a:lnTo>
                  <a:lnTo>
                    <a:pt x="4000689" y="152339"/>
                  </a:lnTo>
                  <a:lnTo>
                    <a:pt x="4023234" y="168446"/>
                  </a:lnTo>
                  <a:lnTo>
                    <a:pt x="4038684" y="191408"/>
                  </a:lnTo>
                  <a:lnTo>
                    <a:pt x="4044321" y="218433"/>
                  </a:lnTo>
                  <a:lnTo>
                    <a:pt x="4038363" y="245435"/>
                  </a:lnTo>
                  <a:lnTo>
                    <a:pt x="4022664" y="268240"/>
                  </a:lnTo>
                  <a:lnTo>
                    <a:pt x="3999964" y="284089"/>
                  </a:lnTo>
                  <a:lnTo>
                    <a:pt x="3973005" y="290225"/>
                  </a:lnTo>
                  <a:close/>
                </a:path>
                <a:path w="5048884" h="2086610">
                  <a:moveTo>
                    <a:pt x="1081714" y="549053"/>
                  </a:moveTo>
                  <a:lnTo>
                    <a:pt x="1055528" y="543516"/>
                  </a:lnTo>
                  <a:lnTo>
                    <a:pt x="1033614" y="528903"/>
                  </a:lnTo>
                  <a:lnTo>
                    <a:pt x="1018282" y="507453"/>
                  </a:lnTo>
                  <a:lnTo>
                    <a:pt x="1011844" y="481404"/>
                  </a:lnTo>
                  <a:lnTo>
                    <a:pt x="1016444" y="453891"/>
                  </a:lnTo>
                  <a:lnTo>
                    <a:pt x="1031112" y="430690"/>
                  </a:lnTo>
                  <a:lnTo>
                    <a:pt x="1053331" y="414489"/>
                  </a:lnTo>
                  <a:lnTo>
                    <a:pt x="1080584" y="407975"/>
                  </a:lnTo>
                  <a:lnTo>
                    <a:pt x="1108041" y="413042"/>
                  </a:lnTo>
                  <a:lnTo>
                    <a:pt x="1130975" y="428089"/>
                  </a:lnTo>
                  <a:lnTo>
                    <a:pt x="1146761" y="450573"/>
                  </a:lnTo>
                  <a:lnTo>
                    <a:pt x="1152775" y="477948"/>
                  </a:lnTo>
                  <a:lnTo>
                    <a:pt x="1147233" y="505386"/>
                  </a:lnTo>
                  <a:lnTo>
                    <a:pt x="1131823" y="528103"/>
                  </a:lnTo>
                  <a:lnTo>
                    <a:pt x="1109124" y="543519"/>
                  </a:lnTo>
                  <a:lnTo>
                    <a:pt x="1081714" y="549053"/>
                  </a:lnTo>
                  <a:close/>
                </a:path>
                <a:path w="5048884" h="2086610">
                  <a:moveTo>
                    <a:pt x="1342981" y="809512"/>
                  </a:moveTo>
                  <a:lnTo>
                    <a:pt x="1315578" y="803931"/>
                  </a:lnTo>
                  <a:lnTo>
                    <a:pt x="1292901" y="788478"/>
                  </a:lnTo>
                  <a:lnTo>
                    <a:pt x="1277527" y="765738"/>
                  </a:lnTo>
                  <a:lnTo>
                    <a:pt x="1272031" y="738296"/>
                  </a:lnTo>
                  <a:lnTo>
                    <a:pt x="1278092" y="710930"/>
                  </a:lnTo>
                  <a:lnTo>
                    <a:pt x="1293917" y="688469"/>
                  </a:lnTo>
                  <a:lnTo>
                    <a:pt x="1316874" y="673456"/>
                  </a:lnTo>
                  <a:lnTo>
                    <a:pt x="1344333" y="668434"/>
                  </a:lnTo>
                  <a:lnTo>
                    <a:pt x="1370432" y="674465"/>
                  </a:lnTo>
                  <a:lnTo>
                    <a:pt x="1392080" y="689473"/>
                  </a:lnTo>
                  <a:lnTo>
                    <a:pt x="1407012" y="711185"/>
                  </a:lnTo>
                  <a:lnTo>
                    <a:pt x="1412962" y="737326"/>
                  </a:lnTo>
                  <a:lnTo>
                    <a:pt x="1407869" y="764808"/>
                  </a:lnTo>
                  <a:lnTo>
                    <a:pt x="1392811" y="787749"/>
                  </a:lnTo>
                  <a:lnTo>
                    <a:pt x="1370334" y="803526"/>
                  </a:lnTo>
                  <a:lnTo>
                    <a:pt x="1342981" y="809512"/>
                  </a:lnTo>
                  <a:close/>
                </a:path>
                <a:path w="5048884" h="2086610">
                  <a:moveTo>
                    <a:pt x="3177967" y="1077038"/>
                  </a:moveTo>
                  <a:lnTo>
                    <a:pt x="3151934" y="1070458"/>
                  </a:lnTo>
                  <a:lnTo>
                    <a:pt x="3131479" y="1055286"/>
                  </a:lnTo>
                  <a:lnTo>
                    <a:pt x="3118292" y="1033384"/>
                  </a:lnTo>
                  <a:lnTo>
                    <a:pt x="3114060" y="1006613"/>
                  </a:lnTo>
                  <a:lnTo>
                    <a:pt x="3120290" y="979205"/>
                  </a:lnTo>
                  <a:lnTo>
                    <a:pt x="3135890" y="957762"/>
                  </a:lnTo>
                  <a:lnTo>
                    <a:pt x="3158758" y="944198"/>
                  </a:lnTo>
                  <a:lnTo>
                    <a:pt x="3186791" y="940427"/>
                  </a:lnTo>
                  <a:lnTo>
                    <a:pt x="3212828" y="947007"/>
                  </a:lnTo>
                  <a:lnTo>
                    <a:pt x="3233280" y="962175"/>
                  </a:lnTo>
                  <a:lnTo>
                    <a:pt x="3246462" y="984076"/>
                  </a:lnTo>
                  <a:lnTo>
                    <a:pt x="3250692" y="1010854"/>
                  </a:lnTo>
                  <a:lnTo>
                    <a:pt x="3244464" y="1038261"/>
                  </a:lnTo>
                  <a:lnTo>
                    <a:pt x="3228866" y="1059703"/>
                  </a:lnTo>
                  <a:lnTo>
                    <a:pt x="3206000" y="1073267"/>
                  </a:lnTo>
                  <a:lnTo>
                    <a:pt x="3177967" y="1077038"/>
                  </a:lnTo>
                  <a:close/>
                </a:path>
                <a:path w="5048884" h="2086610">
                  <a:moveTo>
                    <a:pt x="3714311" y="804909"/>
                  </a:moveTo>
                  <a:lnTo>
                    <a:pt x="3687512" y="800481"/>
                  </a:lnTo>
                  <a:lnTo>
                    <a:pt x="3665880" y="786707"/>
                  </a:lnTo>
                  <a:lnTo>
                    <a:pt x="3651429" y="765537"/>
                  </a:lnTo>
                  <a:lnTo>
                    <a:pt x="3646175" y="738925"/>
                  </a:lnTo>
                  <a:lnTo>
                    <a:pt x="3651024" y="713419"/>
                  </a:lnTo>
                  <a:lnTo>
                    <a:pt x="3664392" y="692742"/>
                  </a:lnTo>
                  <a:lnTo>
                    <a:pt x="3684549" y="678684"/>
                  </a:lnTo>
                  <a:lnTo>
                    <a:pt x="3709769" y="673036"/>
                  </a:lnTo>
                  <a:lnTo>
                    <a:pt x="3736567" y="677465"/>
                  </a:lnTo>
                  <a:lnTo>
                    <a:pt x="3758201" y="691241"/>
                  </a:lnTo>
                  <a:lnTo>
                    <a:pt x="3772653" y="712410"/>
                  </a:lnTo>
                  <a:lnTo>
                    <a:pt x="3777907" y="739019"/>
                  </a:lnTo>
                  <a:lnTo>
                    <a:pt x="3773057" y="764527"/>
                  </a:lnTo>
                  <a:lnTo>
                    <a:pt x="3759690" y="785204"/>
                  </a:lnTo>
                  <a:lnTo>
                    <a:pt x="3739532" y="799261"/>
                  </a:lnTo>
                  <a:lnTo>
                    <a:pt x="3714311" y="804909"/>
                  </a:lnTo>
                  <a:close/>
                </a:path>
                <a:path w="5048884" h="2086610">
                  <a:moveTo>
                    <a:pt x="818935" y="284318"/>
                  </a:moveTo>
                  <a:lnTo>
                    <a:pt x="792794" y="278008"/>
                  </a:lnTo>
                  <a:lnTo>
                    <a:pt x="772410" y="262813"/>
                  </a:lnTo>
                  <a:lnTo>
                    <a:pt x="759552" y="240718"/>
                  </a:lnTo>
                  <a:lnTo>
                    <a:pt x="755989" y="213709"/>
                  </a:lnTo>
                  <a:lnTo>
                    <a:pt x="762205" y="188708"/>
                  </a:lnTo>
                  <a:lnTo>
                    <a:pt x="776570" y="169017"/>
                  </a:lnTo>
                  <a:lnTo>
                    <a:pt x="797400" y="156194"/>
                  </a:lnTo>
                  <a:lnTo>
                    <a:pt x="823010" y="151793"/>
                  </a:lnTo>
                  <a:lnTo>
                    <a:pt x="849495" y="157253"/>
                  </a:lnTo>
                  <a:lnTo>
                    <a:pt x="870397" y="171700"/>
                  </a:lnTo>
                  <a:lnTo>
                    <a:pt x="883931" y="193269"/>
                  </a:lnTo>
                  <a:lnTo>
                    <a:pt x="888316" y="220094"/>
                  </a:lnTo>
                  <a:lnTo>
                    <a:pt x="882436" y="246442"/>
                  </a:lnTo>
                  <a:lnTo>
                    <a:pt x="867633" y="267114"/>
                  </a:lnTo>
                  <a:lnTo>
                    <a:pt x="845826" y="280331"/>
                  </a:lnTo>
                  <a:lnTo>
                    <a:pt x="818935" y="284318"/>
                  </a:lnTo>
                  <a:close/>
                </a:path>
                <a:path w="5048884" h="2086610">
                  <a:moveTo>
                    <a:pt x="1612806" y="1075142"/>
                  </a:moveTo>
                  <a:lnTo>
                    <a:pt x="1586013" y="1070326"/>
                  </a:lnTo>
                  <a:lnTo>
                    <a:pt x="1564693" y="1056412"/>
                  </a:lnTo>
                  <a:lnTo>
                    <a:pt x="1550637" y="1035180"/>
                  </a:lnTo>
                  <a:lnTo>
                    <a:pt x="1545635" y="1008409"/>
                  </a:lnTo>
                  <a:lnTo>
                    <a:pt x="1550455" y="982800"/>
                  </a:lnTo>
                  <a:lnTo>
                    <a:pt x="1563637" y="962159"/>
                  </a:lnTo>
                  <a:lnTo>
                    <a:pt x="1583617" y="948122"/>
                  </a:lnTo>
                  <a:lnTo>
                    <a:pt x="1608829" y="942326"/>
                  </a:lnTo>
                  <a:lnTo>
                    <a:pt x="1635829" y="946328"/>
                  </a:lnTo>
                  <a:lnTo>
                    <a:pt x="1657668" y="959565"/>
                  </a:lnTo>
                  <a:lnTo>
                    <a:pt x="1672458" y="980286"/>
                  </a:lnTo>
                  <a:lnTo>
                    <a:pt x="1678312" y="1006742"/>
                  </a:lnTo>
                  <a:lnTo>
                    <a:pt x="1673915" y="1033679"/>
                  </a:lnTo>
                  <a:lnTo>
                    <a:pt x="1660363" y="1055277"/>
                  </a:lnTo>
                  <a:lnTo>
                    <a:pt x="1639409" y="1069709"/>
                  </a:lnTo>
                  <a:lnTo>
                    <a:pt x="1612806" y="1075142"/>
                  </a:lnTo>
                  <a:close/>
                </a:path>
                <a:path w="5048884" h="2086610">
                  <a:moveTo>
                    <a:pt x="4233203" y="23074"/>
                  </a:moveTo>
                  <a:lnTo>
                    <a:pt x="4206650" y="17951"/>
                  </a:lnTo>
                  <a:lnTo>
                    <a:pt x="4185329" y="3402"/>
                  </a:lnTo>
                  <a:lnTo>
                    <a:pt x="4183150" y="0"/>
                  </a:lnTo>
                  <a:lnTo>
                    <a:pt x="4281601" y="0"/>
                  </a:lnTo>
                  <a:lnTo>
                    <a:pt x="4278980" y="3927"/>
                  </a:lnTo>
                  <a:lnTo>
                    <a:pt x="4258508" y="17810"/>
                  </a:lnTo>
                  <a:lnTo>
                    <a:pt x="4233203" y="23074"/>
                  </a:lnTo>
                  <a:close/>
                </a:path>
                <a:path w="5048884" h="2086610">
                  <a:moveTo>
                    <a:pt x="3973581" y="543875"/>
                  </a:moveTo>
                  <a:lnTo>
                    <a:pt x="3948239" y="539375"/>
                  </a:lnTo>
                  <a:lnTo>
                    <a:pt x="3927315" y="526109"/>
                  </a:lnTo>
                  <a:lnTo>
                    <a:pt x="3912861" y="506014"/>
                  </a:lnTo>
                  <a:lnTo>
                    <a:pt x="3906934" y="481029"/>
                  </a:lnTo>
                  <a:lnTo>
                    <a:pt x="3911412" y="454450"/>
                  </a:lnTo>
                  <a:lnTo>
                    <a:pt x="3925427" y="432760"/>
                  </a:lnTo>
                  <a:lnTo>
                    <a:pt x="3946760" y="418236"/>
                  </a:lnTo>
                  <a:lnTo>
                    <a:pt x="3973187" y="413153"/>
                  </a:lnTo>
                  <a:lnTo>
                    <a:pt x="3998346" y="418498"/>
                  </a:lnTo>
                  <a:lnTo>
                    <a:pt x="4018756" y="432458"/>
                  </a:lnTo>
                  <a:lnTo>
                    <a:pt x="4032466" y="453056"/>
                  </a:lnTo>
                  <a:lnTo>
                    <a:pt x="4037522" y="478317"/>
                  </a:lnTo>
                  <a:lnTo>
                    <a:pt x="4032616" y="503619"/>
                  </a:lnTo>
                  <a:lnTo>
                    <a:pt x="4019031" y="524305"/>
                  </a:lnTo>
                  <a:lnTo>
                    <a:pt x="3998707" y="538386"/>
                  </a:lnTo>
                  <a:lnTo>
                    <a:pt x="3973581" y="543875"/>
                  </a:lnTo>
                  <a:close/>
                </a:path>
                <a:path w="5048884" h="2086610">
                  <a:moveTo>
                    <a:pt x="2393529" y="1333928"/>
                  </a:moveTo>
                  <a:lnTo>
                    <a:pt x="2368663" y="1329118"/>
                  </a:lnTo>
                  <a:lnTo>
                    <a:pt x="2347855" y="1315363"/>
                  </a:lnTo>
                  <a:lnTo>
                    <a:pt x="2333468" y="1294957"/>
                  </a:lnTo>
                  <a:lnTo>
                    <a:pt x="2327863" y="1270193"/>
                  </a:lnTo>
                  <a:lnTo>
                    <a:pt x="2332669" y="1245299"/>
                  </a:lnTo>
                  <a:lnTo>
                    <a:pt x="2346408" y="1224469"/>
                  </a:lnTo>
                  <a:lnTo>
                    <a:pt x="2366792" y="1210068"/>
                  </a:lnTo>
                  <a:lnTo>
                    <a:pt x="2391530" y="1204458"/>
                  </a:lnTo>
                  <a:lnTo>
                    <a:pt x="2416398" y="1209269"/>
                  </a:lnTo>
                  <a:lnTo>
                    <a:pt x="2437205" y="1223023"/>
                  </a:lnTo>
                  <a:lnTo>
                    <a:pt x="2451592" y="1243428"/>
                  </a:lnTo>
                  <a:lnTo>
                    <a:pt x="2457196" y="1268193"/>
                  </a:lnTo>
                  <a:lnTo>
                    <a:pt x="2452391" y="1293088"/>
                  </a:lnTo>
                  <a:lnTo>
                    <a:pt x="2438653" y="1313918"/>
                  </a:lnTo>
                  <a:lnTo>
                    <a:pt x="2418269" y="1328319"/>
                  </a:lnTo>
                  <a:lnTo>
                    <a:pt x="2393529" y="1333928"/>
                  </a:lnTo>
                  <a:close/>
                </a:path>
                <a:path w="5048884" h="2086610">
                  <a:moveTo>
                    <a:pt x="2922513" y="1332096"/>
                  </a:moveTo>
                  <a:lnTo>
                    <a:pt x="2897800" y="1326680"/>
                  </a:lnTo>
                  <a:lnTo>
                    <a:pt x="2877248" y="1311996"/>
                  </a:lnTo>
                  <a:lnTo>
                    <a:pt x="2863538" y="1290851"/>
                  </a:lnTo>
                  <a:lnTo>
                    <a:pt x="2859355" y="1266050"/>
                  </a:lnTo>
                  <a:lnTo>
                    <a:pt x="2865718" y="1242705"/>
                  </a:lnTo>
                  <a:lnTo>
                    <a:pt x="2880311" y="1223424"/>
                  </a:lnTo>
                  <a:lnTo>
                    <a:pt x="2900633" y="1210516"/>
                  </a:lnTo>
                  <a:lnTo>
                    <a:pt x="2924179" y="1206288"/>
                  </a:lnTo>
                  <a:lnTo>
                    <a:pt x="2947663" y="1212138"/>
                  </a:lnTo>
                  <a:lnTo>
                    <a:pt x="2967155" y="1226305"/>
                  </a:lnTo>
                  <a:lnTo>
                    <a:pt x="2980374" y="1246398"/>
                  </a:lnTo>
                  <a:lnTo>
                    <a:pt x="2985038" y="1270026"/>
                  </a:lnTo>
                  <a:lnTo>
                    <a:pt x="2979683" y="1293605"/>
                  </a:lnTo>
                  <a:lnTo>
                    <a:pt x="2965925" y="1313351"/>
                  </a:lnTo>
                  <a:lnTo>
                    <a:pt x="2946092" y="1326952"/>
                  </a:lnTo>
                  <a:lnTo>
                    <a:pt x="2922513" y="1332096"/>
                  </a:lnTo>
                  <a:close/>
                </a:path>
                <a:path w="5048884" h="2086610">
                  <a:moveTo>
                    <a:pt x="2661660" y="1333809"/>
                  </a:moveTo>
                  <a:lnTo>
                    <a:pt x="2636975" y="1328448"/>
                  </a:lnTo>
                  <a:lnTo>
                    <a:pt x="2616484" y="1314253"/>
                  </a:lnTo>
                  <a:lnTo>
                    <a:pt x="2602533" y="1293595"/>
                  </a:lnTo>
                  <a:lnTo>
                    <a:pt x="2597463" y="1268846"/>
                  </a:lnTo>
                  <a:lnTo>
                    <a:pt x="2602818" y="1244134"/>
                  </a:lnTo>
                  <a:lnTo>
                    <a:pt x="2616997" y="1223622"/>
                  </a:lnTo>
                  <a:lnTo>
                    <a:pt x="2637631" y="1209655"/>
                  </a:lnTo>
                  <a:lnTo>
                    <a:pt x="2662353" y="1204580"/>
                  </a:lnTo>
                  <a:lnTo>
                    <a:pt x="2687040" y="1209940"/>
                  </a:lnTo>
                  <a:lnTo>
                    <a:pt x="2707530" y="1224134"/>
                  </a:lnTo>
                  <a:lnTo>
                    <a:pt x="2721481" y="1244791"/>
                  </a:lnTo>
                  <a:lnTo>
                    <a:pt x="2726551" y="1269540"/>
                  </a:lnTo>
                  <a:lnTo>
                    <a:pt x="2721195" y="1294251"/>
                  </a:lnTo>
                  <a:lnTo>
                    <a:pt x="2707014" y="1314765"/>
                  </a:lnTo>
                  <a:lnTo>
                    <a:pt x="2686379" y="1328734"/>
                  </a:lnTo>
                  <a:lnTo>
                    <a:pt x="2661660" y="1333809"/>
                  </a:lnTo>
                  <a:close/>
                </a:path>
                <a:path w="5048884" h="2086610">
                  <a:moveTo>
                    <a:pt x="1083039" y="802088"/>
                  </a:moveTo>
                  <a:lnTo>
                    <a:pt x="1058233" y="796833"/>
                  </a:lnTo>
                  <a:lnTo>
                    <a:pt x="1037529" y="782240"/>
                  </a:lnTo>
                  <a:lnTo>
                    <a:pt x="1023636" y="761106"/>
                  </a:lnTo>
                  <a:lnTo>
                    <a:pt x="1019262" y="736227"/>
                  </a:lnTo>
                  <a:lnTo>
                    <a:pt x="1025468" y="712768"/>
                  </a:lnTo>
                  <a:lnTo>
                    <a:pt x="1039965" y="693339"/>
                  </a:lnTo>
                  <a:lnTo>
                    <a:pt x="1060270" y="680261"/>
                  </a:lnTo>
                  <a:lnTo>
                    <a:pt x="1083897" y="675853"/>
                  </a:lnTo>
                  <a:lnTo>
                    <a:pt x="1107462" y="681553"/>
                  </a:lnTo>
                  <a:lnTo>
                    <a:pt x="1127104" y="695639"/>
                  </a:lnTo>
                  <a:lnTo>
                    <a:pt x="1140509" y="715719"/>
                  </a:lnTo>
                  <a:lnTo>
                    <a:pt x="1145362" y="739400"/>
                  </a:lnTo>
                  <a:lnTo>
                    <a:pt x="1140154" y="763055"/>
                  </a:lnTo>
                  <a:lnTo>
                    <a:pt x="1126475" y="782954"/>
                  </a:lnTo>
                  <a:lnTo>
                    <a:pt x="1106658" y="796748"/>
                  </a:lnTo>
                  <a:lnTo>
                    <a:pt x="1083039" y="802088"/>
                  </a:lnTo>
                  <a:close/>
                </a:path>
                <a:path w="5048884" h="2086610">
                  <a:moveTo>
                    <a:pt x="3452716" y="1073040"/>
                  </a:moveTo>
                  <a:lnTo>
                    <a:pt x="3427734" y="1068034"/>
                  </a:lnTo>
                  <a:lnTo>
                    <a:pt x="3406674" y="1053922"/>
                  </a:lnTo>
                  <a:lnTo>
                    <a:pt x="3392446" y="1033224"/>
                  </a:lnTo>
                  <a:lnTo>
                    <a:pt x="3387962" y="1008458"/>
                  </a:lnTo>
                  <a:lnTo>
                    <a:pt x="3393080" y="983228"/>
                  </a:lnTo>
                  <a:lnTo>
                    <a:pt x="3405199" y="964026"/>
                  </a:lnTo>
                  <a:lnTo>
                    <a:pt x="3423890" y="951124"/>
                  </a:lnTo>
                  <a:lnTo>
                    <a:pt x="3448724" y="944797"/>
                  </a:lnTo>
                  <a:lnTo>
                    <a:pt x="3473474" y="948070"/>
                  </a:lnTo>
                  <a:lnTo>
                    <a:pt x="3494755" y="961402"/>
                  </a:lnTo>
                  <a:lnTo>
                    <a:pt x="3509863" y="981910"/>
                  </a:lnTo>
                  <a:lnTo>
                    <a:pt x="3516093" y="1006715"/>
                  </a:lnTo>
                  <a:lnTo>
                    <a:pt x="3511561" y="1031561"/>
                  </a:lnTo>
                  <a:lnTo>
                    <a:pt x="3497838" y="1052622"/>
                  </a:lnTo>
                  <a:lnTo>
                    <a:pt x="3477399" y="1067311"/>
                  </a:lnTo>
                  <a:lnTo>
                    <a:pt x="3452716" y="1073040"/>
                  </a:lnTo>
                  <a:close/>
                </a:path>
                <a:path w="5048884" h="2086610">
                  <a:moveTo>
                    <a:pt x="2132620" y="1333120"/>
                  </a:moveTo>
                  <a:lnTo>
                    <a:pt x="2107847" y="1327729"/>
                  </a:lnTo>
                  <a:lnTo>
                    <a:pt x="2087130" y="1313115"/>
                  </a:lnTo>
                  <a:lnTo>
                    <a:pt x="2073125" y="1292011"/>
                  </a:lnTo>
                  <a:lnTo>
                    <a:pt x="2068487" y="1267148"/>
                  </a:lnTo>
                  <a:lnTo>
                    <a:pt x="2074318" y="1243645"/>
                  </a:lnTo>
                  <a:lnTo>
                    <a:pt x="2088447" y="1223952"/>
                  </a:lnTo>
                  <a:lnTo>
                    <a:pt x="2108491" y="1210387"/>
                  </a:lnTo>
                  <a:lnTo>
                    <a:pt x="2132070" y="1205268"/>
                  </a:lnTo>
                  <a:lnTo>
                    <a:pt x="2156845" y="1210660"/>
                  </a:lnTo>
                  <a:lnTo>
                    <a:pt x="2177562" y="1225273"/>
                  </a:lnTo>
                  <a:lnTo>
                    <a:pt x="2191568" y="1246376"/>
                  </a:lnTo>
                  <a:lnTo>
                    <a:pt x="2196206" y="1271239"/>
                  </a:lnTo>
                  <a:lnTo>
                    <a:pt x="2190374" y="1294737"/>
                  </a:lnTo>
                  <a:lnTo>
                    <a:pt x="2176242" y="1314431"/>
                  </a:lnTo>
                  <a:lnTo>
                    <a:pt x="2156196" y="1327999"/>
                  </a:lnTo>
                  <a:lnTo>
                    <a:pt x="2132620" y="1333120"/>
                  </a:lnTo>
                  <a:close/>
                </a:path>
                <a:path w="5048884" h="2086610">
                  <a:moveTo>
                    <a:pt x="549975" y="17466"/>
                  </a:moveTo>
                  <a:lnTo>
                    <a:pt x="526038" y="11855"/>
                  </a:lnTo>
                  <a:lnTo>
                    <a:pt x="508744" y="0"/>
                  </a:lnTo>
                  <a:lnTo>
                    <a:pt x="595069" y="0"/>
                  </a:lnTo>
                  <a:lnTo>
                    <a:pt x="594120" y="1413"/>
                  </a:lnTo>
                  <a:lnTo>
                    <a:pt x="574197" y="14182"/>
                  </a:lnTo>
                  <a:lnTo>
                    <a:pt x="549975" y="17466"/>
                  </a:lnTo>
                  <a:close/>
                </a:path>
                <a:path w="5048884" h="2086610">
                  <a:moveTo>
                    <a:pt x="4231262" y="280161"/>
                  </a:moveTo>
                  <a:lnTo>
                    <a:pt x="4207649" y="274635"/>
                  </a:lnTo>
                  <a:lnTo>
                    <a:pt x="4188112" y="260675"/>
                  </a:lnTo>
                  <a:lnTo>
                    <a:pt x="4174929" y="240643"/>
                  </a:lnTo>
                  <a:lnTo>
                    <a:pt x="4170373" y="216905"/>
                  </a:lnTo>
                  <a:lnTo>
                    <a:pt x="4175893" y="193266"/>
                  </a:lnTo>
                  <a:lnTo>
                    <a:pt x="4189837" y="173709"/>
                  </a:lnTo>
                  <a:lnTo>
                    <a:pt x="4209847" y="160512"/>
                  </a:lnTo>
                  <a:lnTo>
                    <a:pt x="4233560" y="155952"/>
                  </a:lnTo>
                  <a:lnTo>
                    <a:pt x="4257175" y="161478"/>
                  </a:lnTo>
                  <a:lnTo>
                    <a:pt x="4276711" y="175437"/>
                  </a:lnTo>
                  <a:lnTo>
                    <a:pt x="4289894" y="195468"/>
                  </a:lnTo>
                  <a:lnTo>
                    <a:pt x="4294450" y="219206"/>
                  </a:lnTo>
                  <a:lnTo>
                    <a:pt x="4288929" y="242844"/>
                  </a:lnTo>
                  <a:lnTo>
                    <a:pt x="4274983" y="262402"/>
                  </a:lnTo>
                  <a:lnTo>
                    <a:pt x="4254973" y="275601"/>
                  </a:lnTo>
                  <a:lnTo>
                    <a:pt x="4231262" y="280161"/>
                  </a:lnTo>
                  <a:close/>
                </a:path>
                <a:path w="5048884" h="2086610">
                  <a:moveTo>
                    <a:pt x="1343157" y="1070146"/>
                  </a:moveTo>
                  <a:lnTo>
                    <a:pt x="1319277" y="1065362"/>
                  </a:lnTo>
                  <a:lnTo>
                    <a:pt x="1299467" y="1051936"/>
                  </a:lnTo>
                  <a:lnTo>
                    <a:pt x="1286001" y="1032138"/>
                  </a:lnTo>
                  <a:lnTo>
                    <a:pt x="1281153" y="1008239"/>
                  </a:lnTo>
                  <a:lnTo>
                    <a:pt x="1286427" y="984232"/>
                  </a:lnTo>
                  <a:lnTo>
                    <a:pt x="1300245" y="964388"/>
                  </a:lnTo>
                  <a:lnTo>
                    <a:pt x="1320258" y="951325"/>
                  </a:lnTo>
                  <a:lnTo>
                    <a:pt x="1344122" y="947661"/>
                  </a:lnTo>
                  <a:lnTo>
                    <a:pt x="1368029" y="953058"/>
                  </a:lnTo>
                  <a:lnTo>
                    <a:pt x="1386112" y="964957"/>
                  </a:lnTo>
                  <a:lnTo>
                    <a:pt x="1398045" y="983029"/>
                  </a:lnTo>
                  <a:lnTo>
                    <a:pt x="1403505" y="1006943"/>
                  </a:lnTo>
                  <a:lnTo>
                    <a:pt x="1399913" y="1030835"/>
                  </a:lnTo>
                  <a:lnTo>
                    <a:pt x="1386916" y="1050906"/>
                  </a:lnTo>
                  <a:lnTo>
                    <a:pt x="1367127" y="1064795"/>
                  </a:lnTo>
                  <a:lnTo>
                    <a:pt x="1343157" y="1070146"/>
                  </a:lnTo>
                  <a:close/>
                </a:path>
                <a:path w="5048884" h="2086610">
                  <a:moveTo>
                    <a:pt x="1866488" y="1329568"/>
                  </a:moveTo>
                  <a:lnTo>
                    <a:pt x="1842919" y="1322733"/>
                  </a:lnTo>
                  <a:lnTo>
                    <a:pt x="1825775" y="1309742"/>
                  </a:lnTo>
                  <a:lnTo>
                    <a:pt x="1815246" y="1290996"/>
                  </a:lnTo>
                  <a:lnTo>
                    <a:pt x="1811526" y="1266895"/>
                  </a:lnTo>
                  <a:lnTo>
                    <a:pt x="1816710" y="1243253"/>
                  </a:lnTo>
                  <a:lnTo>
                    <a:pt x="1830931" y="1224164"/>
                  </a:lnTo>
                  <a:lnTo>
                    <a:pt x="1851468" y="1211751"/>
                  </a:lnTo>
                  <a:lnTo>
                    <a:pt x="1875602" y="1208133"/>
                  </a:lnTo>
                  <a:lnTo>
                    <a:pt x="1899091" y="1214533"/>
                  </a:lnTo>
                  <a:lnTo>
                    <a:pt x="1917848" y="1229174"/>
                  </a:lnTo>
                  <a:lnTo>
                    <a:pt x="1929816" y="1249704"/>
                  </a:lnTo>
                  <a:lnTo>
                    <a:pt x="1932942" y="1273771"/>
                  </a:lnTo>
                  <a:lnTo>
                    <a:pt x="1926118" y="1297384"/>
                  </a:lnTo>
                  <a:lnTo>
                    <a:pt x="1911210" y="1316040"/>
                  </a:lnTo>
                  <a:lnTo>
                    <a:pt x="1890554" y="1327510"/>
                  </a:lnTo>
                  <a:lnTo>
                    <a:pt x="1866488" y="1329568"/>
                  </a:lnTo>
                  <a:close/>
                </a:path>
                <a:path w="5048884" h="2086610">
                  <a:moveTo>
                    <a:pt x="819936" y="539920"/>
                  </a:moveTo>
                  <a:lnTo>
                    <a:pt x="796083" y="533919"/>
                  </a:lnTo>
                  <a:lnTo>
                    <a:pt x="776608" y="519499"/>
                  </a:lnTo>
                  <a:lnTo>
                    <a:pt x="764092" y="499110"/>
                  </a:lnTo>
                  <a:lnTo>
                    <a:pt x="761119" y="475200"/>
                  </a:lnTo>
                  <a:lnTo>
                    <a:pt x="767211" y="451453"/>
                  </a:lnTo>
                  <a:lnTo>
                    <a:pt x="779591" y="433669"/>
                  </a:lnTo>
                  <a:lnTo>
                    <a:pt x="797960" y="422211"/>
                  </a:lnTo>
                  <a:lnTo>
                    <a:pt x="822018" y="417439"/>
                  </a:lnTo>
                  <a:lnTo>
                    <a:pt x="845838" y="421736"/>
                  </a:lnTo>
                  <a:lnTo>
                    <a:pt x="865536" y="435298"/>
                  </a:lnTo>
                  <a:lnTo>
                    <a:pt x="878837" y="455458"/>
                  </a:lnTo>
                  <a:lnTo>
                    <a:pt x="883467" y="479548"/>
                  </a:lnTo>
                  <a:lnTo>
                    <a:pt x="877978" y="503351"/>
                  </a:lnTo>
                  <a:lnTo>
                    <a:pt x="863998" y="522831"/>
                  </a:lnTo>
                  <a:lnTo>
                    <a:pt x="843870" y="535762"/>
                  </a:lnTo>
                  <a:lnTo>
                    <a:pt x="819936" y="539920"/>
                  </a:lnTo>
                  <a:close/>
                </a:path>
                <a:path w="5048884" h="2086610">
                  <a:moveTo>
                    <a:pt x="3180161" y="1326792"/>
                  </a:moveTo>
                  <a:lnTo>
                    <a:pt x="3155925" y="1321959"/>
                  </a:lnTo>
                  <a:lnTo>
                    <a:pt x="3138336" y="1309973"/>
                  </a:lnTo>
                  <a:lnTo>
                    <a:pt x="3127836" y="1291443"/>
                  </a:lnTo>
                  <a:lnTo>
                    <a:pt x="3124869" y="1266973"/>
                  </a:lnTo>
                  <a:lnTo>
                    <a:pt x="3129633" y="1242746"/>
                  </a:lnTo>
                  <a:lnTo>
                    <a:pt x="3141595" y="1225183"/>
                  </a:lnTo>
                  <a:lnTo>
                    <a:pt x="3160127" y="1214660"/>
                  </a:lnTo>
                  <a:lnTo>
                    <a:pt x="3184599" y="1211555"/>
                  </a:lnTo>
                  <a:lnTo>
                    <a:pt x="3208704" y="1216328"/>
                  </a:lnTo>
                  <a:lnTo>
                    <a:pt x="3225712" y="1228363"/>
                  </a:lnTo>
                  <a:lnTo>
                    <a:pt x="3236283" y="1246470"/>
                  </a:lnTo>
                  <a:lnTo>
                    <a:pt x="3241077" y="1269461"/>
                  </a:lnTo>
                  <a:lnTo>
                    <a:pt x="3234687" y="1294599"/>
                  </a:lnTo>
                  <a:lnTo>
                    <a:pt x="3222535" y="1312861"/>
                  </a:lnTo>
                  <a:lnTo>
                    <a:pt x="3204426" y="1323755"/>
                  </a:lnTo>
                  <a:lnTo>
                    <a:pt x="3180161" y="1326792"/>
                  </a:lnTo>
                  <a:close/>
                </a:path>
                <a:path w="5048884" h="2086610">
                  <a:moveTo>
                    <a:pt x="552099" y="273408"/>
                  </a:moveTo>
                  <a:lnTo>
                    <a:pt x="528890" y="269319"/>
                  </a:lnTo>
                  <a:lnTo>
                    <a:pt x="511628" y="258252"/>
                  </a:lnTo>
                  <a:lnTo>
                    <a:pt x="500926" y="240786"/>
                  </a:lnTo>
                  <a:lnTo>
                    <a:pt x="497397" y="217502"/>
                  </a:lnTo>
                  <a:lnTo>
                    <a:pt x="501392" y="194293"/>
                  </a:lnTo>
                  <a:lnTo>
                    <a:pt x="512440" y="177043"/>
                  </a:lnTo>
                  <a:lnTo>
                    <a:pt x="529918" y="166321"/>
                  </a:lnTo>
                  <a:lnTo>
                    <a:pt x="553204" y="162700"/>
                  </a:lnTo>
                  <a:lnTo>
                    <a:pt x="576191" y="166738"/>
                  </a:lnTo>
                  <a:lnTo>
                    <a:pt x="592905" y="178012"/>
                  </a:lnTo>
                  <a:lnTo>
                    <a:pt x="603749" y="195627"/>
                  </a:lnTo>
                  <a:lnTo>
                    <a:pt x="609123" y="218684"/>
                  </a:lnTo>
                  <a:lnTo>
                    <a:pt x="603281" y="241543"/>
                  </a:lnTo>
                  <a:lnTo>
                    <a:pt x="592093" y="258901"/>
                  </a:lnTo>
                  <a:lnTo>
                    <a:pt x="575164" y="269832"/>
                  </a:lnTo>
                  <a:lnTo>
                    <a:pt x="552099" y="273408"/>
                  </a:lnTo>
                  <a:close/>
                </a:path>
                <a:path w="5048884" h="2086610">
                  <a:moveTo>
                    <a:pt x="3710637" y="1065266"/>
                  </a:moveTo>
                  <a:lnTo>
                    <a:pt x="3687699" y="1060667"/>
                  </a:lnTo>
                  <a:lnTo>
                    <a:pt x="3670730" y="1049714"/>
                  </a:lnTo>
                  <a:lnTo>
                    <a:pt x="3659946" y="1032625"/>
                  </a:lnTo>
                  <a:lnTo>
                    <a:pt x="3655561" y="1009615"/>
                  </a:lnTo>
                  <a:lnTo>
                    <a:pt x="3659329" y="986391"/>
                  </a:lnTo>
                  <a:lnTo>
                    <a:pt x="3671504" y="967836"/>
                  </a:lnTo>
                  <a:lnTo>
                    <a:pt x="3690180" y="955806"/>
                  </a:lnTo>
                  <a:lnTo>
                    <a:pt x="3713449" y="952155"/>
                  </a:lnTo>
                  <a:lnTo>
                    <a:pt x="3736332" y="956697"/>
                  </a:lnTo>
                  <a:lnTo>
                    <a:pt x="3752945" y="967173"/>
                  </a:lnTo>
                  <a:lnTo>
                    <a:pt x="3763608" y="982497"/>
                  </a:lnTo>
                  <a:lnTo>
                    <a:pt x="3768641" y="1001579"/>
                  </a:lnTo>
                  <a:lnTo>
                    <a:pt x="3764484" y="1028462"/>
                  </a:lnTo>
                  <a:lnTo>
                    <a:pt x="3752306" y="1048907"/>
                  </a:lnTo>
                  <a:lnTo>
                    <a:pt x="3733795" y="1061609"/>
                  </a:lnTo>
                  <a:lnTo>
                    <a:pt x="3710637" y="1065266"/>
                  </a:lnTo>
                  <a:close/>
                </a:path>
                <a:path w="5048884" h="2086610">
                  <a:moveTo>
                    <a:pt x="1608229" y="1325153"/>
                  </a:moveTo>
                  <a:lnTo>
                    <a:pt x="1585426" y="1319387"/>
                  </a:lnTo>
                  <a:lnTo>
                    <a:pt x="1568838" y="1307504"/>
                  </a:lnTo>
                  <a:lnTo>
                    <a:pt x="1558956" y="1289806"/>
                  </a:lnTo>
                  <a:lnTo>
                    <a:pt x="1556270" y="1266594"/>
                  </a:lnTo>
                  <a:lnTo>
                    <a:pt x="1561053" y="1243806"/>
                  </a:lnTo>
                  <a:lnTo>
                    <a:pt x="1572741" y="1227423"/>
                  </a:lnTo>
                  <a:lnTo>
                    <a:pt x="1590589" y="1217070"/>
                  </a:lnTo>
                  <a:lnTo>
                    <a:pt x="1613856" y="1212377"/>
                  </a:lnTo>
                  <a:lnTo>
                    <a:pt x="1636209" y="1218287"/>
                  </a:lnTo>
                  <a:lnTo>
                    <a:pt x="1653067" y="1229515"/>
                  </a:lnTo>
                  <a:lnTo>
                    <a:pt x="1663843" y="1246457"/>
                  </a:lnTo>
                  <a:lnTo>
                    <a:pt x="1667950" y="1269505"/>
                  </a:lnTo>
                  <a:lnTo>
                    <a:pt x="1663538" y="1292565"/>
                  </a:lnTo>
                  <a:lnTo>
                    <a:pt x="1650665" y="1310928"/>
                  </a:lnTo>
                  <a:lnTo>
                    <a:pt x="1631504" y="1322492"/>
                  </a:lnTo>
                  <a:lnTo>
                    <a:pt x="1608229" y="1325153"/>
                  </a:lnTo>
                  <a:close/>
                </a:path>
                <a:path w="5048884" h="2086610">
                  <a:moveTo>
                    <a:pt x="3967972" y="795792"/>
                  </a:moveTo>
                  <a:lnTo>
                    <a:pt x="3945200" y="790739"/>
                  </a:lnTo>
                  <a:lnTo>
                    <a:pt x="3928570" y="779073"/>
                  </a:lnTo>
                  <a:lnTo>
                    <a:pt x="3918481" y="761356"/>
                  </a:lnTo>
                  <a:lnTo>
                    <a:pt x="3915330" y="738149"/>
                  </a:lnTo>
                  <a:lnTo>
                    <a:pt x="3919752" y="713903"/>
                  </a:lnTo>
                  <a:lnTo>
                    <a:pt x="3931568" y="696580"/>
                  </a:lnTo>
                  <a:lnTo>
                    <a:pt x="3950066" y="685779"/>
                  </a:lnTo>
                  <a:lnTo>
                    <a:pt x="3974533" y="681095"/>
                  </a:lnTo>
                  <a:lnTo>
                    <a:pt x="3998357" y="687411"/>
                  </a:lnTo>
                  <a:lnTo>
                    <a:pt x="4015883" y="699542"/>
                  </a:lnTo>
                  <a:lnTo>
                    <a:pt x="4026358" y="717697"/>
                  </a:lnTo>
                  <a:lnTo>
                    <a:pt x="4029031" y="742082"/>
                  </a:lnTo>
                  <a:lnTo>
                    <a:pt x="4023762" y="766323"/>
                  </a:lnTo>
                  <a:lnTo>
                    <a:pt x="4011373" y="783576"/>
                  </a:lnTo>
                  <a:lnTo>
                    <a:pt x="3992548" y="793509"/>
                  </a:lnTo>
                  <a:lnTo>
                    <a:pt x="3967972" y="795792"/>
                  </a:lnTo>
                  <a:close/>
                </a:path>
                <a:path w="5048884" h="2086610">
                  <a:moveTo>
                    <a:pt x="4230796" y="533777"/>
                  </a:moveTo>
                  <a:lnTo>
                    <a:pt x="4207750" y="529229"/>
                  </a:lnTo>
                  <a:lnTo>
                    <a:pt x="4190716" y="517822"/>
                  </a:lnTo>
                  <a:lnTo>
                    <a:pt x="4180334" y="500172"/>
                  </a:lnTo>
                  <a:lnTo>
                    <a:pt x="4177244" y="476897"/>
                  </a:lnTo>
                  <a:lnTo>
                    <a:pt x="4181699" y="453852"/>
                  </a:lnTo>
                  <a:lnTo>
                    <a:pt x="4193086" y="436828"/>
                  </a:lnTo>
                  <a:lnTo>
                    <a:pt x="4210748" y="426427"/>
                  </a:lnTo>
                  <a:lnTo>
                    <a:pt x="4234029" y="423255"/>
                  </a:lnTo>
                  <a:lnTo>
                    <a:pt x="4256836" y="427748"/>
                  </a:lnTo>
                  <a:lnTo>
                    <a:pt x="4273310" y="439356"/>
                  </a:lnTo>
                  <a:lnTo>
                    <a:pt x="4283834" y="457208"/>
                  </a:lnTo>
                  <a:lnTo>
                    <a:pt x="4288786" y="480434"/>
                  </a:lnTo>
                  <a:lnTo>
                    <a:pt x="4282458" y="502982"/>
                  </a:lnTo>
                  <a:lnTo>
                    <a:pt x="4270935" y="520046"/>
                  </a:lnTo>
                  <a:lnTo>
                    <a:pt x="4253840" y="530641"/>
                  </a:lnTo>
                  <a:lnTo>
                    <a:pt x="4230796" y="533777"/>
                  </a:lnTo>
                  <a:close/>
                </a:path>
                <a:path w="5048884" h="2086610">
                  <a:moveTo>
                    <a:pt x="3450653" y="1323189"/>
                  </a:moveTo>
                  <a:lnTo>
                    <a:pt x="3428971" y="1318129"/>
                  </a:lnTo>
                  <a:lnTo>
                    <a:pt x="3412483" y="1307203"/>
                  </a:lnTo>
                  <a:lnTo>
                    <a:pt x="3401988" y="1290753"/>
                  </a:lnTo>
                  <a:lnTo>
                    <a:pt x="3398285" y="1269119"/>
                  </a:lnTo>
                  <a:lnTo>
                    <a:pt x="3402041" y="1247638"/>
                  </a:lnTo>
                  <a:lnTo>
                    <a:pt x="3412727" y="1231532"/>
                  </a:lnTo>
                  <a:lnTo>
                    <a:pt x="3429348" y="1220549"/>
                  </a:lnTo>
                  <a:lnTo>
                    <a:pt x="3450909" y="1214435"/>
                  </a:lnTo>
                  <a:lnTo>
                    <a:pt x="3472376" y="1219643"/>
                  </a:lnTo>
                  <a:lnTo>
                    <a:pt x="3488996" y="1230013"/>
                  </a:lnTo>
                  <a:lnTo>
                    <a:pt x="3500297" y="1245731"/>
                  </a:lnTo>
                  <a:lnTo>
                    <a:pt x="3505808" y="1266981"/>
                  </a:lnTo>
                  <a:lnTo>
                    <a:pt x="3502553" y="1288392"/>
                  </a:lnTo>
                  <a:lnTo>
                    <a:pt x="3490301" y="1306924"/>
                  </a:lnTo>
                  <a:lnTo>
                    <a:pt x="3472014" y="1319536"/>
                  </a:lnTo>
                  <a:lnTo>
                    <a:pt x="3450653" y="1323189"/>
                  </a:lnTo>
                  <a:close/>
                </a:path>
                <a:path w="5048884" h="2086610">
                  <a:moveTo>
                    <a:pt x="1081491" y="1063494"/>
                  </a:moveTo>
                  <a:lnTo>
                    <a:pt x="1060123" y="1057449"/>
                  </a:lnTo>
                  <a:lnTo>
                    <a:pt x="1043777" y="1046521"/>
                  </a:lnTo>
                  <a:lnTo>
                    <a:pt x="1033002" y="1030440"/>
                  </a:lnTo>
                  <a:lnTo>
                    <a:pt x="1028348" y="1008937"/>
                  </a:lnTo>
                  <a:lnTo>
                    <a:pt x="1032506" y="987568"/>
                  </a:lnTo>
                  <a:lnTo>
                    <a:pt x="1045476" y="969442"/>
                  </a:lnTo>
                  <a:lnTo>
                    <a:pt x="1064175" y="957517"/>
                  </a:lnTo>
                  <a:lnTo>
                    <a:pt x="1085518" y="954755"/>
                  </a:lnTo>
                  <a:lnTo>
                    <a:pt x="1106927" y="960707"/>
                  </a:lnTo>
                  <a:lnTo>
                    <a:pt x="1123060" y="972219"/>
                  </a:lnTo>
                  <a:lnTo>
                    <a:pt x="1133010" y="989012"/>
                  </a:lnTo>
                  <a:lnTo>
                    <a:pt x="1135869" y="1010804"/>
                  </a:lnTo>
                  <a:lnTo>
                    <a:pt x="1131270" y="1032070"/>
                  </a:lnTo>
                  <a:lnTo>
                    <a:pt x="1120058" y="1047817"/>
                  </a:lnTo>
                  <a:lnTo>
                    <a:pt x="1103156" y="1058229"/>
                  </a:lnTo>
                  <a:lnTo>
                    <a:pt x="1081491" y="1063494"/>
                  </a:lnTo>
                  <a:close/>
                </a:path>
                <a:path w="5048884" h="2086610">
                  <a:moveTo>
                    <a:pt x="2660930" y="1582199"/>
                  </a:moveTo>
                  <a:lnTo>
                    <a:pt x="2639342" y="1577989"/>
                  </a:lnTo>
                  <a:lnTo>
                    <a:pt x="2622997" y="1567099"/>
                  </a:lnTo>
                  <a:lnTo>
                    <a:pt x="2612767" y="1550353"/>
                  </a:lnTo>
                  <a:lnTo>
                    <a:pt x="2609525" y="1528573"/>
                  </a:lnTo>
                  <a:lnTo>
                    <a:pt x="2613693" y="1506993"/>
                  </a:lnTo>
                  <a:lnTo>
                    <a:pt x="2624563" y="1490663"/>
                  </a:lnTo>
                  <a:lnTo>
                    <a:pt x="2641305" y="1480412"/>
                  </a:lnTo>
                  <a:lnTo>
                    <a:pt x="2663089" y="1477073"/>
                  </a:lnTo>
                  <a:lnTo>
                    <a:pt x="2684351" y="1481263"/>
                  </a:lnTo>
                  <a:lnTo>
                    <a:pt x="2699952" y="1492187"/>
                  </a:lnTo>
                  <a:lnTo>
                    <a:pt x="2710299" y="1508562"/>
                  </a:lnTo>
                  <a:lnTo>
                    <a:pt x="2715800" y="1529104"/>
                  </a:lnTo>
                  <a:lnTo>
                    <a:pt x="2709576" y="1551491"/>
                  </a:lnTo>
                  <a:lnTo>
                    <a:pt x="2698495" y="1568378"/>
                  </a:lnTo>
                  <a:lnTo>
                    <a:pt x="2682348" y="1578902"/>
                  </a:lnTo>
                  <a:lnTo>
                    <a:pt x="2660930" y="1582199"/>
                  </a:lnTo>
                  <a:close/>
                </a:path>
                <a:path w="5048884" h="2086610">
                  <a:moveTo>
                    <a:pt x="2391664" y="1583500"/>
                  </a:moveTo>
                  <a:lnTo>
                    <a:pt x="2370027" y="1577307"/>
                  </a:lnTo>
                  <a:lnTo>
                    <a:pt x="2353507" y="1566211"/>
                  </a:lnTo>
                  <a:lnTo>
                    <a:pt x="2343115" y="1550009"/>
                  </a:lnTo>
                  <a:lnTo>
                    <a:pt x="2339860" y="1528500"/>
                  </a:lnTo>
                  <a:lnTo>
                    <a:pt x="2344116" y="1506836"/>
                  </a:lnTo>
                  <a:lnTo>
                    <a:pt x="2355052" y="1490430"/>
                  </a:lnTo>
                  <a:lnTo>
                    <a:pt x="2371847" y="1480171"/>
                  </a:lnTo>
                  <a:lnTo>
                    <a:pt x="2393682" y="1476946"/>
                  </a:lnTo>
                  <a:lnTo>
                    <a:pt x="2415310" y="1481168"/>
                  </a:lnTo>
                  <a:lnTo>
                    <a:pt x="2431681" y="1492111"/>
                  </a:lnTo>
                  <a:lnTo>
                    <a:pt x="2441933" y="1508937"/>
                  </a:lnTo>
                  <a:lnTo>
                    <a:pt x="2445205" y="1530810"/>
                  </a:lnTo>
                  <a:lnTo>
                    <a:pt x="2440974" y="1552122"/>
                  </a:lnTo>
                  <a:lnTo>
                    <a:pt x="2429969" y="1567874"/>
                  </a:lnTo>
                  <a:lnTo>
                    <a:pt x="2413197" y="1578267"/>
                  </a:lnTo>
                  <a:lnTo>
                    <a:pt x="2391664" y="1583500"/>
                  </a:lnTo>
                  <a:close/>
                </a:path>
                <a:path w="5048884" h="2086610">
                  <a:moveTo>
                    <a:pt x="4502954" y="11699"/>
                  </a:moveTo>
                  <a:lnTo>
                    <a:pt x="4479813" y="8015"/>
                  </a:lnTo>
                  <a:lnTo>
                    <a:pt x="4467104" y="0"/>
                  </a:lnTo>
                  <a:lnTo>
                    <a:pt x="4536847" y="0"/>
                  </a:lnTo>
                  <a:lnTo>
                    <a:pt x="4524657" y="7825"/>
                  </a:lnTo>
                  <a:lnTo>
                    <a:pt x="4502954" y="11699"/>
                  </a:lnTo>
                  <a:close/>
                </a:path>
                <a:path w="5048884" h="2086610">
                  <a:moveTo>
                    <a:pt x="821156" y="792803"/>
                  </a:moveTo>
                  <a:lnTo>
                    <a:pt x="798317" y="788408"/>
                  </a:lnTo>
                  <a:lnTo>
                    <a:pt x="781331" y="776822"/>
                  </a:lnTo>
                  <a:lnTo>
                    <a:pt x="771039" y="758956"/>
                  </a:lnTo>
                  <a:lnTo>
                    <a:pt x="768283" y="735719"/>
                  </a:lnTo>
                  <a:lnTo>
                    <a:pt x="773079" y="714697"/>
                  </a:lnTo>
                  <a:lnTo>
                    <a:pt x="784437" y="699155"/>
                  </a:lnTo>
                  <a:lnTo>
                    <a:pt x="801415" y="688934"/>
                  </a:lnTo>
                  <a:lnTo>
                    <a:pt x="823069" y="683876"/>
                  </a:lnTo>
                  <a:lnTo>
                    <a:pt x="844505" y="689761"/>
                  </a:lnTo>
                  <a:lnTo>
                    <a:pt x="861156" y="700518"/>
                  </a:lnTo>
                  <a:lnTo>
                    <a:pt x="871995" y="716399"/>
                  </a:lnTo>
                  <a:lnTo>
                    <a:pt x="875997" y="737658"/>
                  </a:lnTo>
                  <a:lnTo>
                    <a:pt x="872365" y="760781"/>
                  </a:lnTo>
                  <a:lnTo>
                    <a:pt x="861484" y="778291"/>
                  </a:lnTo>
                  <a:lnTo>
                    <a:pt x="844149" y="789271"/>
                  </a:lnTo>
                  <a:lnTo>
                    <a:pt x="821156" y="792803"/>
                  </a:lnTo>
                  <a:close/>
                </a:path>
                <a:path w="5048884" h="2086610">
                  <a:moveTo>
                    <a:pt x="1342635" y="1319523"/>
                  </a:moveTo>
                  <a:lnTo>
                    <a:pt x="1320544" y="1315639"/>
                  </a:lnTo>
                  <a:lnTo>
                    <a:pt x="1304392" y="1304915"/>
                  </a:lnTo>
                  <a:lnTo>
                    <a:pt x="1294773" y="1288083"/>
                  </a:lnTo>
                  <a:lnTo>
                    <a:pt x="1292281" y="1265880"/>
                  </a:lnTo>
                  <a:lnTo>
                    <a:pt x="1296823" y="1245428"/>
                  </a:lnTo>
                  <a:lnTo>
                    <a:pt x="1307573" y="1230399"/>
                  </a:lnTo>
                  <a:lnTo>
                    <a:pt x="1323771" y="1221346"/>
                  </a:lnTo>
                  <a:lnTo>
                    <a:pt x="1344654" y="1218822"/>
                  </a:lnTo>
                  <a:lnTo>
                    <a:pt x="1364953" y="1223073"/>
                  </a:lnTo>
                  <a:lnTo>
                    <a:pt x="1379769" y="1233476"/>
                  </a:lnTo>
                  <a:lnTo>
                    <a:pt x="1389242" y="1249297"/>
                  </a:lnTo>
                  <a:lnTo>
                    <a:pt x="1393513" y="1269801"/>
                  </a:lnTo>
                  <a:lnTo>
                    <a:pt x="1388457" y="1290675"/>
                  </a:lnTo>
                  <a:lnTo>
                    <a:pt x="1378337" y="1306379"/>
                  </a:lnTo>
                  <a:lnTo>
                    <a:pt x="1363084" y="1316224"/>
                  </a:lnTo>
                  <a:lnTo>
                    <a:pt x="1342635" y="1319523"/>
                  </a:lnTo>
                  <a:close/>
                </a:path>
                <a:path w="5048884" h="2086610">
                  <a:moveTo>
                    <a:pt x="2129390" y="1581191"/>
                  </a:moveTo>
                  <a:lnTo>
                    <a:pt x="2109299" y="1576810"/>
                  </a:lnTo>
                  <a:lnTo>
                    <a:pt x="2093974" y="1566330"/>
                  </a:lnTo>
                  <a:lnTo>
                    <a:pt x="2084211" y="1550510"/>
                  </a:lnTo>
                  <a:lnTo>
                    <a:pt x="2080806" y="1530108"/>
                  </a:lnTo>
                  <a:lnTo>
                    <a:pt x="2084521" y="1508735"/>
                  </a:lnTo>
                  <a:lnTo>
                    <a:pt x="2094998" y="1492889"/>
                  </a:lnTo>
                  <a:lnTo>
                    <a:pt x="2111360" y="1482414"/>
                  </a:lnTo>
                  <a:lnTo>
                    <a:pt x="2132732" y="1477153"/>
                  </a:lnTo>
                  <a:lnTo>
                    <a:pt x="2154398" y="1482965"/>
                  </a:lnTo>
                  <a:lnTo>
                    <a:pt x="2170740" y="1493891"/>
                  </a:lnTo>
                  <a:lnTo>
                    <a:pt x="2180845" y="1510027"/>
                  </a:lnTo>
                  <a:lnTo>
                    <a:pt x="2183797" y="1531465"/>
                  </a:lnTo>
                  <a:lnTo>
                    <a:pt x="2179285" y="1552937"/>
                  </a:lnTo>
                  <a:lnTo>
                    <a:pt x="2168153" y="1568896"/>
                  </a:lnTo>
                  <a:lnTo>
                    <a:pt x="2151241" y="1578571"/>
                  </a:lnTo>
                  <a:lnTo>
                    <a:pt x="2129390" y="1581191"/>
                  </a:lnTo>
                  <a:close/>
                </a:path>
                <a:path w="5048884" h="2086610">
                  <a:moveTo>
                    <a:pt x="555104" y="528224"/>
                  </a:moveTo>
                  <a:lnTo>
                    <a:pt x="533079" y="525412"/>
                  </a:lnTo>
                  <a:lnTo>
                    <a:pt x="516636" y="515685"/>
                  </a:lnTo>
                  <a:lnTo>
                    <a:pt x="506397" y="499557"/>
                  </a:lnTo>
                  <a:lnTo>
                    <a:pt x="502985" y="477545"/>
                  </a:lnTo>
                  <a:lnTo>
                    <a:pt x="506519" y="457010"/>
                  </a:lnTo>
                  <a:lnTo>
                    <a:pt x="516340" y="441703"/>
                  </a:lnTo>
                  <a:lnTo>
                    <a:pt x="531856" y="432111"/>
                  </a:lnTo>
                  <a:lnTo>
                    <a:pt x="552478" y="428726"/>
                  </a:lnTo>
                  <a:lnTo>
                    <a:pt x="572874" y="431967"/>
                  </a:lnTo>
                  <a:lnTo>
                    <a:pt x="588030" y="441557"/>
                  </a:lnTo>
                  <a:lnTo>
                    <a:pt x="598057" y="456935"/>
                  </a:lnTo>
                  <a:lnTo>
                    <a:pt x="603067" y="477545"/>
                  </a:lnTo>
                  <a:lnTo>
                    <a:pt x="599077" y="497972"/>
                  </a:lnTo>
                  <a:lnTo>
                    <a:pt x="589886" y="513747"/>
                  </a:lnTo>
                  <a:lnTo>
                    <a:pt x="575294" y="524091"/>
                  </a:lnTo>
                  <a:lnTo>
                    <a:pt x="555104" y="528224"/>
                  </a:lnTo>
                  <a:close/>
                </a:path>
                <a:path w="5048884" h="2086610">
                  <a:moveTo>
                    <a:pt x="2922133" y="1580131"/>
                  </a:moveTo>
                  <a:lnTo>
                    <a:pt x="2901548" y="1575557"/>
                  </a:lnTo>
                  <a:lnTo>
                    <a:pt x="2885964" y="1565875"/>
                  </a:lnTo>
                  <a:lnTo>
                    <a:pt x="2876059" y="1550939"/>
                  </a:lnTo>
                  <a:lnTo>
                    <a:pt x="2872513" y="1530603"/>
                  </a:lnTo>
                  <a:lnTo>
                    <a:pt x="2875964" y="1508582"/>
                  </a:lnTo>
                  <a:lnTo>
                    <a:pt x="2886213" y="1492448"/>
                  </a:lnTo>
                  <a:lnTo>
                    <a:pt x="2902650" y="1482731"/>
                  </a:lnTo>
                  <a:lnTo>
                    <a:pt x="2924666" y="1479960"/>
                  </a:lnTo>
                  <a:lnTo>
                    <a:pt x="2945060" y="1484094"/>
                  </a:lnTo>
                  <a:lnTo>
                    <a:pt x="2960037" y="1494415"/>
                  </a:lnTo>
                  <a:lnTo>
                    <a:pt x="2969145" y="1510265"/>
                  </a:lnTo>
                  <a:lnTo>
                    <a:pt x="2971931" y="1530984"/>
                  </a:lnTo>
                  <a:lnTo>
                    <a:pt x="2968099" y="1551296"/>
                  </a:lnTo>
                  <a:lnTo>
                    <a:pt x="2958093" y="1566147"/>
                  </a:lnTo>
                  <a:lnTo>
                    <a:pt x="2942556" y="1575704"/>
                  </a:lnTo>
                  <a:lnTo>
                    <a:pt x="2922133" y="1580131"/>
                  </a:lnTo>
                  <a:close/>
                </a:path>
                <a:path w="5048884" h="2086610">
                  <a:moveTo>
                    <a:pt x="3711821" y="1315814"/>
                  </a:moveTo>
                  <a:lnTo>
                    <a:pt x="3692453" y="1312820"/>
                  </a:lnTo>
                  <a:lnTo>
                    <a:pt x="3678011" y="1303896"/>
                  </a:lnTo>
                  <a:lnTo>
                    <a:pt x="3668868" y="1289507"/>
                  </a:lnTo>
                  <a:lnTo>
                    <a:pt x="3665397" y="1270117"/>
                  </a:lnTo>
                  <a:lnTo>
                    <a:pt x="3668087" y="1250797"/>
                  </a:lnTo>
                  <a:lnTo>
                    <a:pt x="3676751" y="1236460"/>
                  </a:lnTo>
                  <a:lnTo>
                    <a:pt x="3690740" y="1226868"/>
                  </a:lnTo>
                  <a:lnTo>
                    <a:pt x="3709405" y="1221779"/>
                  </a:lnTo>
                  <a:lnTo>
                    <a:pt x="3729139" y="1225170"/>
                  </a:lnTo>
                  <a:lnTo>
                    <a:pt x="3744341" y="1233483"/>
                  </a:lnTo>
                  <a:lnTo>
                    <a:pt x="3754368" y="1246996"/>
                  </a:lnTo>
                  <a:lnTo>
                    <a:pt x="3758577" y="1265990"/>
                  </a:lnTo>
                  <a:lnTo>
                    <a:pt x="3756340" y="1286853"/>
                  </a:lnTo>
                  <a:lnTo>
                    <a:pt x="3747558" y="1302481"/>
                  </a:lnTo>
                  <a:lnTo>
                    <a:pt x="3732595" y="1312320"/>
                  </a:lnTo>
                  <a:lnTo>
                    <a:pt x="3711821" y="1315814"/>
                  </a:lnTo>
                  <a:close/>
                </a:path>
                <a:path w="5048884" h="2086610">
                  <a:moveTo>
                    <a:pt x="4230832" y="787058"/>
                  </a:moveTo>
                  <a:lnTo>
                    <a:pt x="4210111" y="783072"/>
                  </a:lnTo>
                  <a:lnTo>
                    <a:pt x="4195330" y="772914"/>
                  </a:lnTo>
                  <a:lnTo>
                    <a:pt x="4186687" y="757124"/>
                  </a:lnTo>
                  <a:lnTo>
                    <a:pt x="4184380" y="736242"/>
                  </a:lnTo>
                  <a:lnTo>
                    <a:pt x="4188190" y="716970"/>
                  </a:lnTo>
                  <a:lnTo>
                    <a:pt x="4197617" y="702803"/>
                  </a:lnTo>
                  <a:lnTo>
                    <a:pt x="4212257" y="693990"/>
                  </a:lnTo>
                  <a:lnTo>
                    <a:pt x="4231708" y="690774"/>
                  </a:lnTo>
                  <a:lnTo>
                    <a:pt x="4252534" y="693870"/>
                  </a:lnTo>
                  <a:lnTo>
                    <a:pt x="4267395" y="703275"/>
                  </a:lnTo>
                  <a:lnTo>
                    <a:pt x="4276814" y="718058"/>
                  </a:lnTo>
                  <a:lnTo>
                    <a:pt x="4281313" y="737287"/>
                  </a:lnTo>
                  <a:lnTo>
                    <a:pt x="4276642" y="759162"/>
                  </a:lnTo>
                  <a:lnTo>
                    <a:pt x="4266767" y="774942"/>
                  </a:lnTo>
                  <a:lnTo>
                    <a:pt x="4251545" y="784338"/>
                  </a:lnTo>
                  <a:lnTo>
                    <a:pt x="4230832" y="787058"/>
                  </a:lnTo>
                  <a:close/>
                </a:path>
                <a:path w="5048884" h="2086610">
                  <a:moveTo>
                    <a:pt x="294501" y="5796"/>
                  </a:moveTo>
                  <a:lnTo>
                    <a:pt x="273759" y="2061"/>
                  </a:lnTo>
                  <a:lnTo>
                    <a:pt x="270233" y="0"/>
                  </a:lnTo>
                  <a:lnTo>
                    <a:pt x="315277" y="0"/>
                  </a:lnTo>
                  <a:lnTo>
                    <a:pt x="313734" y="1018"/>
                  </a:lnTo>
                  <a:lnTo>
                    <a:pt x="294501" y="5796"/>
                  </a:lnTo>
                  <a:close/>
                </a:path>
                <a:path w="5048884" h="2086610">
                  <a:moveTo>
                    <a:pt x="3181505" y="1577126"/>
                  </a:moveTo>
                  <a:lnTo>
                    <a:pt x="3162455" y="1572561"/>
                  </a:lnTo>
                  <a:lnTo>
                    <a:pt x="3148063" y="1563382"/>
                  </a:lnTo>
                  <a:lnTo>
                    <a:pt x="3138948" y="1549304"/>
                  </a:lnTo>
                  <a:lnTo>
                    <a:pt x="3135731" y="1530042"/>
                  </a:lnTo>
                  <a:lnTo>
                    <a:pt x="3138676" y="1510564"/>
                  </a:lnTo>
                  <a:lnTo>
                    <a:pt x="3147406" y="1495904"/>
                  </a:lnTo>
                  <a:lnTo>
                    <a:pt x="3161578" y="1486565"/>
                  </a:lnTo>
                  <a:lnTo>
                    <a:pt x="3180850" y="1483052"/>
                  </a:lnTo>
                  <a:lnTo>
                    <a:pt x="3201656" y="1485972"/>
                  </a:lnTo>
                  <a:lnTo>
                    <a:pt x="3216897" y="1495346"/>
                  </a:lnTo>
                  <a:lnTo>
                    <a:pt x="3226141" y="1510696"/>
                  </a:lnTo>
                  <a:lnTo>
                    <a:pt x="3228958" y="1531545"/>
                  </a:lnTo>
                  <a:lnTo>
                    <a:pt x="3225271" y="1550675"/>
                  </a:lnTo>
                  <a:lnTo>
                    <a:pt x="3215677" y="1564450"/>
                  </a:lnTo>
                  <a:lnTo>
                    <a:pt x="3200861" y="1573168"/>
                  </a:lnTo>
                  <a:lnTo>
                    <a:pt x="3181505" y="1577126"/>
                  </a:lnTo>
                  <a:close/>
                </a:path>
                <a:path w="5048884" h="2086610">
                  <a:moveTo>
                    <a:pt x="3970678" y="1056984"/>
                  </a:moveTo>
                  <a:lnTo>
                    <a:pt x="3949895" y="1052998"/>
                  </a:lnTo>
                  <a:lnTo>
                    <a:pt x="3935054" y="1042812"/>
                  </a:lnTo>
                  <a:lnTo>
                    <a:pt x="3926362" y="1026973"/>
                  </a:lnTo>
                  <a:lnTo>
                    <a:pt x="3924028" y="1006030"/>
                  </a:lnTo>
                  <a:lnTo>
                    <a:pt x="3927841" y="986671"/>
                  </a:lnTo>
                  <a:lnTo>
                    <a:pt x="3937295" y="972407"/>
                  </a:lnTo>
                  <a:lnTo>
                    <a:pt x="3951980" y="963551"/>
                  </a:lnTo>
                  <a:lnTo>
                    <a:pt x="3971483" y="960417"/>
                  </a:lnTo>
                  <a:lnTo>
                    <a:pt x="3992242" y="963565"/>
                  </a:lnTo>
                  <a:lnTo>
                    <a:pt x="4007303" y="973052"/>
                  </a:lnTo>
                  <a:lnTo>
                    <a:pt x="4016861" y="988387"/>
                  </a:lnTo>
                  <a:lnTo>
                    <a:pt x="4021111" y="1009082"/>
                  </a:lnTo>
                  <a:lnTo>
                    <a:pt x="4016538" y="1029830"/>
                  </a:lnTo>
                  <a:lnTo>
                    <a:pt x="4006690" y="1045056"/>
                  </a:lnTo>
                  <a:lnTo>
                    <a:pt x="3991443" y="1054271"/>
                  </a:lnTo>
                  <a:lnTo>
                    <a:pt x="3970678" y="1056984"/>
                  </a:lnTo>
                  <a:close/>
                </a:path>
                <a:path w="5048884" h="2086610">
                  <a:moveTo>
                    <a:pt x="1871758" y="1577747"/>
                  </a:moveTo>
                  <a:lnTo>
                    <a:pt x="1850983" y="1574239"/>
                  </a:lnTo>
                  <a:lnTo>
                    <a:pt x="1835937" y="1564498"/>
                  </a:lnTo>
                  <a:lnTo>
                    <a:pt x="1826889" y="1548970"/>
                  </a:lnTo>
                  <a:lnTo>
                    <a:pt x="1824105" y="1528100"/>
                  </a:lnTo>
                  <a:lnTo>
                    <a:pt x="1827475" y="1508723"/>
                  </a:lnTo>
                  <a:lnTo>
                    <a:pt x="1836533" y="1494293"/>
                  </a:lnTo>
                  <a:lnTo>
                    <a:pt x="1850920" y="1485115"/>
                  </a:lnTo>
                  <a:lnTo>
                    <a:pt x="1870279" y="1481491"/>
                  </a:lnTo>
                  <a:lnTo>
                    <a:pt x="1891086" y="1484122"/>
                  </a:lnTo>
                  <a:lnTo>
                    <a:pt x="1906251" y="1493126"/>
                  </a:lnTo>
                  <a:lnTo>
                    <a:pt x="1916113" y="1507728"/>
                  </a:lnTo>
                  <a:lnTo>
                    <a:pt x="1921013" y="1527152"/>
                  </a:lnTo>
                  <a:lnTo>
                    <a:pt x="1916836" y="1548869"/>
                  </a:lnTo>
                  <a:lnTo>
                    <a:pt x="1907394" y="1564808"/>
                  </a:lnTo>
                  <a:lnTo>
                    <a:pt x="1892447" y="1574567"/>
                  </a:lnTo>
                  <a:lnTo>
                    <a:pt x="1871758" y="1577747"/>
                  </a:lnTo>
                  <a:close/>
                </a:path>
                <a:path w="5048884" h="2086610">
                  <a:moveTo>
                    <a:pt x="4503493" y="267216"/>
                  </a:moveTo>
                  <a:lnTo>
                    <a:pt x="4482648" y="264554"/>
                  </a:lnTo>
                  <a:lnTo>
                    <a:pt x="4466885" y="255483"/>
                  </a:lnTo>
                  <a:lnTo>
                    <a:pt x="4456743" y="240392"/>
                  </a:lnTo>
                  <a:lnTo>
                    <a:pt x="4452760" y="219666"/>
                  </a:lnTo>
                  <a:lnTo>
                    <a:pt x="4455446" y="198981"/>
                  </a:lnTo>
                  <a:lnTo>
                    <a:pt x="4464618" y="183547"/>
                  </a:lnTo>
                  <a:lnTo>
                    <a:pt x="4479788" y="173310"/>
                  </a:lnTo>
                  <a:lnTo>
                    <a:pt x="4500470" y="168216"/>
                  </a:lnTo>
                  <a:lnTo>
                    <a:pt x="4521110" y="172045"/>
                  </a:lnTo>
                  <a:lnTo>
                    <a:pt x="4536861" y="181192"/>
                  </a:lnTo>
                  <a:lnTo>
                    <a:pt x="4547051" y="195908"/>
                  </a:lnTo>
                  <a:lnTo>
                    <a:pt x="4551011" y="216446"/>
                  </a:lnTo>
                  <a:lnTo>
                    <a:pt x="4548315" y="237325"/>
                  </a:lnTo>
                  <a:lnTo>
                    <a:pt x="4539249" y="253113"/>
                  </a:lnTo>
                  <a:lnTo>
                    <a:pt x="4524185" y="263260"/>
                  </a:lnTo>
                  <a:lnTo>
                    <a:pt x="4503493" y="267216"/>
                  </a:lnTo>
                  <a:close/>
                </a:path>
                <a:path w="5048884" h="2086610">
                  <a:moveTo>
                    <a:pt x="1611604" y="1575028"/>
                  </a:moveTo>
                  <a:lnTo>
                    <a:pt x="1592163" y="1571300"/>
                  </a:lnTo>
                  <a:lnTo>
                    <a:pt x="1577782" y="1561639"/>
                  </a:lnTo>
                  <a:lnTo>
                    <a:pt x="1569068" y="1546658"/>
                  </a:lnTo>
                  <a:lnTo>
                    <a:pt x="1566631" y="1526970"/>
                  </a:lnTo>
                  <a:lnTo>
                    <a:pt x="1570594" y="1509263"/>
                  </a:lnTo>
                  <a:lnTo>
                    <a:pt x="1580022" y="1496336"/>
                  </a:lnTo>
                  <a:lnTo>
                    <a:pt x="1593742" y="1487690"/>
                  </a:lnTo>
                  <a:lnTo>
                    <a:pt x="1610581" y="1482828"/>
                  </a:lnTo>
                  <a:lnTo>
                    <a:pt x="1630770" y="1488470"/>
                  </a:lnTo>
                  <a:lnTo>
                    <a:pt x="1645805" y="1498363"/>
                  </a:lnTo>
                  <a:lnTo>
                    <a:pt x="1654902" y="1512862"/>
                  </a:lnTo>
                  <a:lnTo>
                    <a:pt x="1657280" y="1532323"/>
                  </a:lnTo>
                  <a:lnTo>
                    <a:pt x="1653298" y="1550270"/>
                  </a:lnTo>
                  <a:lnTo>
                    <a:pt x="1643976" y="1563869"/>
                  </a:lnTo>
                  <a:lnTo>
                    <a:pt x="1629887" y="1572372"/>
                  </a:lnTo>
                  <a:lnTo>
                    <a:pt x="1611604" y="1575028"/>
                  </a:lnTo>
                  <a:close/>
                </a:path>
                <a:path w="5048884" h="2086610">
                  <a:moveTo>
                    <a:pt x="822733" y="1054102"/>
                  </a:moveTo>
                  <a:lnTo>
                    <a:pt x="803197" y="1050835"/>
                  </a:lnTo>
                  <a:lnTo>
                    <a:pt x="788627" y="1041476"/>
                  </a:lnTo>
                  <a:lnTo>
                    <a:pt x="779626" y="1026662"/>
                  </a:lnTo>
                  <a:lnTo>
                    <a:pt x="776797" y="1007033"/>
                  </a:lnTo>
                  <a:lnTo>
                    <a:pt x="780340" y="989214"/>
                  </a:lnTo>
                  <a:lnTo>
                    <a:pt x="789581" y="975984"/>
                  </a:lnTo>
                  <a:lnTo>
                    <a:pt x="803713" y="967082"/>
                  </a:lnTo>
                  <a:lnTo>
                    <a:pt x="821927" y="962248"/>
                  </a:lnTo>
                  <a:lnTo>
                    <a:pt x="840962" y="967264"/>
                  </a:lnTo>
                  <a:lnTo>
                    <a:pt x="855520" y="976750"/>
                  </a:lnTo>
                  <a:lnTo>
                    <a:pt x="864663" y="991030"/>
                  </a:lnTo>
                  <a:lnTo>
                    <a:pt x="867456" y="1010431"/>
                  </a:lnTo>
                  <a:lnTo>
                    <a:pt x="863880" y="1028515"/>
                  </a:lnTo>
                  <a:lnTo>
                    <a:pt x="854822" y="1042278"/>
                  </a:lnTo>
                  <a:lnTo>
                    <a:pt x="840901" y="1051036"/>
                  </a:lnTo>
                  <a:lnTo>
                    <a:pt x="822733" y="1054102"/>
                  </a:lnTo>
                  <a:close/>
                </a:path>
                <a:path w="5048884" h="2086610">
                  <a:moveTo>
                    <a:pt x="294307" y="263882"/>
                  </a:moveTo>
                  <a:lnTo>
                    <a:pt x="276011" y="259886"/>
                  </a:lnTo>
                  <a:lnTo>
                    <a:pt x="261608" y="251476"/>
                  </a:lnTo>
                  <a:lnTo>
                    <a:pt x="251924" y="238549"/>
                  </a:lnTo>
                  <a:lnTo>
                    <a:pt x="247787" y="221004"/>
                  </a:lnTo>
                  <a:lnTo>
                    <a:pt x="250105" y="201321"/>
                  </a:lnTo>
                  <a:lnTo>
                    <a:pt x="258924" y="186316"/>
                  </a:lnTo>
                  <a:lnTo>
                    <a:pt x="273469" y="176734"/>
                  </a:lnTo>
                  <a:lnTo>
                    <a:pt x="292961" y="173319"/>
                  </a:lnTo>
                  <a:lnTo>
                    <a:pt x="311038" y="176407"/>
                  </a:lnTo>
                  <a:lnTo>
                    <a:pt x="324881" y="185304"/>
                  </a:lnTo>
                  <a:lnTo>
                    <a:pt x="333837" y="199230"/>
                  </a:lnTo>
                  <a:lnTo>
                    <a:pt x="337256" y="217404"/>
                  </a:lnTo>
                  <a:lnTo>
                    <a:pt x="334433" y="235388"/>
                  </a:lnTo>
                  <a:lnTo>
                    <a:pt x="325711" y="248931"/>
                  </a:lnTo>
                  <a:lnTo>
                    <a:pt x="312025" y="258330"/>
                  </a:lnTo>
                  <a:lnTo>
                    <a:pt x="294307" y="263882"/>
                  </a:lnTo>
                  <a:close/>
                </a:path>
                <a:path w="5048884" h="2086610">
                  <a:moveTo>
                    <a:pt x="1083359" y="1313166"/>
                  </a:moveTo>
                  <a:lnTo>
                    <a:pt x="1065206" y="1310443"/>
                  </a:lnTo>
                  <a:lnTo>
                    <a:pt x="1051171" y="1301857"/>
                  </a:lnTo>
                  <a:lnTo>
                    <a:pt x="1041993" y="1288192"/>
                  </a:lnTo>
                  <a:lnTo>
                    <a:pt x="1038409" y="1270236"/>
                  </a:lnTo>
                  <a:lnTo>
                    <a:pt x="1041080" y="1252081"/>
                  </a:lnTo>
                  <a:lnTo>
                    <a:pt x="1049648" y="1238048"/>
                  </a:lnTo>
                  <a:lnTo>
                    <a:pt x="1063312" y="1228855"/>
                  </a:lnTo>
                  <a:lnTo>
                    <a:pt x="1081271" y="1225224"/>
                  </a:lnTo>
                  <a:lnTo>
                    <a:pt x="1099110" y="1227931"/>
                  </a:lnTo>
                  <a:lnTo>
                    <a:pt x="1112571" y="1236656"/>
                  </a:lnTo>
                  <a:lnTo>
                    <a:pt x="1121884" y="1250446"/>
                  </a:lnTo>
                  <a:lnTo>
                    <a:pt x="1127282" y="1268351"/>
                  </a:lnTo>
                  <a:lnTo>
                    <a:pt x="1122768" y="1286256"/>
                  </a:lnTo>
                  <a:lnTo>
                    <a:pt x="1114068" y="1300293"/>
                  </a:lnTo>
                  <a:lnTo>
                    <a:pt x="1100994" y="1309563"/>
                  </a:lnTo>
                  <a:lnTo>
                    <a:pt x="1083359" y="1313166"/>
                  </a:lnTo>
                  <a:close/>
                </a:path>
                <a:path w="5048884" h="2086610">
                  <a:moveTo>
                    <a:pt x="553824" y="782920"/>
                  </a:moveTo>
                  <a:lnTo>
                    <a:pt x="535668" y="780302"/>
                  </a:lnTo>
                  <a:lnTo>
                    <a:pt x="521624" y="771760"/>
                  </a:lnTo>
                  <a:lnTo>
                    <a:pt x="512406" y="758106"/>
                  </a:lnTo>
                  <a:lnTo>
                    <a:pt x="508726" y="740150"/>
                  </a:lnTo>
                  <a:lnTo>
                    <a:pt x="511374" y="722289"/>
                  </a:lnTo>
                  <a:lnTo>
                    <a:pt x="520052" y="708784"/>
                  </a:lnTo>
                  <a:lnTo>
                    <a:pt x="533815" y="699413"/>
                  </a:lnTo>
                  <a:lnTo>
                    <a:pt x="551712" y="693956"/>
                  </a:lnTo>
                  <a:lnTo>
                    <a:pt x="569592" y="698419"/>
                  </a:lnTo>
                  <a:lnTo>
                    <a:pt x="583628" y="707089"/>
                  </a:lnTo>
                  <a:lnTo>
                    <a:pt x="592922" y="720152"/>
                  </a:lnTo>
                  <a:lnTo>
                    <a:pt x="596575" y="737794"/>
                  </a:lnTo>
                  <a:lnTo>
                    <a:pt x="593912" y="755974"/>
                  </a:lnTo>
                  <a:lnTo>
                    <a:pt x="585378" y="770046"/>
                  </a:lnTo>
                  <a:lnTo>
                    <a:pt x="571755" y="779274"/>
                  </a:lnTo>
                  <a:lnTo>
                    <a:pt x="553824" y="782920"/>
                  </a:lnTo>
                  <a:close/>
                </a:path>
                <a:path w="5048884" h="2086610">
                  <a:moveTo>
                    <a:pt x="4501413" y="523280"/>
                  </a:moveTo>
                  <a:lnTo>
                    <a:pt x="4482020" y="519356"/>
                  </a:lnTo>
                  <a:lnTo>
                    <a:pt x="4467654" y="509477"/>
                  </a:lnTo>
                  <a:lnTo>
                    <a:pt x="4459144" y="494328"/>
                  </a:lnTo>
                  <a:lnTo>
                    <a:pt x="4457320" y="474599"/>
                  </a:lnTo>
                  <a:lnTo>
                    <a:pt x="4461842" y="456883"/>
                  </a:lnTo>
                  <a:lnTo>
                    <a:pt x="4471704" y="443615"/>
                  </a:lnTo>
                  <a:lnTo>
                    <a:pt x="4486208" y="435614"/>
                  </a:lnTo>
                  <a:lnTo>
                    <a:pt x="4504660" y="433698"/>
                  </a:lnTo>
                  <a:lnTo>
                    <a:pt x="4522224" y="437996"/>
                  </a:lnTo>
                  <a:lnTo>
                    <a:pt x="4535165" y="447652"/>
                  </a:lnTo>
                  <a:lnTo>
                    <a:pt x="4543608" y="461949"/>
                  </a:lnTo>
                  <a:lnTo>
                    <a:pt x="4547679" y="480170"/>
                  </a:lnTo>
                  <a:lnTo>
                    <a:pt x="4542193" y="497994"/>
                  </a:lnTo>
                  <a:lnTo>
                    <a:pt x="4532834" y="511803"/>
                  </a:lnTo>
                  <a:lnTo>
                    <a:pt x="4519330" y="520573"/>
                  </a:lnTo>
                  <a:lnTo>
                    <a:pt x="4501413" y="523280"/>
                  </a:lnTo>
                  <a:close/>
                </a:path>
                <a:path w="5048884" h="2086610">
                  <a:moveTo>
                    <a:pt x="3450528" y="1572229"/>
                  </a:moveTo>
                  <a:lnTo>
                    <a:pt x="3433669" y="1569012"/>
                  </a:lnTo>
                  <a:lnTo>
                    <a:pt x="3420713" y="1560556"/>
                  </a:lnTo>
                  <a:lnTo>
                    <a:pt x="3412365" y="1547535"/>
                  </a:lnTo>
                  <a:lnTo>
                    <a:pt x="3409332" y="1530625"/>
                  </a:lnTo>
                  <a:lnTo>
                    <a:pt x="3412281" y="1512316"/>
                  </a:lnTo>
                  <a:lnTo>
                    <a:pt x="3421004" y="1498517"/>
                  </a:lnTo>
                  <a:lnTo>
                    <a:pt x="3434855" y="1489888"/>
                  </a:lnTo>
                  <a:lnTo>
                    <a:pt x="3453187" y="1487085"/>
                  </a:lnTo>
                  <a:lnTo>
                    <a:pt x="3469748" y="1490293"/>
                  </a:lnTo>
                  <a:lnTo>
                    <a:pt x="3482212" y="1498843"/>
                  </a:lnTo>
                  <a:lnTo>
                    <a:pt x="3490664" y="1512034"/>
                  </a:lnTo>
                  <a:lnTo>
                    <a:pt x="3495190" y="1529162"/>
                  </a:lnTo>
                  <a:lnTo>
                    <a:pt x="3490780" y="1547090"/>
                  </a:lnTo>
                  <a:lnTo>
                    <a:pt x="3481956" y="1560786"/>
                  </a:lnTo>
                  <a:lnTo>
                    <a:pt x="3468583" y="1569437"/>
                  </a:lnTo>
                  <a:lnTo>
                    <a:pt x="3450528" y="1572229"/>
                  </a:lnTo>
                  <a:close/>
                </a:path>
                <a:path w="5048884" h="2086610">
                  <a:moveTo>
                    <a:pt x="4231381" y="1048465"/>
                  </a:moveTo>
                  <a:lnTo>
                    <a:pt x="4214233" y="1045260"/>
                  </a:lnTo>
                  <a:lnTo>
                    <a:pt x="4201941" y="1036885"/>
                  </a:lnTo>
                  <a:lnTo>
                    <a:pt x="4194700" y="1023820"/>
                  </a:lnTo>
                  <a:lnTo>
                    <a:pt x="4192705" y="1006544"/>
                  </a:lnTo>
                  <a:lnTo>
                    <a:pt x="4195763" y="990799"/>
                  </a:lnTo>
                  <a:lnTo>
                    <a:pt x="4203427" y="979079"/>
                  </a:lnTo>
                  <a:lnTo>
                    <a:pt x="4215339" y="971690"/>
                  </a:lnTo>
                  <a:lnTo>
                    <a:pt x="4231145" y="968941"/>
                  </a:lnTo>
                  <a:lnTo>
                    <a:pt x="4248251" y="971324"/>
                  </a:lnTo>
                  <a:lnTo>
                    <a:pt x="4260830" y="978970"/>
                  </a:lnTo>
                  <a:lnTo>
                    <a:pt x="4268936" y="991545"/>
                  </a:lnTo>
                  <a:lnTo>
                    <a:pt x="4272622" y="1008717"/>
                  </a:lnTo>
                  <a:lnTo>
                    <a:pt x="4269022" y="1025799"/>
                  </a:lnTo>
                  <a:lnTo>
                    <a:pt x="4261001" y="1038407"/>
                  </a:lnTo>
                  <a:lnTo>
                    <a:pt x="4248481" y="1046107"/>
                  </a:lnTo>
                  <a:lnTo>
                    <a:pt x="4231381" y="1048465"/>
                  </a:lnTo>
                  <a:close/>
                </a:path>
                <a:path w="5048884" h="2086610">
                  <a:moveTo>
                    <a:pt x="2663960" y="1838737"/>
                  </a:moveTo>
                  <a:lnTo>
                    <a:pt x="2646884" y="1835382"/>
                  </a:lnTo>
                  <a:lnTo>
                    <a:pt x="2634295" y="1828139"/>
                  </a:lnTo>
                  <a:lnTo>
                    <a:pt x="2626402" y="1816815"/>
                  </a:lnTo>
                  <a:lnTo>
                    <a:pt x="2623415" y="1801216"/>
                  </a:lnTo>
                  <a:lnTo>
                    <a:pt x="2625587" y="1783995"/>
                  </a:lnTo>
                  <a:lnTo>
                    <a:pt x="2632968" y="1771255"/>
                  </a:lnTo>
                  <a:lnTo>
                    <a:pt x="2645342" y="1763398"/>
                  </a:lnTo>
                  <a:lnTo>
                    <a:pt x="2662492" y="1760822"/>
                  </a:lnTo>
                  <a:lnTo>
                    <a:pt x="2679609" y="1763799"/>
                  </a:lnTo>
                  <a:lnTo>
                    <a:pt x="2691745" y="1772009"/>
                  </a:lnTo>
                  <a:lnTo>
                    <a:pt x="2698784" y="1784968"/>
                  </a:lnTo>
                  <a:lnTo>
                    <a:pt x="2700605" y="1802190"/>
                  </a:lnTo>
                  <a:lnTo>
                    <a:pt x="2697299" y="1817730"/>
                  </a:lnTo>
                  <a:lnTo>
                    <a:pt x="2689509" y="1828714"/>
                  </a:lnTo>
                  <a:lnTo>
                    <a:pt x="2678106" y="1835573"/>
                  </a:lnTo>
                  <a:lnTo>
                    <a:pt x="2663960" y="1838737"/>
                  </a:lnTo>
                  <a:close/>
                </a:path>
                <a:path w="5048884" h="2086610">
                  <a:moveTo>
                    <a:pt x="2392571" y="1838051"/>
                  </a:moveTo>
                  <a:lnTo>
                    <a:pt x="2375438" y="1835179"/>
                  </a:lnTo>
                  <a:lnTo>
                    <a:pt x="2363179" y="1827157"/>
                  </a:lnTo>
                  <a:lnTo>
                    <a:pt x="2355951" y="1814360"/>
                  </a:lnTo>
                  <a:lnTo>
                    <a:pt x="2353907" y="1797164"/>
                  </a:lnTo>
                  <a:lnTo>
                    <a:pt x="2357024" y="1781575"/>
                  </a:lnTo>
                  <a:lnTo>
                    <a:pt x="2364710" y="1770479"/>
                  </a:lnTo>
                  <a:lnTo>
                    <a:pt x="2376149" y="1763449"/>
                  </a:lnTo>
                  <a:lnTo>
                    <a:pt x="2390524" y="1760057"/>
                  </a:lnTo>
                  <a:lnTo>
                    <a:pt x="2408648" y="1763848"/>
                  </a:lnTo>
                  <a:lnTo>
                    <a:pt x="2421567" y="1771976"/>
                  </a:lnTo>
                  <a:lnTo>
                    <a:pt x="2429113" y="1784544"/>
                  </a:lnTo>
                  <a:lnTo>
                    <a:pt x="2431116" y="1801654"/>
                  </a:lnTo>
                  <a:lnTo>
                    <a:pt x="2427971" y="1817329"/>
                  </a:lnTo>
                  <a:lnTo>
                    <a:pt x="2420270" y="1828782"/>
                  </a:lnTo>
                  <a:lnTo>
                    <a:pt x="2408356" y="1835771"/>
                  </a:lnTo>
                  <a:lnTo>
                    <a:pt x="2392571" y="1838051"/>
                  </a:lnTo>
                  <a:close/>
                </a:path>
                <a:path w="5048884" h="2086610">
                  <a:moveTo>
                    <a:pt x="3971273" y="1307834"/>
                  </a:moveTo>
                  <a:lnTo>
                    <a:pt x="3955526" y="1305221"/>
                  </a:lnTo>
                  <a:lnTo>
                    <a:pt x="3943808" y="1297938"/>
                  </a:lnTo>
                  <a:lnTo>
                    <a:pt x="3936408" y="1286278"/>
                  </a:lnTo>
                  <a:lnTo>
                    <a:pt x="3933616" y="1270532"/>
                  </a:lnTo>
                  <a:lnTo>
                    <a:pt x="3935959" y="1253441"/>
                  </a:lnTo>
                  <a:lnTo>
                    <a:pt x="3943558" y="1241096"/>
                  </a:lnTo>
                  <a:lnTo>
                    <a:pt x="3955976" y="1233344"/>
                  </a:lnTo>
                  <a:lnTo>
                    <a:pt x="3972776" y="1230031"/>
                  </a:lnTo>
                  <a:lnTo>
                    <a:pt x="3988647" y="1233470"/>
                  </a:lnTo>
                  <a:lnTo>
                    <a:pt x="4000530" y="1240815"/>
                  </a:lnTo>
                  <a:lnTo>
                    <a:pt x="4008049" y="1252225"/>
                  </a:lnTo>
                  <a:lnTo>
                    <a:pt x="4010827" y="1267858"/>
                  </a:lnTo>
                  <a:lnTo>
                    <a:pt x="4008460" y="1285050"/>
                  </a:lnTo>
                  <a:lnTo>
                    <a:pt x="4000911" y="1297641"/>
                  </a:lnTo>
                  <a:lnTo>
                    <a:pt x="3988431" y="1305336"/>
                  </a:lnTo>
                  <a:lnTo>
                    <a:pt x="3971273" y="1307834"/>
                  </a:lnTo>
                  <a:close/>
                </a:path>
                <a:path w="5048884" h="2086610">
                  <a:moveTo>
                    <a:pt x="294265" y="517146"/>
                  </a:moveTo>
                  <a:lnTo>
                    <a:pt x="277061" y="514972"/>
                  </a:lnTo>
                  <a:lnTo>
                    <a:pt x="264335" y="507583"/>
                  </a:lnTo>
                  <a:lnTo>
                    <a:pt x="256486" y="495197"/>
                  </a:lnTo>
                  <a:lnTo>
                    <a:pt x="253912" y="478028"/>
                  </a:lnTo>
                  <a:lnTo>
                    <a:pt x="256886" y="460894"/>
                  </a:lnTo>
                  <a:lnTo>
                    <a:pt x="265088" y="448744"/>
                  </a:lnTo>
                  <a:lnTo>
                    <a:pt x="278033" y="441698"/>
                  </a:lnTo>
                  <a:lnTo>
                    <a:pt x="295236" y="439875"/>
                  </a:lnTo>
                  <a:lnTo>
                    <a:pt x="310760" y="443185"/>
                  </a:lnTo>
                  <a:lnTo>
                    <a:pt x="321733" y="450983"/>
                  </a:lnTo>
                  <a:lnTo>
                    <a:pt x="328585" y="462399"/>
                  </a:lnTo>
                  <a:lnTo>
                    <a:pt x="331746" y="476561"/>
                  </a:lnTo>
                  <a:lnTo>
                    <a:pt x="328394" y="493653"/>
                  </a:lnTo>
                  <a:lnTo>
                    <a:pt x="321159" y="506255"/>
                  </a:lnTo>
                  <a:lnTo>
                    <a:pt x="309847" y="514156"/>
                  </a:lnTo>
                  <a:lnTo>
                    <a:pt x="294265" y="517146"/>
                  </a:lnTo>
                  <a:close/>
                </a:path>
                <a:path w="5048884" h="2086610">
                  <a:moveTo>
                    <a:pt x="1342964" y="1568303"/>
                  </a:moveTo>
                  <a:lnTo>
                    <a:pt x="1325774" y="1565573"/>
                  </a:lnTo>
                  <a:lnTo>
                    <a:pt x="1313354" y="1557698"/>
                  </a:lnTo>
                  <a:lnTo>
                    <a:pt x="1305988" y="1545008"/>
                  </a:lnTo>
                  <a:lnTo>
                    <a:pt x="1303959" y="1527832"/>
                  </a:lnTo>
                  <a:lnTo>
                    <a:pt x="1307489" y="1510750"/>
                  </a:lnTo>
                  <a:lnTo>
                    <a:pt x="1316177" y="1498897"/>
                  </a:lnTo>
                  <a:lnTo>
                    <a:pt x="1329415" y="1492330"/>
                  </a:lnTo>
                  <a:lnTo>
                    <a:pt x="1346593" y="1491106"/>
                  </a:lnTo>
                  <a:lnTo>
                    <a:pt x="1361953" y="1494927"/>
                  </a:lnTo>
                  <a:lnTo>
                    <a:pt x="1372745" y="1503322"/>
                  </a:lnTo>
                  <a:lnTo>
                    <a:pt x="1379198" y="1515800"/>
                  </a:lnTo>
                  <a:lnTo>
                    <a:pt x="1381543" y="1531867"/>
                  </a:lnTo>
                  <a:lnTo>
                    <a:pt x="1377794" y="1547216"/>
                  </a:lnTo>
                  <a:lnTo>
                    <a:pt x="1370193" y="1558682"/>
                  </a:lnTo>
                  <a:lnTo>
                    <a:pt x="1358622" y="1565851"/>
                  </a:lnTo>
                  <a:lnTo>
                    <a:pt x="1342964" y="1568303"/>
                  </a:lnTo>
                  <a:close/>
                </a:path>
                <a:path w="5048884" h="2086610">
                  <a:moveTo>
                    <a:pt x="1872026" y="1835643"/>
                  </a:moveTo>
                  <a:lnTo>
                    <a:pt x="1857571" y="1833366"/>
                  </a:lnTo>
                  <a:lnTo>
                    <a:pt x="1846415" y="1826569"/>
                  </a:lnTo>
                  <a:lnTo>
                    <a:pt x="1839062" y="1815788"/>
                  </a:lnTo>
                  <a:lnTo>
                    <a:pt x="1836017" y="1801557"/>
                  </a:lnTo>
                  <a:lnTo>
                    <a:pt x="1837932" y="1785713"/>
                  </a:lnTo>
                  <a:lnTo>
                    <a:pt x="1844957" y="1773725"/>
                  </a:lnTo>
                  <a:lnTo>
                    <a:pt x="1856583" y="1766060"/>
                  </a:lnTo>
                  <a:lnTo>
                    <a:pt x="1872302" y="1763183"/>
                  </a:lnTo>
                  <a:lnTo>
                    <a:pt x="1886535" y="1765448"/>
                  </a:lnTo>
                  <a:lnTo>
                    <a:pt x="1897265" y="1772381"/>
                  </a:lnTo>
                  <a:lnTo>
                    <a:pt x="1904723" y="1783289"/>
                  </a:lnTo>
                  <a:lnTo>
                    <a:pt x="1909141" y="1797484"/>
                  </a:lnTo>
                  <a:lnTo>
                    <a:pt x="1905887" y="1813074"/>
                  </a:lnTo>
                  <a:lnTo>
                    <a:pt x="1898763" y="1825062"/>
                  </a:lnTo>
                  <a:lnTo>
                    <a:pt x="1887550" y="1832801"/>
                  </a:lnTo>
                  <a:lnTo>
                    <a:pt x="1872026" y="1835643"/>
                  </a:lnTo>
                  <a:close/>
                </a:path>
                <a:path w="5048884" h="2086610">
                  <a:moveTo>
                    <a:pt x="2133936" y="1838003"/>
                  </a:moveTo>
                  <a:lnTo>
                    <a:pt x="2116996" y="1834199"/>
                  </a:lnTo>
                  <a:lnTo>
                    <a:pt x="2104638" y="1826670"/>
                  </a:lnTo>
                  <a:lnTo>
                    <a:pt x="2097107" y="1815218"/>
                  </a:lnTo>
                  <a:lnTo>
                    <a:pt x="2094645" y="1799645"/>
                  </a:lnTo>
                  <a:lnTo>
                    <a:pt x="2097557" y="1782547"/>
                  </a:lnTo>
                  <a:lnTo>
                    <a:pt x="2105647" y="1770367"/>
                  </a:lnTo>
                  <a:lnTo>
                    <a:pt x="2118453" y="1763356"/>
                  </a:lnTo>
                  <a:lnTo>
                    <a:pt x="2135515" y="1761764"/>
                  </a:lnTo>
                  <a:lnTo>
                    <a:pt x="2150893" y="1765310"/>
                  </a:lnTo>
                  <a:lnTo>
                    <a:pt x="2161909" y="1773423"/>
                  </a:lnTo>
                  <a:lnTo>
                    <a:pt x="2168375" y="1785631"/>
                  </a:lnTo>
                  <a:lnTo>
                    <a:pt x="2170102" y="1801463"/>
                  </a:lnTo>
                  <a:lnTo>
                    <a:pt x="2166845" y="1816942"/>
                  </a:lnTo>
                  <a:lnTo>
                    <a:pt x="2159125" y="1827839"/>
                  </a:lnTo>
                  <a:lnTo>
                    <a:pt x="2147851" y="1834682"/>
                  </a:lnTo>
                  <a:lnTo>
                    <a:pt x="2133936" y="1838003"/>
                  </a:lnTo>
                  <a:close/>
                </a:path>
                <a:path w="5048884" h="2086610">
                  <a:moveTo>
                    <a:pt x="3710979" y="1565920"/>
                  </a:moveTo>
                  <a:lnTo>
                    <a:pt x="3696778" y="1563262"/>
                  </a:lnTo>
                  <a:lnTo>
                    <a:pt x="3686422" y="1556124"/>
                  </a:lnTo>
                  <a:lnTo>
                    <a:pt x="3679273" y="1545746"/>
                  </a:lnTo>
                  <a:lnTo>
                    <a:pt x="3674697" y="1533370"/>
                  </a:lnTo>
                  <a:lnTo>
                    <a:pt x="3678570" y="1516316"/>
                  </a:lnTo>
                  <a:lnTo>
                    <a:pt x="3686072" y="1503676"/>
                  </a:lnTo>
                  <a:lnTo>
                    <a:pt x="3697485" y="1495897"/>
                  </a:lnTo>
                  <a:lnTo>
                    <a:pt x="3713091" y="1493428"/>
                  </a:lnTo>
                  <a:lnTo>
                    <a:pt x="3727446" y="1496089"/>
                  </a:lnTo>
                  <a:lnTo>
                    <a:pt x="3738434" y="1503142"/>
                  </a:lnTo>
                  <a:lnTo>
                    <a:pt x="3745527" y="1514086"/>
                  </a:lnTo>
                  <a:lnTo>
                    <a:pt x="3748198" y="1528424"/>
                  </a:lnTo>
                  <a:lnTo>
                    <a:pt x="3745867" y="1544193"/>
                  </a:lnTo>
                  <a:lnTo>
                    <a:pt x="3738568" y="1555983"/>
                  </a:lnTo>
                  <a:lnTo>
                    <a:pt x="3726779" y="1563367"/>
                  </a:lnTo>
                  <a:lnTo>
                    <a:pt x="3710979" y="1565920"/>
                  </a:lnTo>
                  <a:close/>
                </a:path>
                <a:path w="5048884" h="2086610">
                  <a:moveTo>
                    <a:pt x="4502124" y="776558"/>
                  </a:moveTo>
                  <a:lnTo>
                    <a:pt x="4486191" y="774095"/>
                  </a:lnTo>
                  <a:lnTo>
                    <a:pt x="4474358" y="766848"/>
                  </a:lnTo>
                  <a:lnTo>
                    <a:pt x="4466968" y="755117"/>
                  </a:lnTo>
                  <a:lnTo>
                    <a:pt x="4464365" y="739203"/>
                  </a:lnTo>
                  <a:lnTo>
                    <a:pt x="4466782" y="723301"/>
                  </a:lnTo>
                  <a:lnTo>
                    <a:pt x="4474015" y="711521"/>
                  </a:lnTo>
                  <a:lnTo>
                    <a:pt x="4485748" y="704110"/>
                  </a:lnTo>
                  <a:lnTo>
                    <a:pt x="4501665" y="701315"/>
                  </a:lnTo>
                  <a:lnTo>
                    <a:pt x="4517591" y="703741"/>
                  </a:lnTo>
                  <a:lnTo>
                    <a:pt x="4528858" y="711032"/>
                  </a:lnTo>
                  <a:lnTo>
                    <a:pt x="4536195" y="721949"/>
                  </a:lnTo>
                  <a:lnTo>
                    <a:pt x="4540333" y="735255"/>
                  </a:lnTo>
                  <a:lnTo>
                    <a:pt x="4536786" y="753070"/>
                  </a:lnTo>
                  <a:lnTo>
                    <a:pt x="4529393" y="765996"/>
                  </a:lnTo>
                  <a:lnTo>
                    <a:pt x="4517917" y="773878"/>
                  </a:lnTo>
                  <a:lnTo>
                    <a:pt x="4502124" y="776558"/>
                  </a:lnTo>
                  <a:close/>
                </a:path>
                <a:path w="5048884" h="2086610">
                  <a:moveTo>
                    <a:pt x="4761855" y="255798"/>
                  </a:moveTo>
                  <a:lnTo>
                    <a:pt x="4744789" y="252686"/>
                  </a:lnTo>
                  <a:lnTo>
                    <a:pt x="4732725" y="244425"/>
                  </a:lnTo>
                  <a:lnTo>
                    <a:pt x="4725881" y="231509"/>
                  </a:lnTo>
                  <a:lnTo>
                    <a:pt x="4724478" y="214434"/>
                  </a:lnTo>
                  <a:lnTo>
                    <a:pt x="4728195" y="199062"/>
                  </a:lnTo>
                  <a:lnTo>
                    <a:pt x="4736447" y="188105"/>
                  </a:lnTo>
                  <a:lnTo>
                    <a:pt x="4748734" y="181779"/>
                  </a:lnTo>
                  <a:lnTo>
                    <a:pt x="4764556" y="180301"/>
                  </a:lnTo>
                  <a:lnTo>
                    <a:pt x="4779929" y="183753"/>
                  </a:lnTo>
                  <a:lnTo>
                    <a:pt x="4790864" y="191751"/>
                  </a:lnTo>
                  <a:lnTo>
                    <a:pt x="4797591" y="203845"/>
                  </a:lnTo>
                  <a:lnTo>
                    <a:pt x="4800343" y="219590"/>
                  </a:lnTo>
                  <a:lnTo>
                    <a:pt x="4796507" y="234944"/>
                  </a:lnTo>
                  <a:lnTo>
                    <a:pt x="4788924" y="246427"/>
                  </a:lnTo>
                  <a:lnTo>
                    <a:pt x="4777429" y="253543"/>
                  </a:lnTo>
                  <a:lnTo>
                    <a:pt x="4761855" y="255798"/>
                  </a:lnTo>
                  <a:close/>
                </a:path>
                <a:path w="5048884" h="2086610">
                  <a:moveTo>
                    <a:pt x="2920923" y="1836364"/>
                  </a:moveTo>
                  <a:lnTo>
                    <a:pt x="2905144" y="1833163"/>
                  </a:lnTo>
                  <a:lnTo>
                    <a:pt x="2893721" y="1825231"/>
                  </a:lnTo>
                  <a:lnTo>
                    <a:pt x="2886984" y="1813020"/>
                  </a:lnTo>
                  <a:lnTo>
                    <a:pt x="2885265" y="1796984"/>
                  </a:lnTo>
                  <a:lnTo>
                    <a:pt x="2888304" y="1782635"/>
                  </a:lnTo>
                  <a:lnTo>
                    <a:pt x="2895551" y="1771889"/>
                  </a:lnTo>
                  <a:lnTo>
                    <a:pt x="2906633" y="1765024"/>
                  </a:lnTo>
                  <a:lnTo>
                    <a:pt x="2921178" y="1762320"/>
                  </a:lnTo>
                  <a:lnTo>
                    <a:pt x="2937124" y="1764644"/>
                  </a:lnTo>
                  <a:lnTo>
                    <a:pt x="2948400" y="1771950"/>
                  </a:lnTo>
                  <a:lnTo>
                    <a:pt x="2955834" y="1782902"/>
                  </a:lnTo>
                  <a:lnTo>
                    <a:pt x="2960257" y="1796166"/>
                  </a:lnTo>
                  <a:lnTo>
                    <a:pt x="2956179" y="1813855"/>
                  </a:lnTo>
                  <a:lnTo>
                    <a:pt x="2948423" y="1826636"/>
                  </a:lnTo>
                  <a:lnTo>
                    <a:pt x="2936750" y="1834231"/>
                  </a:lnTo>
                  <a:lnTo>
                    <a:pt x="2920923" y="1836364"/>
                  </a:lnTo>
                  <a:close/>
                </a:path>
                <a:path w="5048884" h="2086610">
                  <a:moveTo>
                    <a:pt x="821081" y="1305240"/>
                  </a:moveTo>
                  <a:lnTo>
                    <a:pt x="806828" y="1302582"/>
                  </a:lnTo>
                  <a:lnTo>
                    <a:pt x="795889" y="1295544"/>
                  </a:lnTo>
                  <a:lnTo>
                    <a:pt x="788812" y="1284647"/>
                  </a:lnTo>
                  <a:lnTo>
                    <a:pt x="786145" y="1270413"/>
                  </a:lnTo>
                  <a:lnTo>
                    <a:pt x="788478" y="1254733"/>
                  </a:lnTo>
                  <a:lnTo>
                    <a:pt x="795763" y="1242967"/>
                  </a:lnTo>
                  <a:lnTo>
                    <a:pt x="807498" y="1235608"/>
                  </a:lnTo>
                  <a:lnTo>
                    <a:pt x="823176" y="1233152"/>
                  </a:lnTo>
                  <a:lnTo>
                    <a:pt x="837214" y="1235788"/>
                  </a:lnTo>
                  <a:lnTo>
                    <a:pt x="847720" y="1242973"/>
                  </a:lnTo>
                  <a:lnTo>
                    <a:pt x="854906" y="1254050"/>
                  </a:lnTo>
                  <a:lnTo>
                    <a:pt x="858985" y="1268364"/>
                  </a:lnTo>
                  <a:lnTo>
                    <a:pt x="855263" y="1283641"/>
                  </a:lnTo>
                  <a:lnTo>
                    <a:pt x="847872" y="1295370"/>
                  </a:lnTo>
                  <a:lnTo>
                    <a:pt x="836561" y="1302815"/>
                  </a:lnTo>
                  <a:lnTo>
                    <a:pt x="821081" y="1305240"/>
                  </a:lnTo>
                  <a:close/>
                </a:path>
                <a:path w="5048884" h="2086610">
                  <a:moveTo>
                    <a:pt x="553946" y="1045306"/>
                  </a:moveTo>
                  <a:lnTo>
                    <a:pt x="539376" y="1042135"/>
                  </a:lnTo>
                  <a:lnTo>
                    <a:pt x="527926" y="1035438"/>
                  </a:lnTo>
                  <a:lnTo>
                    <a:pt x="520247" y="1025137"/>
                  </a:lnTo>
                  <a:lnTo>
                    <a:pt x="516989" y="1011156"/>
                  </a:lnTo>
                  <a:lnTo>
                    <a:pt x="518883" y="995210"/>
                  </a:lnTo>
                  <a:lnTo>
                    <a:pt x="526020" y="983145"/>
                  </a:lnTo>
                  <a:lnTo>
                    <a:pt x="537810" y="975553"/>
                  </a:lnTo>
                  <a:lnTo>
                    <a:pt x="553660" y="973027"/>
                  </a:lnTo>
                  <a:lnTo>
                    <a:pt x="568004" y="975689"/>
                  </a:lnTo>
                  <a:lnTo>
                    <a:pt x="578916" y="982906"/>
                  </a:lnTo>
                  <a:lnTo>
                    <a:pt x="585887" y="994079"/>
                  </a:lnTo>
                  <a:lnTo>
                    <a:pt x="588411" y="1008605"/>
                  </a:lnTo>
                  <a:lnTo>
                    <a:pt x="586018" y="1022899"/>
                  </a:lnTo>
                  <a:lnTo>
                    <a:pt x="579027" y="1033645"/>
                  </a:lnTo>
                  <a:lnTo>
                    <a:pt x="568111" y="1041046"/>
                  </a:lnTo>
                  <a:lnTo>
                    <a:pt x="553946" y="1045306"/>
                  </a:lnTo>
                  <a:close/>
                </a:path>
                <a:path w="5048884" h="2086610">
                  <a:moveTo>
                    <a:pt x="3181190" y="1834427"/>
                  </a:moveTo>
                  <a:lnTo>
                    <a:pt x="3166928" y="1831428"/>
                  </a:lnTo>
                  <a:lnTo>
                    <a:pt x="3156154" y="1824032"/>
                  </a:lnTo>
                  <a:lnTo>
                    <a:pt x="3149432" y="1812781"/>
                  </a:lnTo>
                  <a:lnTo>
                    <a:pt x="3147328" y="1798218"/>
                  </a:lnTo>
                  <a:lnTo>
                    <a:pt x="3150349" y="1784067"/>
                  </a:lnTo>
                  <a:lnTo>
                    <a:pt x="3157828" y="1773896"/>
                  </a:lnTo>
                  <a:lnTo>
                    <a:pt x="3168588" y="1767126"/>
                  </a:lnTo>
                  <a:lnTo>
                    <a:pt x="3181454" y="1763175"/>
                  </a:lnTo>
                  <a:lnTo>
                    <a:pt x="3196809" y="1767818"/>
                  </a:lnTo>
                  <a:lnTo>
                    <a:pt x="3208301" y="1775449"/>
                  </a:lnTo>
                  <a:lnTo>
                    <a:pt x="3215349" y="1786297"/>
                  </a:lnTo>
                  <a:lnTo>
                    <a:pt x="3217372" y="1800595"/>
                  </a:lnTo>
                  <a:lnTo>
                    <a:pt x="3214338" y="1814906"/>
                  </a:lnTo>
                  <a:lnTo>
                    <a:pt x="3206936" y="1825741"/>
                  </a:lnTo>
                  <a:lnTo>
                    <a:pt x="3195706" y="1832461"/>
                  </a:lnTo>
                  <a:lnTo>
                    <a:pt x="3181190" y="1834427"/>
                  </a:lnTo>
                  <a:close/>
                </a:path>
                <a:path w="5048884" h="2086610">
                  <a:moveTo>
                    <a:pt x="4759961" y="511665"/>
                  </a:moveTo>
                  <a:lnTo>
                    <a:pt x="4746028" y="508007"/>
                  </a:lnTo>
                  <a:lnTo>
                    <a:pt x="4735802" y="500257"/>
                  </a:lnTo>
                  <a:lnTo>
                    <a:pt x="4729969" y="488841"/>
                  </a:lnTo>
                  <a:lnTo>
                    <a:pt x="4729215" y="474182"/>
                  </a:lnTo>
                  <a:lnTo>
                    <a:pt x="4732995" y="461783"/>
                  </a:lnTo>
                  <a:lnTo>
                    <a:pt x="4740422" y="452791"/>
                  </a:lnTo>
                  <a:lnTo>
                    <a:pt x="4750918" y="447116"/>
                  </a:lnTo>
                  <a:lnTo>
                    <a:pt x="4763905" y="444664"/>
                  </a:lnTo>
                  <a:lnTo>
                    <a:pt x="4777881" y="449548"/>
                  </a:lnTo>
                  <a:lnTo>
                    <a:pt x="4788212" y="457400"/>
                  </a:lnTo>
                  <a:lnTo>
                    <a:pt x="4794139" y="468429"/>
                  </a:lnTo>
                  <a:lnTo>
                    <a:pt x="4794906" y="482841"/>
                  </a:lnTo>
                  <a:lnTo>
                    <a:pt x="4791100" y="495520"/>
                  </a:lnTo>
                  <a:lnTo>
                    <a:pt x="4783644" y="504969"/>
                  </a:lnTo>
                  <a:lnTo>
                    <a:pt x="4773082" y="510559"/>
                  </a:lnTo>
                  <a:lnTo>
                    <a:pt x="4759961" y="511665"/>
                  </a:lnTo>
                  <a:close/>
                </a:path>
                <a:path w="5048884" h="2086610">
                  <a:moveTo>
                    <a:pt x="1081976" y="1563477"/>
                  </a:moveTo>
                  <a:lnTo>
                    <a:pt x="1068047" y="1559620"/>
                  </a:lnTo>
                  <a:lnTo>
                    <a:pt x="1057468" y="1552394"/>
                  </a:lnTo>
                  <a:lnTo>
                    <a:pt x="1050943" y="1541720"/>
                  </a:lnTo>
                  <a:lnTo>
                    <a:pt x="1049173" y="1527521"/>
                  </a:lnTo>
                  <a:lnTo>
                    <a:pt x="1052067" y="1514697"/>
                  </a:lnTo>
                  <a:lnTo>
                    <a:pt x="1058902" y="1504814"/>
                  </a:lnTo>
                  <a:lnTo>
                    <a:pt x="1069125" y="1498516"/>
                  </a:lnTo>
                  <a:lnTo>
                    <a:pt x="1082185" y="1496451"/>
                  </a:lnTo>
                  <a:lnTo>
                    <a:pt x="1096466" y="1499153"/>
                  </a:lnTo>
                  <a:lnTo>
                    <a:pt x="1107152" y="1506303"/>
                  </a:lnTo>
                  <a:lnTo>
                    <a:pt x="1113669" y="1517363"/>
                  </a:lnTo>
                  <a:lnTo>
                    <a:pt x="1115438" y="1531791"/>
                  </a:lnTo>
                  <a:lnTo>
                    <a:pt x="1112558" y="1544358"/>
                  </a:lnTo>
                  <a:lnTo>
                    <a:pt x="1105672" y="1553845"/>
                  </a:lnTo>
                  <a:lnTo>
                    <a:pt x="1095303" y="1560226"/>
                  </a:lnTo>
                  <a:lnTo>
                    <a:pt x="1081976" y="1563477"/>
                  </a:lnTo>
                  <a:close/>
                </a:path>
                <a:path w="5048884" h="2086610">
                  <a:moveTo>
                    <a:pt x="288334" y="770983"/>
                  </a:moveTo>
                  <a:lnTo>
                    <a:pt x="275591" y="767279"/>
                  </a:lnTo>
                  <a:lnTo>
                    <a:pt x="266410" y="759797"/>
                  </a:lnTo>
                  <a:lnTo>
                    <a:pt x="261156" y="749144"/>
                  </a:lnTo>
                  <a:lnTo>
                    <a:pt x="260192" y="735932"/>
                  </a:lnTo>
                  <a:lnTo>
                    <a:pt x="263572" y="723366"/>
                  </a:lnTo>
                  <a:lnTo>
                    <a:pt x="270603" y="714295"/>
                  </a:lnTo>
                  <a:lnTo>
                    <a:pt x="280541" y="708553"/>
                  </a:lnTo>
                  <a:lnTo>
                    <a:pt x="292643" y="705972"/>
                  </a:lnTo>
                  <a:lnTo>
                    <a:pt x="306549" y="709972"/>
                  </a:lnTo>
                  <a:lnTo>
                    <a:pt x="316808" y="716922"/>
                  </a:lnTo>
                  <a:lnTo>
                    <a:pt x="322999" y="726844"/>
                  </a:lnTo>
                  <a:lnTo>
                    <a:pt x="324704" y="739761"/>
                  </a:lnTo>
                  <a:lnTo>
                    <a:pt x="321626" y="753994"/>
                  </a:lnTo>
                  <a:lnTo>
                    <a:pt x="314220" y="764289"/>
                  </a:lnTo>
                  <a:lnTo>
                    <a:pt x="302963" y="770125"/>
                  </a:lnTo>
                  <a:lnTo>
                    <a:pt x="288334" y="770983"/>
                  </a:lnTo>
                  <a:close/>
                </a:path>
                <a:path w="5048884" h="2086610">
                  <a:moveTo>
                    <a:pt x="33018" y="250899"/>
                  </a:moveTo>
                  <a:lnTo>
                    <a:pt x="20253" y="248352"/>
                  </a:lnTo>
                  <a:lnTo>
                    <a:pt x="10138" y="242470"/>
                  </a:lnTo>
                  <a:lnTo>
                    <a:pt x="3209" y="233235"/>
                  </a:lnTo>
                  <a:lnTo>
                    <a:pt x="0" y="220626"/>
                  </a:lnTo>
                  <a:lnTo>
                    <a:pt x="1125" y="207388"/>
                  </a:lnTo>
                  <a:lnTo>
                    <a:pt x="6562" y="196806"/>
                  </a:lnTo>
                  <a:lnTo>
                    <a:pt x="15872" y="189470"/>
                  </a:lnTo>
                  <a:lnTo>
                    <a:pt x="28615" y="185966"/>
                  </a:lnTo>
                  <a:lnTo>
                    <a:pt x="43181" y="187030"/>
                  </a:lnTo>
                  <a:lnTo>
                    <a:pt x="54364" y="193018"/>
                  </a:lnTo>
                  <a:lnTo>
                    <a:pt x="61652" y="203424"/>
                  </a:lnTo>
                  <a:lnTo>
                    <a:pt x="64528" y="217744"/>
                  </a:lnTo>
                  <a:lnTo>
                    <a:pt x="62642" y="230642"/>
                  </a:lnTo>
                  <a:lnTo>
                    <a:pt x="56424" y="240452"/>
                  </a:lnTo>
                  <a:lnTo>
                    <a:pt x="46381" y="247197"/>
                  </a:lnTo>
                  <a:lnTo>
                    <a:pt x="33018" y="250899"/>
                  </a:lnTo>
                  <a:close/>
                </a:path>
                <a:path w="5048884" h="2086610">
                  <a:moveTo>
                    <a:pt x="1611186" y="1831687"/>
                  </a:moveTo>
                  <a:lnTo>
                    <a:pt x="1596967" y="1828606"/>
                  </a:lnTo>
                  <a:lnTo>
                    <a:pt x="1586683" y="1821192"/>
                  </a:lnTo>
                  <a:lnTo>
                    <a:pt x="1580853" y="1809924"/>
                  </a:lnTo>
                  <a:lnTo>
                    <a:pt x="1579997" y="1795279"/>
                  </a:lnTo>
                  <a:lnTo>
                    <a:pt x="1583698" y="1782515"/>
                  </a:lnTo>
                  <a:lnTo>
                    <a:pt x="1591175" y="1773315"/>
                  </a:lnTo>
                  <a:lnTo>
                    <a:pt x="1601815" y="1768058"/>
                  </a:lnTo>
                  <a:lnTo>
                    <a:pt x="1615008" y="1767125"/>
                  </a:lnTo>
                  <a:lnTo>
                    <a:pt x="1627543" y="1770507"/>
                  </a:lnTo>
                  <a:lnTo>
                    <a:pt x="1636672" y="1777581"/>
                  </a:lnTo>
                  <a:lnTo>
                    <a:pt x="1642411" y="1787798"/>
                  </a:lnTo>
                  <a:lnTo>
                    <a:pt x="1644775" y="1800609"/>
                  </a:lnTo>
                  <a:lnTo>
                    <a:pt x="1640874" y="1813942"/>
                  </a:lnTo>
                  <a:lnTo>
                    <a:pt x="1633980" y="1823910"/>
                  </a:lnTo>
                  <a:lnTo>
                    <a:pt x="1624086" y="1829997"/>
                  </a:lnTo>
                  <a:lnTo>
                    <a:pt x="1611186" y="1831687"/>
                  </a:lnTo>
                  <a:close/>
                </a:path>
                <a:path w="5048884" h="2086610">
                  <a:moveTo>
                    <a:pt x="3972939" y="1558305"/>
                  </a:moveTo>
                  <a:lnTo>
                    <a:pt x="3960679" y="1556684"/>
                  </a:lnTo>
                  <a:lnTo>
                    <a:pt x="3951543" y="1551400"/>
                  </a:lnTo>
                  <a:lnTo>
                    <a:pt x="3945773" y="1542582"/>
                  </a:lnTo>
                  <a:lnTo>
                    <a:pt x="3943608" y="1530359"/>
                  </a:lnTo>
                  <a:lnTo>
                    <a:pt x="3945208" y="1518094"/>
                  </a:lnTo>
                  <a:lnTo>
                    <a:pt x="3950475" y="1508957"/>
                  </a:lnTo>
                  <a:lnTo>
                    <a:pt x="3959284" y="1503179"/>
                  </a:lnTo>
                  <a:lnTo>
                    <a:pt x="3971507" y="1500993"/>
                  </a:lnTo>
                  <a:lnTo>
                    <a:pt x="3983705" y="1502612"/>
                  </a:lnTo>
                  <a:lnTo>
                    <a:pt x="3992687" y="1507966"/>
                  </a:lnTo>
                  <a:lnTo>
                    <a:pt x="3998492" y="1516875"/>
                  </a:lnTo>
                  <a:lnTo>
                    <a:pt x="4001157" y="1529158"/>
                  </a:lnTo>
                  <a:lnTo>
                    <a:pt x="3999044" y="1541237"/>
                  </a:lnTo>
                  <a:lnTo>
                    <a:pt x="3993729" y="1550335"/>
                  </a:lnTo>
                  <a:lnTo>
                    <a:pt x="3985073" y="1556131"/>
                  </a:lnTo>
                  <a:lnTo>
                    <a:pt x="3972939" y="1558305"/>
                  </a:lnTo>
                  <a:close/>
                </a:path>
                <a:path w="5048884" h="2086610">
                  <a:moveTo>
                    <a:pt x="1345849" y="1826057"/>
                  </a:moveTo>
                  <a:lnTo>
                    <a:pt x="1333635" y="1825284"/>
                  </a:lnTo>
                  <a:lnTo>
                    <a:pt x="1324240" y="1820266"/>
                  </a:lnTo>
                  <a:lnTo>
                    <a:pt x="1318134" y="1811469"/>
                  </a:lnTo>
                  <a:lnTo>
                    <a:pt x="1315788" y="1799357"/>
                  </a:lnTo>
                  <a:lnTo>
                    <a:pt x="1317414" y="1788633"/>
                  </a:lnTo>
                  <a:lnTo>
                    <a:pt x="1322528" y="1780401"/>
                  </a:lnTo>
                  <a:lnTo>
                    <a:pt x="1330676" y="1774944"/>
                  </a:lnTo>
                  <a:lnTo>
                    <a:pt x="1341405" y="1772542"/>
                  </a:lnTo>
                  <a:lnTo>
                    <a:pt x="1352214" y="1773894"/>
                  </a:lnTo>
                  <a:lnTo>
                    <a:pt x="1360158" y="1778809"/>
                  </a:lnTo>
                  <a:lnTo>
                    <a:pt x="1365820" y="1786122"/>
                  </a:lnTo>
                  <a:lnTo>
                    <a:pt x="1369779" y="1794671"/>
                  </a:lnTo>
                  <a:lnTo>
                    <a:pt x="1368075" y="1807172"/>
                  </a:lnTo>
                  <a:lnTo>
                    <a:pt x="1363448" y="1816690"/>
                  </a:lnTo>
                  <a:lnTo>
                    <a:pt x="1356004" y="1823045"/>
                  </a:lnTo>
                  <a:lnTo>
                    <a:pt x="1345849" y="1826057"/>
                  </a:lnTo>
                  <a:close/>
                </a:path>
                <a:path w="5048884" h="2086610">
                  <a:moveTo>
                    <a:pt x="554795" y="1296701"/>
                  </a:moveTo>
                  <a:lnTo>
                    <a:pt x="542854" y="1293604"/>
                  </a:lnTo>
                  <a:lnTo>
                    <a:pt x="533877" y="1288230"/>
                  </a:lnTo>
                  <a:lnTo>
                    <a:pt x="528207" y="1280428"/>
                  </a:lnTo>
                  <a:lnTo>
                    <a:pt x="526189" y="1270051"/>
                  </a:lnTo>
                  <a:lnTo>
                    <a:pt x="528166" y="1258042"/>
                  </a:lnTo>
                  <a:lnTo>
                    <a:pt x="533964" y="1249160"/>
                  </a:lnTo>
                  <a:lnTo>
                    <a:pt x="543117" y="1243905"/>
                  </a:lnTo>
                  <a:lnTo>
                    <a:pt x="555160" y="1242778"/>
                  </a:lnTo>
                  <a:lnTo>
                    <a:pt x="565386" y="1245409"/>
                  </a:lnTo>
                  <a:lnTo>
                    <a:pt x="573132" y="1251178"/>
                  </a:lnTo>
                  <a:lnTo>
                    <a:pt x="577915" y="1259702"/>
                  </a:lnTo>
                  <a:lnTo>
                    <a:pt x="579247" y="1270597"/>
                  </a:lnTo>
                  <a:lnTo>
                    <a:pt x="576800" y="1281000"/>
                  </a:lnTo>
                  <a:lnTo>
                    <a:pt x="571246" y="1288432"/>
                  </a:lnTo>
                  <a:lnTo>
                    <a:pt x="563580" y="1293473"/>
                  </a:lnTo>
                  <a:lnTo>
                    <a:pt x="554795" y="1296701"/>
                  </a:lnTo>
                  <a:close/>
                </a:path>
                <a:path w="5048884" h="2086610">
                  <a:moveTo>
                    <a:pt x="4231800" y="1299344"/>
                  </a:moveTo>
                  <a:lnTo>
                    <a:pt x="4219688" y="1297383"/>
                  </a:lnTo>
                  <a:lnTo>
                    <a:pt x="4210537" y="1291825"/>
                  </a:lnTo>
                  <a:lnTo>
                    <a:pt x="4204647" y="1282906"/>
                  </a:lnTo>
                  <a:lnTo>
                    <a:pt x="4202318" y="1270862"/>
                  </a:lnTo>
                  <a:lnTo>
                    <a:pt x="4203964" y="1257340"/>
                  </a:lnTo>
                  <a:lnTo>
                    <a:pt x="4209772" y="1247334"/>
                  </a:lnTo>
                  <a:lnTo>
                    <a:pt x="4219533" y="1241138"/>
                  </a:lnTo>
                  <a:lnTo>
                    <a:pt x="4233039" y="1239046"/>
                  </a:lnTo>
                  <a:lnTo>
                    <a:pt x="4245026" y="1241007"/>
                  </a:lnTo>
                  <a:lnTo>
                    <a:pt x="4253990" y="1246660"/>
                  </a:lnTo>
                  <a:lnTo>
                    <a:pt x="4259939" y="1255819"/>
                  </a:lnTo>
                  <a:lnTo>
                    <a:pt x="4262883" y="1268298"/>
                  </a:lnTo>
                  <a:lnTo>
                    <a:pt x="4260609" y="1281319"/>
                  </a:lnTo>
                  <a:lnTo>
                    <a:pt x="4254759" y="1291115"/>
                  </a:lnTo>
                  <a:lnTo>
                    <a:pt x="4245200" y="1297264"/>
                  </a:lnTo>
                  <a:lnTo>
                    <a:pt x="4231800" y="1299344"/>
                  </a:lnTo>
                  <a:close/>
                </a:path>
                <a:path w="5048884" h="2086610">
                  <a:moveTo>
                    <a:pt x="3449578" y="1828269"/>
                  </a:moveTo>
                  <a:lnTo>
                    <a:pt x="3437364" y="1825446"/>
                  </a:lnTo>
                  <a:lnTo>
                    <a:pt x="3428846" y="1819064"/>
                  </a:lnTo>
                  <a:lnTo>
                    <a:pt x="3424058" y="1809498"/>
                  </a:lnTo>
                  <a:lnTo>
                    <a:pt x="3423035" y="1797123"/>
                  </a:lnTo>
                  <a:lnTo>
                    <a:pt x="3425839" y="1784901"/>
                  </a:lnTo>
                  <a:lnTo>
                    <a:pt x="3432207" y="1776381"/>
                  </a:lnTo>
                  <a:lnTo>
                    <a:pt x="3441765" y="1771590"/>
                  </a:lnTo>
                  <a:lnTo>
                    <a:pt x="3454141" y="1770551"/>
                  </a:lnTo>
                  <a:lnTo>
                    <a:pt x="3466282" y="1773357"/>
                  </a:lnTo>
                  <a:lnTo>
                    <a:pt x="3474626" y="1779755"/>
                  </a:lnTo>
                  <a:lnTo>
                    <a:pt x="3479435" y="1789340"/>
                  </a:lnTo>
                  <a:lnTo>
                    <a:pt x="3480971" y="1801707"/>
                  </a:lnTo>
                  <a:lnTo>
                    <a:pt x="3477665" y="1813863"/>
                  </a:lnTo>
                  <a:lnTo>
                    <a:pt x="3471254" y="1822401"/>
                  </a:lnTo>
                  <a:lnTo>
                    <a:pt x="3461854" y="1827233"/>
                  </a:lnTo>
                  <a:lnTo>
                    <a:pt x="3449578" y="1828269"/>
                  </a:lnTo>
                  <a:close/>
                </a:path>
                <a:path w="5048884" h="2086610">
                  <a:moveTo>
                    <a:pt x="2391113" y="2086592"/>
                  </a:moveTo>
                  <a:lnTo>
                    <a:pt x="2380510" y="2084409"/>
                  </a:lnTo>
                  <a:lnTo>
                    <a:pt x="2372530" y="2078894"/>
                  </a:lnTo>
                  <a:lnTo>
                    <a:pt x="2367486" y="2070480"/>
                  </a:lnTo>
                  <a:lnTo>
                    <a:pt x="2365691" y="2059598"/>
                  </a:lnTo>
                  <a:lnTo>
                    <a:pt x="2367627" y="2048918"/>
                  </a:lnTo>
                  <a:lnTo>
                    <a:pt x="2372891" y="2041175"/>
                  </a:lnTo>
                  <a:lnTo>
                    <a:pt x="2380460" y="2035819"/>
                  </a:lnTo>
                  <a:lnTo>
                    <a:pt x="2389314" y="2032300"/>
                  </a:lnTo>
                  <a:lnTo>
                    <a:pt x="2401528" y="2034748"/>
                  </a:lnTo>
                  <a:lnTo>
                    <a:pt x="2410763" y="2039781"/>
                  </a:lnTo>
                  <a:lnTo>
                    <a:pt x="2416748" y="2047468"/>
                  </a:lnTo>
                  <a:lnTo>
                    <a:pt x="2419215" y="2057875"/>
                  </a:lnTo>
                  <a:lnTo>
                    <a:pt x="2417781" y="2070085"/>
                  </a:lnTo>
                  <a:lnTo>
                    <a:pt x="2412338" y="2079243"/>
                  </a:lnTo>
                  <a:lnTo>
                    <a:pt x="2403308" y="2084896"/>
                  </a:lnTo>
                  <a:lnTo>
                    <a:pt x="2391113" y="2086592"/>
                  </a:lnTo>
                  <a:close/>
                </a:path>
                <a:path w="5048884" h="2086610">
                  <a:moveTo>
                    <a:pt x="4759836" y="765655"/>
                  </a:moveTo>
                  <a:lnTo>
                    <a:pt x="4749367" y="763140"/>
                  </a:lnTo>
                  <a:lnTo>
                    <a:pt x="4741478" y="757415"/>
                  </a:lnTo>
                  <a:lnTo>
                    <a:pt x="4736629" y="748863"/>
                  </a:lnTo>
                  <a:lnTo>
                    <a:pt x="4735277" y="737870"/>
                  </a:lnTo>
                  <a:lnTo>
                    <a:pt x="4737572" y="727316"/>
                  </a:lnTo>
                  <a:lnTo>
                    <a:pt x="4743079" y="719518"/>
                  </a:lnTo>
                  <a:lnTo>
                    <a:pt x="4751371" y="714327"/>
                  </a:lnTo>
                  <a:lnTo>
                    <a:pt x="4762016" y="711597"/>
                  </a:lnTo>
                  <a:lnTo>
                    <a:pt x="4772758" y="714296"/>
                  </a:lnTo>
                  <a:lnTo>
                    <a:pt x="4781154" y="719486"/>
                  </a:lnTo>
                  <a:lnTo>
                    <a:pt x="4786675" y="727281"/>
                  </a:lnTo>
                  <a:lnTo>
                    <a:pt x="4788789" y="737793"/>
                  </a:lnTo>
                  <a:lnTo>
                    <a:pt x="4786957" y="749997"/>
                  </a:lnTo>
                  <a:lnTo>
                    <a:pt x="4781223" y="759006"/>
                  </a:lnTo>
                  <a:lnTo>
                    <a:pt x="4772034" y="764375"/>
                  </a:lnTo>
                  <a:lnTo>
                    <a:pt x="4759836" y="765655"/>
                  </a:lnTo>
                  <a:close/>
                </a:path>
                <a:path w="5048884" h="2086610">
                  <a:moveTo>
                    <a:pt x="32241" y="505266"/>
                  </a:moveTo>
                  <a:lnTo>
                    <a:pt x="20146" y="502847"/>
                  </a:lnTo>
                  <a:lnTo>
                    <a:pt x="11369" y="496708"/>
                  </a:lnTo>
                  <a:lnTo>
                    <a:pt x="6385" y="487301"/>
                  </a:lnTo>
                  <a:lnTo>
                    <a:pt x="5671" y="475078"/>
                  </a:lnTo>
                  <a:lnTo>
                    <a:pt x="8673" y="464796"/>
                  </a:lnTo>
                  <a:lnTo>
                    <a:pt x="14750" y="457128"/>
                  </a:lnTo>
                  <a:lnTo>
                    <a:pt x="23516" y="452582"/>
                  </a:lnTo>
                  <a:lnTo>
                    <a:pt x="34585" y="451665"/>
                  </a:lnTo>
                  <a:lnTo>
                    <a:pt x="44980" y="454492"/>
                  </a:lnTo>
                  <a:lnTo>
                    <a:pt x="52384" y="460278"/>
                  </a:lnTo>
                  <a:lnTo>
                    <a:pt x="57252" y="468167"/>
                  </a:lnTo>
                  <a:lnTo>
                    <a:pt x="60040" y="477306"/>
                  </a:lnTo>
                  <a:lnTo>
                    <a:pt x="56579" y="489269"/>
                  </a:lnTo>
                  <a:lnTo>
                    <a:pt x="50917" y="498156"/>
                  </a:lnTo>
                  <a:lnTo>
                    <a:pt x="42866" y="503608"/>
                  </a:lnTo>
                  <a:lnTo>
                    <a:pt x="32241" y="505266"/>
                  </a:lnTo>
                  <a:close/>
                </a:path>
                <a:path w="5048884" h="2086610">
                  <a:moveTo>
                    <a:pt x="4504148" y="1037589"/>
                  </a:moveTo>
                  <a:lnTo>
                    <a:pt x="4491784" y="1036546"/>
                  </a:lnTo>
                  <a:lnTo>
                    <a:pt x="4482228" y="1031746"/>
                  </a:lnTo>
                  <a:lnTo>
                    <a:pt x="4475863" y="1023217"/>
                  </a:lnTo>
                  <a:lnTo>
                    <a:pt x="4473068" y="1010986"/>
                  </a:lnTo>
                  <a:lnTo>
                    <a:pt x="4474096" y="998627"/>
                  </a:lnTo>
                  <a:lnTo>
                    <a:pt x="4478878" y="989082"/>
                  </a:lnTo>
                  <a:lnTo>
                    <a:pt x="4487396" y="982707"/>
                  </a:lnTo>
                  <a:lnTo>
                    <a:pt x="4499630" y="979853"/>
                  </a:lnTo>
                  <a:lnTo>
                    <a:pt x="4511926" y="980893"/>
                  </a:lnTo>
                  <a:lnTo>
                    <a:pt x="4521198" y="985564"/>
                  </a:lnTo>
                  <a:lnTo>
                    <a:pt x="4527530" y="993320"/>
                  </a:lnTo>
                  <a:lnTo>
                    <a:pt x="4531003" y="1003616"/>
                  </a:lnTo>
                  <a:lnTo>
                    <a:pt x="4529457" y="1017622"/>
                  </a:lnTo>
                  <a:lnTo>
                    <a:pt x="4524628" y="1028043"/>
                  </a:lnTo>
                  <a:lnTo>
                    <a:pt x="4516273" y="1034744"/>
                  </a:lnTo>
                  <a:lnTo>
                    <a:pt x="4504148" y="1037589"/>
                  </a:lnTo>
                  <a:close/>
                </a:path>
                <a:path w="5048884" h="2086610">
                  <a:moveTo>
                    <a:pt x="825756" y="1554823"/>
                  </a:moveTo>
                  <a:lnTo>
                    <a:pt x="814799" y="1554470"/>
                  </a:lnTo>
                  <a:lnTo>
                    <a:pt x="806119" y="1550071"/>
                  </a:lnTo>
                  <a:lnTo>
                    <a:pt x="800041" y="1542388"/>
                  </a:lnTo>
                  <a:lnTo>
                    <a:pt x="796889" y="1532184"/>
                  </a:lnTo>
                  <a:lnTo>
                    <a:pt x="797650" y="1521539"/>
                  </a:lnTo>
                  <a:lnTo>
                    <a:pt x="802486" y="1513561"/>
                  </a:lnTo>
                  <a:lnTo>
                    <a:pt x="810085" y="1507710"/>
                  </a:lnTo>
                  <a:lnTo>
                    <a:pt x="819133" y="1503447"/>
                  </a:lnTo>
                  <a:lnTo>
                    <a:pt x="830669" y="1506109"/>
                  </a:lnTo>
                  <a:lnTo>
                    <a:pt x="839424" y="1511223"/>
                  </a:lnTo>
                  <a:lnTo>
                    <a:pt x="845118" y="1518929"/>
                  </a:lnTo>
                  <a:lnTo>
                    <a:pt x="847470" y="1529364"/>
                  </a:lnTo>
                  <a:lnTo>
                    <a:pt x="846162" y="1538953"/>
                  </a:lnTo>
                  <a:lnTo>
                    <a:pt x="841653" y="1546570"/>
                  </a:lnTo>
                  <a:lnTo>
                    <a:pt x="834624" y="1551948"/>
                  </a:lnTo>
                  <a:lnTo>
                    <a:pt x="825756" y="1554823"/>
                  </a:lnTo>
                  <a:close/>
                </a:path>
                <a:path w="5048884" h="2086610">
                  <a:moveTo>
                    <a:pt x="289536" y="1034006"/>
                  </a:moveTo>
                  <a:lnTo>
                    <a:pt x="280579" y="1031435"/>
                  </a:lnTo>
                  <a:lnTo>
                    <a:pt x="273478" y="1026221"/>
                  </a:lnTo>
                  <a:lnTo>
                    <a:pt x="268782" y="1018694"/>
                  </a:lnTo>
                  <a:lnTo>
                    <a:pt x="267041" y="1009184"/>
                  </a:lnTo>
                  <a:lnTo>
                    <a:pt x="269023" y="998594"/>
                  </a:lnTo>
                  <a:lnTo>
                    <a:pt x="274408" y="991033"/>
                  </a:lnTo>
                  <a:lnTo>
                    <a:pt x="282063" y="985812"/>
                  </a:lnTo>
                  <a:lnTo>
                    <a:pt x="290859" y="982243"/>
                  </a:lnTo>
                  <a:lnTo>
                    <a:pt x="302596" y="986027"/>
                  </a:lnTo>
                  <a:lnTo>
                    <a:pt x="311338" y="991847"/>
                  </a:lnTo>
                  <a:lnTo>
                    <a:pt x="316540" y="999935"/>
                  </a:lnTo>
                  <a:lnTo>
                    <a:pt x="317659" y="1010529"/>
                  </a:lnTo>
                  <a:lnTo>
                    <a:pt x="314897" y="1020888"/>
                  </a:lnTo>
                  <a:lnTo>
                    <a:pt x="309010" y="1028679"/>
                  </a:lnTo>
                  <a:lnTo>
                    <a:pt x="300416" y="1033265"/>
                  </a:lnTo>
                  <a:lnTo>
                    <a:pt x="289536" y="1034006"/>
                  </a:lnTo>
                  <a:close/>
                </a:path>
                <a:path w="5048884" h="2086610">
                  <a:moveTo>
                    <a:pt x="5019937" y="243279"/>
                  </a:moveTo>
                  <a:lnTo>
                    <a:pt x="5009681" y="240270"/>
                  </a:lnTo>
                  <a:lnTo>
                    <a:pt x="5001976" y="234216"/>
                  </a:lnTo>
                  <a:lnTo>
                    <a:pt x="4997534" y="225523"/>
                  </a:lnTo>
                  <a:lnTo>
                    <a:pt x="4997067" y="214596"/>
                  </a:lnTo>
                  <a:lnTo>
                    <a:pt x="4999851" y="205713"/>
                  </a:lnTo>
                  <a:lnTo>
                    <a:pt x="5005187" y="198642"/>
                  </a:lnTo>
                  <a:lnTo>
                    <a:pt x="5012788" y="194067"/>
                  </a:lnTo>
                  <a:lnTo>
                    <a:pt x="5022363" y="192673"/>
                  </a:lnTo>
                  <a:lnTo>
                    <a:pt x="5032804" y="194919"/>
                  </a:lnTo>
                  <a:lnTo>
                    <a:pt x="5040512" y="200377"/>
                  </a:lnTo>
                  <a:lnTo>
                    <a:pt x="5045629" y="208570"/>
                  </a:lnTo>
                  <a:lnTo>
                    <a:pt x="5048292" y="219025"/>
                  </a:lnTo>
                  <a:lnTo>
                    <a:pt x="5044502" y="229508"/>
                  </a:lnTo>
                  <a:lnTo>
                    <a:pt x="5038652" y="237576"/>
                  </a:lnTo>
                  <a:lnTo>
                    <a:pt x="5030534" y="242432"/>
                  </a:lnTo>
                  <a:lnTo>
                    <a:pt x="5019937" y="243279"/>
                  </a:lnTo>
                  <a:close/>
                </a:path>
                <a:path w="5048884" h="2086610">
                  <a:moveTo>
                    <a:pt x="3712049" y="1822630"/>
                  </a:moveTo>
                  <a:lnTo>
                    <a:pt x="3702453" y="1820982"/>
                  </a:lnTo>
                  <a:lnTo>
                    <a:pt x="3695145" y="1816321"/>
                  </a:lnTo>
                  <a:lnTo>
                    <a:pt x="3690489" y="1809009"/>
                  </a:lnTo>
                  <a:lnTo>
                    <a:pt x="3688851" y="1799409"/>
                  </a:lnTo>
                  <a:lnTo>
                    <a:pt x="3690485" y="1789801"/>
                  </a:lnTo>
                  <a:lnTo>
                    <a:pt x="3695148" y="1782486"/>
                  </a:lnTo>
                  <a:lnTo>
                    <a:pt x="3702461" y="1777823"/>
                  </a:lnTo>
                  <a:lnTo>
                    <a:pt x="3712045" y="1776171"/>
                  </a:lnTo>
                  <a:lnTo>
                    <a:pt x="3721494" y="1777823"/>
                  </a:lnTo>
                  <a:lnTo>
                    <a:pt x="3728526" y="1782511"/>
                  </a:lnTo>
                  <a:lnTo>
                    <a:pt x="3733245" y="1789855"/>
                  </a:lnTo>
                  <a:lnTo>
                    <a:pt x="3735690" y="1799429"/>
                  </a:lnTo>
                  <a:lnTo>
                    <a:pt x="3733244" y="1808965"/>
                  </a:lnTo>
                  <a:lnTo>
                    <a:pt x="3728532" y="1816290"/>
                  </a:lnTo>
                  <a:lnTo>
                    <a:pt x="3721489" y="1820985"/>
                  </a:lnTo>
                  <a:lnTo>
                    <a:pt x="3712049" y="1822630"/>
                  </a:lnTo>
                  <a:close/>
                </a:path>
                <a:path w="5048884" h="2086610">
                  <a:moveTo>
                    <a:pt x="1871139" y="2083575"/>
                  </a:moveTo>
                  <a:lnTo>
                    <a:pt x="1861475" y="2080441"/>
                  </a:lnTo>
                  <a:lnTo>
                    <a:pt x="1854266" y="2075248"/>
                  </a:lnTo>
                  <a:lnTo>
                    <a:pt x="1849954" y="2067909"/>
                  </a:lnTo>
                  <a:lnTo>
                    <a:pt x="1848977" y="2058336"/>
                  </a:lnTo>
                  <a:lnTo>
                    <a:pt x="1851296" y="2048900"/>
                  </a:lnTo>
                  <a:lnTo>
                    <a:pt x="1856403" y="2041848"/>
                  </a:lnTo>
                  <a:lnTo>
                    <a:pt x="1863978" y="2037623"/>
                  </a:lnTo>
                  <a:lnTo>
                    <a:pt x="1873703" y="2036669"/>
                  </a:lnTo>
                  <a:lnTo>
                    <a:pt x="1883128" y="2038987"/>
                  </a:lnTo>
                  <a:lnTo>
                    <a:pt x="1890170" y="2044103"/>
                  </a:lnTo>
                  <a:lnTo>
                    <a:pt x="1894395" y="2051689"/>
                  </a:lnTo>
                  <a:lnTo>
                    <a:pt x="1895369" y="2061421"/>
                  </a:lnTo>
                  <a:lnTo>
                    <a:pt x="1893063" y="2070697"/>
                  </a:lnTo>
                  <a:lnTo>
                    <a:pt x="1887984" y="2077469"/>
                  </a:lnTo>
                  <a:lnTo>
                    <a:pt x="1880541" y="2081755"/>
                  </a:lnTo>
                  <a:lnTo>
                    <a:pt x="1871139" y="2083575"/>
                  </a:lnTo>
                  <a:close/>
                </a:path>
                <a:path w="5048884" h="2086610">
                  <a:moveTo>
                    <a:pt x="2131659" y="2085235"/>
                  </a:moveTo>
                  <a:lnTo>
                    <a:pt x="2122201" y="2083508"/>
                  </a:lnTo>
                  <a:lnTo>
                    <a:pt x="2114735" y="2078762"/>
                  </a:lnTo>
                  <a:lnTo>
                    <a:pt x="2109596" y="2071579"/>
                  </a:lnTo>
                  <a:lnTo>
                    <a:pt x="2107120" y="2062547"/>
                  </a:lnTo>
                  <a:lnTo>
                    <a:pt x="2107966" y="2051660"/>
                  </a:lnTo>
                  <a:lnTo>
                    <a:pt x="2112608" y="2043098"/>
                  </a:lnTo>
                  <a:lnTo>
                    <a:pt x="2120427" y="2037278"/>
                  </a:lnTo>
                  <a:lnTo>
                    <a:pt x="2130805" y="2034615"/>
                  </a:lnTo>
                  <a:lnTo>
                    <a:pt x="2141375" y="2035809"/>
                  </a:lnTo>
                  <a:lnTo>
                    <a:pt x="2149356" y="2040860"/>
                  </a:lnTo>
                  <a:lnTo>
                    <a:pt x="2154951" y="2049019"/>
                  </a:lnTo>
                  <a:lnTo>
                    <a:pt x="2158367" y="2059539"/>
                  </a:lnTo>
                  <a:lnTo>
                    <a:pt x="2155347" y="2069967"/>
                  </a:lnTo>
                  <a:lnTo>
                    <a:pt x="2150029" y="2078096"/>
                  </a:lnTo>
                  <a:lnTo>
                    <a:pt x="2142203" y="2083370"/>
                  </a:lnTo>
                  <a:lnTo>
                    <a:pt x="2131659" y="2085235"/>
                  </a:lnTo>
                  <a:close/>
                </a:path>
                <a:path w="5048884" h="2086610">
                  <a:moveTo>
                    <a:pt x="2663117" y="2085947"/>
                  </a:moveTo>
                  <a:lnTo>
                    <a:pt x="2652281" y="2084558"/>
                  </a:lnTo>
                  <a:lnTo>
                    <a:pt x="2643897" y="2079592"/>
                  </a:lnTo>
                  <a:lnTo>
                    <a:pt x="2638341" y="2071559"/>
                  </a:lnTo>
                  <a:lnTo>
                    <a:pt x="2635991" y="2060969"/>
                  </a:lnTo>
                  <a:lnTo>
                    <a:pt x="2637338" y="2050129"/>
                  </a:lnTo>
                  <a:lnTo>
                    <a:pt x="2642297" y="2041747"/>
                  </a:lnTo>
                  <a:lnTo>
                    <a:pt x="2650334" y="2036182"/>
                  </a:lnTo>
                  <a:lnTo>
                    <a:pt x="2660918" y="2033794"/>
                  </a:lnTo>
                  <a:lnTo>
                    <a:pt x="2671575" y="2035171"/>
                  </a:lnTo>
                  <a:lnTo>
                    <a:pt x="2679615" y="2040257"/>
                  </a:lnTo>
                  <a:lnTo>
                    <a:pt x="2685274" y="2048382"/>
                  </a:lnTo>
                  <a:lnTo>
                    <a:pt x="2688787" y="2058876"/>
                  </a:lnTo>
                  <a:lnTo>
                    <a:pt x="2686257" y="2069548"/>
                  </a:lnTo>
                  <a:lnTo>
                    <a:pt x="2681208" y="2077950"/>
                  </a:lnTo>
                  <a:lnTo>
                    <a:pt x="2673531" y="2083583"/>
                  </a:lnTo>
                  <a:lnTo>
                    <a:pt x="2663117" y="2085947"/>
                  </a:lnTo>
                  <a:close/>
                </a:path>
                <a:path w="5048884" h="2086610">
                  <a:moveTo>
                    <a:pt x="2922192" y="2083097"/>
                  </a:moveTo>
                  <a:lnTo>
                    <a:pt x="2912602" y="2081442"/>
                  </a:lnTo>
                  <a:lnTo>
                    <a:pt x="2905281" y="2076759"/>
                  </a:lnTo>
                  <a:lnTo>
                    <a:pt x="2900638" y="2069466"/>
                  </a:lnTo>
                  <a:lnTo>
                    <a:pt x="2899007" y="2059861"/>
                  </a:lnTo>
                  <a:lnTo>
                    <a:pt x="2900647" y="2050258"/>
                  </a:lnTo>
                  <a:lnTo>
                    <a:pt x="2905307" y="2042947"/>
                  </a:lnTo>
                  <a:lnTo>
                    <a:pt x="2912618" y="2038287"/>
                  </a:lnTo>
                  <a:lnTo>
                    <a:pt x="2922209" y="2036641"/>
                  </a:lnTo>
                  <a:lnTo>
                    <a:pt x="2931646" y="2038288"/>
                  </a:lnTo>
                  <a:lnTo>
                    <a:pt x="2938690" y="2042989"/>
                  </a:lnTo>
                  <a:lnTo>
                    <a:pt x="2943405" y="2050324"/>
                  </a:lnTo>
                  <a:lnTo>
                    <a:pt x="2945853" y="2059873"/>
                  </a:lnTo>
                  <a:lnTo>
                    <a:pt x="2943395" y="2069423"/>
                  </a:lnTo>
                  <a:lnTo>
                    <a:pt x="2938678" y="2076759"/>
                  </a:lnTo>
                  <a:lnTo>
                    <a:pt x="2931634" y="2081458"/>
                  </a:lnTo>
                  <a:lnTo>
                    <a:pt x="2922192" y="2083097"/>
                  </a:lnTo>
                  <a:close/>
                </a:path>
              </a:pathLst>
            </a:custGeom>
            <a:solidFill>
              <a:srgbClr val="D47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6111" y="0"/>
              <a:ext cx="6353174" cy="565784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5344147" y="0"/>
            <a:ext cx="2874645" cy="1891664"/>
          </a:xfrm>
          <a:custGeom>
            <a:avLst/>
            <a:gdLst/>
            <a:ahLst/>
            <a:cxnLst/>
            <a:rect l="l" t="t" r="r" b="b"/>
            <a:pathLst>
              <a:path w="2874645" h="1891664">
                <a:moveTo>
                  <a:pt x="2080147" y="1889436"/>
                </a:moveTo>
                <a:lnTo>
                  <a:pt x="2080334" y="1891096"/>
                </a:lnTo>
                <a:lnTo>
                  <a:pt x="2082003" y="1891096"/>
                </a:lnTo>
                <a:lnTo>
                  <a:pt x="2080147" y="1889436"/>
                </a:lnTo>
                <a:close/>
              </a:path>
              <a:path w="2874645" h="1891664">
                <a:moveTo>
                  <a:pt x="1680313" y="582996"/>
                </a:moveTo>
                <a:lnTo>
                  <a:pt x="1560660" y="582996"/>
                </a:lnTo>
                <a:lnTo>
                  <a:pt x="1594959" y="621096"/>
                </a:lnTo>
                <a:lnTo>
                  <a:pt x="1768545" y="811596"/>
                </a:lnTo>
                <a:lnTo>
                  <a:pt x="1802529" y="849696"/>
                </a:lnTo>
                <a:lnTo>
                  <a:pt x="1826834" y="875096"/>
                </a:lnTo>
                <a:lnTo>
                  <a:pt x="1848254" y="913196"/>
                </a:lnTo>
                <a:lnTo>
                  <a:pt x="1868392" y="951296"/>
                </a:lnTo>
                <a:lnTo>
                  <a:pt x="1888850" y="989396"/>
                </a:lnTo>
                <a:lnTo>
                  <a:pt x="1891427" y="989396"/>
                </a:lnTo>
                <a:lnTo>
                  <a:pt x="1892803" y="1002096"/>
                </a:lnTo>
                <a:lnTo>
                  <a:pt x="1893057" y="1002096"/>
                </a:lnTo>
                <a:lnTo>
                  <a:pt x="1892269" y="1014796"/>
                </a:lnTo>
                <a:lnTo>
                  <a:pt x="1885557" y="1052896"/>
                </a:lnTo>
                <a:lnTo>
                  <a:pt x="1881117" y="1103696"/>
                </a:lnTo>
                <a:lnTo>
                  <a:pt x="1878562" y="1154496"/>
                </a:lnTo>
                <a:lnTo>
                  <a:pt x="1877506" y="1205296"/>
                </a:lnTo>
                <a:lnTo>
                  <a:pt x="1877561" y="1256096"/>
                </a:lnTo>
                <a:lnTo>
                  <a:pt x="1878341" y="1306896"/>
                </a:lnTo>
                <a:lnTo>
                  <a:pt x="1879458" y="1357696"/>
                </a:lnTo>
                <a:lnTo>
                  <a:pt x="1880526" y="1408496"/>
                </a:lnTo>
                <a:lnTo>
                  <a:pt x="1881158" y="1459296"/>
                </a:lnTo>
                <a:lnTo>
                  <a:pt x="1882790" y="1510096"/>
                </a:lnTo>
                <a:lnTo>
                  <a:pt x="1887412" y="1548196"/>
                </a:lnTo>
                <a:lnTo>
                  <a:pt x="1895712" y="1598996"/>
                </a:lnTo>
                <a:lnTo>
                  <a:pt x="1908378" y="1637096"/>
                </a:lnTo>
                <a:lnTo>
                  <a:pt x="1926096" y="1687896"/>
                </a:lnTo>
                <a:lnTo>
                  <a:pt x="1949556" y="1725996"/>
                </a:lnTo>
                <a:lnTo>
                  <a:pt x="1979444" y="1764096"/>
                </a:lnTo>
                <a:lnTo>
                  <a:pt x="2004483" y="1802196"/>
                </a:lnTo>
                <a:lnTo>
                  <a:pt x="2028480" y="1827596"/>
                </a:lnTo>
                <a:lnTo>
                  <a:pt x="2053599" y="1865696"/>
                </a:lnTo>
                <a:lnTo>
                  <a:pt x="2080147" y="1889436"/>
                </a:lnTo>
                <a:lnTo>
                  <a:pt x="2078905" y="1878396"/>
                </a:lnTo>
                <a:lnTo>
                  <a:pt x="2077316" y="1865696"/>
                </a:lnTo>
                <a:lnTo>
                  <a:pt x="2075166" y="1852996"/>
                </a:lnTo>
                <a:lnTo>
                  <a:pt x="2063747" y="1802196"/>
                </a:lnTo>
                <a:lnTo>
                  <a:pt x="2053840" y="1751396"/>
                </a:lnTo>
                <a:lnTo>
                  <a:pt x="2045435" y="1700596"/>
                </a:lnTo>
                <a:lnTo>
                  <a:pt x="2038523" y="1649796"/>
                </a:lnTo>
                <a:lnTo>
                  <a:pt x="2033092" y="1598996"/>
                </a:lnTo>
                <a:lnTo>
                  <a:pt x="2029135" y="1548196"/>
                </a:lnTo>
                <a:lnTo>
                  <a:pt x="2026639" y="1497396"/>
                </a:lnTo>
                <a:lnTo>
                  <a:pt x="2025596" y="1433896"/>
                </a:lnTo>
                <a:lnTo>
                  <a:pt x="2022580" y="1383096"/>
                </a:lnTo>
                <a:lnTo>
                  <a:pt x="2006335" y="1294196"/>
                </a:lnTo>
                <a:lnTo>
                  <a:pt x="1996305" y="1243396"/>
                </a:lnTo>
                <a:lnTo>
                  <a:pt x="1987136" y="1192596"/>
                </a:lnTo>
                <a:lnTo>
                  <a:pt x="1984145" y="1179896"/>
                </a:lnTo>
                <a:lnTo>
                  <a:pt x="1981153" y="1154496"/>
                </a:lnTo>
                <a:lnTo>
                  <a:pt x="1979444" y="1141796"/>
                </a:lnTo>
                <a:lnTo>
                  <a:pt x="1980299" y="1129096"/>
                </a:lnTo>
                <a:lnTo>
                  <a:pt x="2110606" y="1129096"/>
                </a:lnTo>
                <a:lnTo>
                  <a:pt x="2099885" y="1116396"/>
                </a:lnTo>
                <a:lnTo>
                  <a:pt x="2067139" y="1090996"/>
                </a:lnTo>
                <a:lnTo>
                  <a:pt x="2034143" y="1052896"/>
                </a:lnTo>
                <a:lnTo>
                  <a:pt x="2295040" y="1052896"/>
                </a:lnTo>
                <a:lnTo>
                  <a:pt x="2250372" y="1040196"/>
                </a:lnTo>
                <a:lnTo>
                  <a:pt x="2203176" y="1014796"/>
                </a:lnTo>
                <a:lnTo>
                  <a:pt x="2155694" y="1002096"/>
                </a:lnTo>
                <a:lnTo>
                  <a:pt x="2060447" y="951296"/>
                </a:lnTo>
                <a:lnTo>
                  <a:pt x="2012966" y="938596"/>
                </a:lnTo>
                <a:lnTo>
                  <a:pt x="1965770" y="913196"/>
                </a:lnTo>
                <a:lnTo>
                  <a:pt x="1930288" y="900496"/>
                </a:lnTo>
                <a:lnTo>
                  <a:pt x="1899854" y="875096"/>
                </a:lnTo>
                <a:lnTo>
                  <a:pt x="1873106" y="836996"/>
                </a:lnTo>
                <a:lnTo>
                  <a:pt x="1848681" y="798896"/>
                </a:lnTo>
                <a:lnTo>
                  <a:pt x="1817305" y="760796"/>
                </a:lnTo>
                <a:lnTo>
                  <a:pt x="1784123" y="722696"/>
                </a:lnTo>
                <a:lnTo>
                  <a:pt x="1749793" y="671896"/>
                </a:lnTo>
                <a:lnTo>
                  <a:pt x="1714971" y="633796"/>
                </a:lnTo>
                <a:lnTo>
                  <a:pt x="1680313" y="582996"/>
                </a:lnTo>
                <a:close/>
              </a:path>
              <a:path w="2874645" h="1891664">
                <a:moveTo>
                  <a:pt x="1325033" y="11496"/>
                </a:moveTo>
                <a:lnTo>
                  <a:pt x="1229903" y="11496"/>
                </a:lnTo>
                <a:lnTo>
                  <a:pt x="1246240" y="36896"/>
                </a:lnTo>
                <a:lnTo>
                  <a:pt x="1323159" y="176596"/>
                </a:lnTo>
                <a:lnTo>
                  <a:pt x="1373489" y="278196"/>
                </a:lnTo>
                <a:lnTo>
                  <a:pt x="1396458" y="316296"/>
                </a:lnTo>
                <a:lnTo>
                  <a:pt x="1443678" y="392496"/>
                </a:lnTo>
                <a:lnTo>
                  <a:pt x="1466647" y="443296"/>
                </a:lnTo>
                <a:lnTo>
                  <a:pt x="1473645" y="455996"/>
                </a:lnTo>
                <a:lnTo>
                  <a:pt x="1479681" y="468696"/>
                </a:lnTo>
                <a:lnTo>
                  <a:pt x="1483473" y="481396"/>
                </a:lnTo>
                <a:lnTo>
                  <a:pt x="1483741" y="494096"/>
                </a:lnTo>
                <a:lnTo>
                  <a:pt x="1477090" y="544896"/>
                </a:lnTo>
                <a:lnTo>
                  <a:pt x="1468998" y="595696"/>
                </a:lnTo>
                <a:lnTo>
                  <a:pt x="1459944" y="646496"/>
                </a:lnTo>
                <a:lnTo>
                  <a:pt x="1450409" y="684596"/>
                </a:lnTo>
                <a:lnTo>
                  <a:pt x="1440641" y="735396"/>
                </a:lnTo>
                <a:lnTo>
                  <a:pt x="1431918" y="786196"/>
                </a:lnTo>
                <a:lnTo>
                  <a:pt x="1424347" y="836996"/>
                </a:lnTo>
                <a:lnTo>
                  <a:pt x="1418031" y="887796"/>
                </a:lnTo>
                <a:lnTo>
                  <a:pt x="1413075" y="925896"/>
                </a:lnTo>
                <a:lnTo>
                  <a:pt x="1409586" y="976696"/>
                </a:lnTo>
                <a:lnTo>
                  <a:pt x="1407667" y="1027496"/>
                </a:lnTo>
                <a:lnTo>
                  <a:pt x="1407424" y="1078296"/>
                </a:lnTo>
                <a:lnTo>
                  <a:pt x="1408963" y="1129096"/>
                </a:lnTo>
                <a:lnTo>
                  <a:pt x="1412387" y="1179896"/>
                </a:lnTo>
                <a:lnTo>
                  <a:pt x="1417802" y="1230696"/>
                </a:lnTo>
                <a:lnTo>
                  <a:pt x="1425313" y="1281496"/>
                </a:lnTo>
                <a:lnTo>
                  <a:pt x="1435025" y="1332296"/>
                </a:lnTo>
                <a:lnTo>
                  <a:pt x="1446867" y="1370396"/>
                </a:lnTo>
                <a:lnTo>
                  <a:pt x="1460756" y="1421196"/>
                </a:lnTo>
                <a:lnTo>
                  <a:pt x="1476713" y="1471996"/>
                </a:lnTo>
                <a:lnTo>
                  <a:pt x="1494760" y="1510096"/>
                </a:lnTo>
                <a:lnTo>
                  <a:pt x="1514916" y="1560896"/>
                </a:lnTo>
                <a:lnTo>
                  <a:pt x="1537204" y="1598996"/>
                </a:lnTo>
                <a:lnTo>
                  <a:pt x="1561645" y="1649796"/>
                </a:lnTo>
                <a:lnTo>
                  <a:pt x="1588259" y="1687896"/>
                </a:lnTo>
                <a:lnTo>
                  <a:pt x="1617068" y="1725996"/>
                </a:lnTo>
                <a:lnTo>
                  <a:pt x="1622984" y="1738696"/>
                </a:lnTo>
                <a:lnTo>
                  <a:pt x="1629140" y="1751396"/>
                </a:lnTo>
                <a:lnTo>
                  <a:pt x="1635456" y="1751396"/>
                </a:lnTo>
                <a:lnTo>
                  <a:pt x="1641853" y="1764096"/>
                </a:lnTo>
                <a:lnTo>
                  <a:pt x="1650079" y="1764096"/>
                </a:lnTo>
                <a:lnTo>
                  <a:pt x="1656876" y="1776796"/>
                </a:lnTo>
                <a:lnTo>
                  <a:pt x="1666638" y="1776796"/>
                </a:lnTo>
                <a:lnTo>
                  <a:pt x="1664608" y="1713296"/>
                </a:lnTo>
                <a:lnTo>
                  <a:pt x="1660655" y="1649796"/>
                </a:lnTo>
                <a:lnTo>
                  <a:pt x="1654064" y="1598996"/>
                </a:lnTo>
                <a:lnTo>
                  <a:pt x="1647181" y="1548196"/>
                </a:lnTo>
                <a:lnTo>
                  <a:pt x="1640119" y="1497396"/>
                </a:lnTo>
                <a:lnTo>
                  <a:pt x="1632986" y="1446596"/>
                </a:lnTo>
                <a:lnTo>
                  <a:pt x="1625893" y="1395796"/>
                </a:lnTo>
                <a:lnTo>
                  <a:pt x="1618951" y="1332296"/>
                </a:lnTo>
                <a:lnTo>
                  <a:pt x="1612269" y="1281496"/>
                </a:lnTo>
                <a:lnTo>
                  <a:pt x="1605957" y="1230696"/>
                </a:lnTo>
                <a:lnTo>
                  <a:pt x="1599964" y="1179896"/>
                </a:lnTo>
                <a:lnTo>
                  <a:pt x="1593910" y="1129096"/>
                </a:lnTo>
                <a:lnTo>
                  <a:pt x="1587989" y="1078296"/>
                </a:lnTo>
                <a:lnTo>
                  <a:pt x="1582396" y="1027496"/>
                </a:lnTo>
                <a:lnTo>
                  <a:pt x="1577326" y="976696"/>
                </a:lnTo>
                <a:lnTo>
                  <a:pt x="1572974" y="925896"/>
                </a:lnTo>
                <a:lnTo>
                  <a:pt x="1569535" y="875096"/>
                </a:lnTo>
                <a:lnTo>
                  <a:pt x="1567203" y="811596"/>
                </a:lnTo>
                <a:lnTo>
                  <a:pt x="1566174" y="760796"/>
                </a:lnTo>
                <a:lnTo>
                  <a:pt x="1566526" y="722696"/>
                </a:lnTo>
                <a:lnTo>
                  <a:pt x="1566429" y="684596"/>
                </a:lnTo>
                <a:lnTo>
                  <a:pt x="1564933" y="646496"/>
                </a:lnTo>
                <a:lnTo>
                  <a:pt x="1562797" y="621096"/>
                </a:lnTo>
                <a:lnTo>
                  <a:pt x="1560660" y="582996"/>
                </a:lnTo>
                <a:lnTo>
                  <a:pt x="1672434" y="582996"/>
                </a:lnTo>
                <a:lnTo>
                  <a:pt x="1664715" y="570296"/>
                </a:lnTo>
                <a:lnTo>
                  <a:pt x="1657958" y="557596"/>
                </a:lnTo>
                <a:lnTo>
                  <a:pt x="1652964" y="532196"/>
                </a:lnTo>
                <a:lnTo>
                  <a:pt x="1855999" y="532196"/>
                </a:lnTo>
                <a:lnTo>
                  <a:pt x="1808693" y="519496"/>
                </a:lnTo>
                <a:lnTo>
                  <a:pt x="1761506" y="494096"/>
                </a:lnTo>
                <a:lnTo>
                  <a:pt x="1602539" y="443296"/>
                </a:lnTo>
                <a:lnTo>
                  <a:pt x="1582721" y="430596"/>
                </a:lnTo>
                <a:lnTo>
                  <a:pt x="1563865" y="417896"/>
                </a:lnTo>
                <a:lnTo>
                  <a:pt x="1547253" y="405196"/>
                </a:lnTo>
                <a:lnTo>
                  <a:pt x="1534166" y="379796"/>
                </a:lnTo>
                <a:lnTo>
                  <a:pt x="1508676" y="341696"/>
                </a:lnTo>
                <a:lnTo>
                  <a:pt x="1483454" y="290896"/>
                </a:lnTo>
                <a:lnTo>
                  <a:pt x="1458449" y="252796"/>
                </a:lnTo>
                <a:lnTo>
                  <a:pt x="1433614" y="201996"/>
                </a:lnTo>
                <a:lnTo>
                  <a:pt x="1408898" y="163896"/>
                </a:lnTo>
                <a:lnTo>
                  <a:pt x="1384252" y="113096"/>
                </a:lnTo>
                <a:lnTo>
                  <a:pt x="1359627" y="74996"/>
                </a:lnTo>
                <a:lnTo>
                  <a:pt x="1334975" y="24196"/>
                </a:lnTo>
                <a:lnTo>
                  <a:pt x="1325033" y="11496"/>
                </a:lnTo>
                <a:close/>
              </a:path>
              <a:path w="2874645" h="1891664">
                <a:moveTo>
                  <a:pt x="2110606" y="1129096"/>
                </a:moveTo>
                <a:lnTo>
                  <a:pt x="1980299" y="1129096"/>
                </a:lnTo>
                <a:lnTo>
                  <a:pt x="2007456" y="1167196"/>
                </a:lnTo>
                <a:lnTo>
                  <a:pt x="2035106" y="1205296"/>
                </a:lnTo>
                <a:lnTo>
                  <a:pt x="2062510" y="1243396"/>
                </a:lnTo>
                <a:lnTo>
                  <a:pt x="2088930" y="1294196"/>
                </a:lnTo>
                <a:lnTo>
                  <a:pt x="2113626" y="1332296"/>
                </a:lnTo>
                <a:lnTo>
                  <a:pt x="2141482" y="1383096"/>
                </a:lnTo>
                <a:lnTo>
                  <a:pt x="2171743" y="1433896"/>
                </a:lnTo>
                <a:lnTo>
                  <a:pt x="2205208" y="1471996"/>
                </a:lnTo>
                <a:lnTo>
                  <a:pt x="2280432" y="1548196"/>
                </a:lnTo>
                <a:lnTo>
                  <a:pt x="2317142" y="1598996"/>
                </a:lnTo>
                <a:lnTo>
                  <a:pt x="2389682" y="1675196"/>
                </a:lnTo>
                <a:lnTo>
                  <a:pt x="2396425" y="1675196"/>
                </a:lnTo>
                <a:lnTo>
                  <a:pt x="2404531" y="1687896"/>
                </a:lnTo>
                <a:lnTo>
                  <a:pt x="2415041" y="1700596"/>
                </a:lnTo>
                <a:lnTo>
                  <a:pt x="2428996" y="1713296"/>
                </a:lnTo>
                <a:lnTo>
                  <a:pt x="2417017" y="1662496"/>
                </a:lnTo>
                <a:lnTo>
                  <a:pt x="2401433" y="1611696"/>
                </a:lnTo>
                <a:lnTo>
                  <a:pt x="2382965" y="1560896"/>
                </a:lnTo>
                <a:lnTo>
                  <a:pt x="2362332" y="1522796"/>
                </a:lnTo>
                <a:lnTo>
                  <a:pt x="2340258" y="1471996"/>
                </a:lnTo>
                <a:lnTo>
                  <a:pt x="2294667" y="1395796"/>
                </a:lnTo>
                <a:lnTo>
                  <a:pt x="2272593" y="1344996"/>
                </a:lnTo>
                <a:lnTo>
                  <a:pt x="2248290" y="1306896"/>
                </a:lnTo>
                <a:lnTo>
                  <a:pt x="2221754" y="1268796"/>
                </a:lnTo>
                <a:lnTo>
                  <a:pt x="2193315" y="1230696"/>
                </a:lnTo>
                <a:lnTo>
                  <a:pt x="2163303" y="1192596"/>
                </a:lnTo>
                <a:lnTo>
                  <a:pt x="2132050" y="1154496"/>
                </a:lnTo>
                <a:lnTo>
                  <a:pt x="2110606" y="1129096"/>
                </a:lnTo>
                <a:close/>
              </a:path>
              <a:path w="2874645" h="1891664">
                <a:moveTo>
                  <a:pt x="2295040" y="1052896"/>
                </a:moveTo>
                <a:lnTo>
                  <a:pt x="2034143" y="1052896"/>
                </a:lnTo>
                <a:lnTo>
                  <a:pt x="2079960" y="1065596"/>
                </a:lnTo>
                <a:lnTo>
                  <a:pt x="2216472" y="1141796"/>
                </a:lnTo>
                <a:lnTo>
                  <a:pt x="2262031" y="1154496"/>
                </a:lnTo>
                <a:lnTo>
                  <a:pt x="2353893" y="1205296"/>
                </a:lnTo>
                <a:lnTo>
                  <a:pt x="2400416" y="1217996"/>
                </a:lnTo>
                <a:lnTo>
                  <a:pt x="2447481" y="1243396"/>
                </a:lnTo>
                <a:lnTo>
                  <a:pt x="2495199" y="1256096"/>
                </a:lnTo>
                <a:lnTo>
                  <a:pt x="2694796" y="1306896"/>
                </a:lnTo>
                <a:lnTo>
                  <a:pt x="2676541" y="1268796"/>
                </a:lnTo>
                <a:lnTo>
                  <a:pt x="2653238" y="1256096"/>
                </a:lnTo>
                <a:lnTo>
                  <a:pt x="2627852" y="1243396"/>
                </a:lnTo>
                <a:lnTo>
                  <a:pt x="2603347" y="1217996"/>
                </a:lnTo>
                <a:lnTo>
                  <a:pt x="2581887" y="1205296"/>
                </a:lnTo>
                <a:lnTo>
                  <a:pt x="2559866" y="1192596"/>
                </a:lnTo>
                <a:lnTo>
                  <a:pt x="2514462" y="1167196"/>
                </a:lnTo>
                <a:lnTo>
                  <a:pt x="2427192" y="1116396"/>
                </a:lnTo>
                <a:lnTo>
                  <a:pt x="2383379" y="1103696"/>
                </a:lnTo>
                <a:lnTo>
                  <a:pt x="2295040" y="1052896"/>
                </a:lnTo>
                <a:close/>
              </a:path>
              <a:path w="2874645" h="1891664">
                <a:moveTo>
                  <a:pt x="2874275" y="913196"/>
                </a:moveTo>
                <a:lnTo>
                  <a:pt x="2697626" y="913196"/>
                </a:lnTo>
                <a:lnTo>
                  <a:pt x="2746015" y="925896"/>
                </a:lnTo>
                <a:lnTo>
                  <a:pt x="2864406" y="925896"/>
                </a:lnTo>
                <a:lnTo>
                  <a:pt x="2874275" y="913196"/>
                </a:lnTo>
                <a:close/>
              </a:path>
              <a:path w="2874645" h="1891664">
                <a:moveTo>
                  <a:pt x="1855999" y="532196"/>
                </a:moveTo>
                <a:lnTo>
                  <a:pt x="1652964" y="532196"/>
                </a:lnTo>
                <a:lnTo>
                  <a:pt x="1661417" y="544896"/>
                </a:lnTo>
                <a:lnTo>
                  <a:pt x="1669950" y="544896"/>
                </a:lnTo>
                <a:lnTo>
                  <a:pt x="1678323" y="557596"/>
                </a:lnTo>
                <a:lnTo>
                  <a:pt x="1686296" y="557596"/>
                </a:lnTo>
                <a:lnTo>
                  <a:pt x="1727201" y="582996"/>
                </a:lnTo>
                <a:lnTo>
                  <a:pt x="1767963" y="621096"/>
                </a:lnTo>
                <a:lnTo>
                  <a:pt x="1808726" y="646496"/>
                </a:lnTo>
                <a:lnTo>
                  <a:pt x="1849631" y="684596"/>
                </a:lnTo>
                <a:lnTo>
                  <a:pt x="1890821" y="709996"/>
                </a:lnTo>
                <a:lnTo>
                  <a:pt x="1932438" y="748096"/>
                </a:lnTo>
                <a:lnTo>
                  <a:pt x="1975875" y="773496"/>
                </a:lnTo>
                <a:lnTo>
                  <a:pt x="2020815" y="798896"/>
                </a:lnTo>
                <a:lnTo>
                  <a:pt x="2067077" y="811596"/>
                </a:lnTo>
                <a:lnTo>
                  <a:pt x="2114481" y="836996"/>
                </a:lnTo>
                <a:lnTo>
                  <a:pt x="2311908" y="887796"/>
                </a:lnTo>
                <a:lnTo>
                  <a:pt x="2359772" y="887796"/>
                </a:lnTo>
                <a:lnTo>
                  <a:pt x="2407783" y="900496"/>
                </a:lnTo>
                <a:lnTo>
                  <a:pt x="2455916" y="900496"/>
                </a:lnTo>
                <a:lnTo>
                  <a:pt x="2504151" y="913196"/>
                </a:lnTo>
                <a:lnTo>
                  <a:pt x="2863240" y="913196"/>
                </a:lnTo>
                <a:lnTo>
                  <a:pt x="2836656" y="900496"/>
                </a:lnTo>
                <a:lnTo>
                  <a:pt x="2797386" y="875096"/>
                </a:lnTo>
                <a:lnTo>
                  <a:pt x="2748291" y="849696"/>
                </a:lnTo>
                <a:lnTo>
                  <a:pt x="2692232" y="824296"/>
                </a:lnTo>
                <a:lnTo>
                  <a:pt x="2510887" y="748096"/>
                </a:lnTo>
                <a:lnTo>
                  <a:pt x="2455587" y="722696"/>
                </a:lnTo>
                <a:lnTo>
                  <a:pt x="2407630" y="697296"/>
                </a:lnTo>
                <a:lnTo>
                  <a:pt x="2364074" y="684596"/>
                </a:lnTo>
                <a:lnTo>
                  <a:pt x="2319853" y="659196"/>
                </a:lnTo>
                <a:lnTo>
                  <a:pt x="2140121" y="608396"/>
                </a:lnTo>
                <a:lnTo>
                  <a:pt x="1855999" y="532196"/>
                </a:lnTo>
                <a:close/>
              </a:path>
              <a:path w="2874645" h="1891664">
                <a:moveTo>
                  <a:pt x="2115980" y="11496"/>
                </a:moveTo>
                <a:lnTo>
                  <a:pt x="1393587" y="11496"/>
                </a:lnTo>
                <a:lnTo>
                  <a:pt x="1435824" y="36896"/>
                </a:lnTo>
                <a:lnTo>
                  <a:pt x="1478986" y="62296"/>
                </a:lnTo>
                <a:lnTo>
                  <a:pt x="1522675" y="74996"/>
                </a:lnTo>
                <a:lnTo>
                  <a:pt x="1611806" y="125796"/>
                </a:lnTo>
                <a:lnTo>
                  <a:pt x="1657332" y="138496"/>
                </a:lnTo>
                <a:lnTo>
                  <a:pt x="1703554" y="163896"/>
                </a:lnTo>
                <a:lnTo>
                  <a:pt x="1942736" y="227396"/>
                </a:lnTo>
                <a:lnTo>
                  <a:pt x="1991303" y="227396"/>
                </a:lnTo>
                <a:lnTo>
                  <a:pt x="2039990" y="240096"/>
                </a:lnTo>
                <a:lnTo>
                  <a:pt x="2088747" y="240096"/>
                </a:lnTo>
                <a:lnTo>
                  <a:pt x="2186272" y="265496"/>
                </a:lnTo>
                <a:lnTo>
                  <a:pt x="2231783" y="265496"/>
                </a:lnTo>
                <a:lnTo>
                  <a:pt x="2322804" y="278196"/>
                </a:lnTo>
                <a:lnTo>
                  <a:pt x="2368315" y="290896"/>
                </a:lnTo>
                <a:lnTo>
                  <a:pt x="2419228" y="303596"/>
                </a:lnTo>
                <a:lnTo>
                  <a:pt x="2470142" y="303596"/>
                </a:lnTo>
                <a:lnTo>
                  <a:pt x="2571969" y="328996"/>
                </a:lnTo>
                <a:lnTo>
                  <a:pt x="2622882" y="328996"/>
                </a:lnTo>
                <a:lnTo>
                  <a:pt x="2724709" y="354396"/>
                </a:lnTo>
                <a:lnTo>
                  <a:pt x="2767442" y="354396"/>
                </a:lnTo>
                <a:lnTo>
                  <a:pt x="2756438" y="316296"/>
                </a:lnTo>
                <a:lnTo>
                  <a:pt x="2723000" y="290896"/>
                </a:lnTo>
                <a:lnTo>
                  <a:pt x="2680298" y="265496"/>
                </a:lnTo>
                <a:lnTo>
                  <a:pt x="2637467" y="252796"/>
                </a:lnTo>
                <a:lnTo>
                  <a:pt x="2594535" y="227396"/>
                </a:lnTo>
                <a:lnTo>
                  <a:pt x="2551533" y="214696"/>
                </a:lnTo>
                <a:lnTo>
                  <a:pt x="2465439" y="163896"/>
                </a:lnTo>
                <a:lnTo>
                  <a:pt x="2379426" y="125796"/>
                </a:lnTo>
                <a:lnTo>
                  <a:pt x="2285680" y="87696"/>
                </a:lnTo>
                <a:lnTo>
                  <a:pt x="2254645" y="62296"/>
                </a:lnTo>
                <a:lnTo>
                  <a:pt x="2209278" y="49596"/>
                </a:lnTo>
                <a:lnTo>
                  <a:pt x="2163009" y="24196"/>
                </a:lnTo>
                <a:lnTo>
                  <a:pt x="2115980" y="11496"/>
                </a:lnTo>
                <a:close/>
              </a:path>
              <a:path w="2874645" h="1891664">
                <a:moveTo>
                  <a:pt x="42296" y="0"/>
                </a:moveTo>
                <a:lnTo>
                  <a:pt x="0" y="0"/>
                </a:lnTo>
                <a:lnTo>
                  <a:pt x="9450" y="6569"/>
                </a:lnTo>
                <a:lnTo>
                  <a:pt x="25929" y="8932"/>
                </a:lnTo>
                <a:lnTo>
                  <a:pt x="38722" y="3684"/>
                </a:lnTo>
                <a:lnTo>
                  <a:pt x="42296" y="0"/>
                </a:lnTo>
                <a:close/>
              </a:path>
              <a:path w="2874645" h="1891664">
                <a:moveTo>
                  <a:pt x="756550" y="0"/>
                </a:moveTo>
                <a:lnTo>
                  <a:pt x="497012" y="0"/>
                </a:lnTo>
                <a:lnTo>
                  <a:pt x="496132" y="3953"/>
                </a:lnTo>
                <a:lnTo>
                  <a:pt x="486781" y="55705"/>
                </a:lnTo>
                <a:lnTo>
                  <a:pt x="479513" y="108274"/>
                </a:lnTo>
                <a:lnTo>
                  <a:pt x="474149" y="158247"/>
                </a:lnTo>
                <a:lnTo>
                  <a:pt x="469825" y="208180"/>
                </a:lnTo>
                <a:lnTo>
                  <a:pt x="466507" y="258082"/>
                </a:lnTo>
                <a:lnTo>
                  <a:pt x="464157" y="307963"/>
                </a:lnTo>
                <a:lnTo>
                  <a:pt x="462741" y="357834"/>
                </a:lnTo>
                <a:lnTo>
                  <a:pt x="462222" y="407705"/>
                </a:lnTo>
                <a:lnTo>
                  <a:pt x="462565" y="457587"/>
                </a:lnTo>
                <a:lnTo>
                  <a:pt x="463733" y="507489"/>
                </a:lnTo>
                <a:lnTo>
                  <a:pt x="465691" y="557421"/>
                </a:lnTo>
                <a:lnTo>
                  <a:pt x="468403" y="607395"/>
                </a:lnTo>
                <a:lnTo>
                  <a:pt x="474493" y="658141"/>
                </a:lnTo>
                <a:lnTo>
                  <a:pt x="499171" y="708245"/>
                </a:lnTo>
                <a:lnTo>
                  <a:pt x="515490" y="685757"/>
                </a:lnTo>
                <a:lnTo>
                  <a:pt x="525238" y="662307"/>
                </a:lnTo>
                <a:lnTo>
                  <a:pt x="531141" y="638537"/>
                </a:lnTo>
                <a:lnTo>
                  <a:pt x="535921" y="615087"/>
                </a:lnTo>
                <a:lnTo>
                  <a:pt x="546973" y="566656"/>
                </a:lnTo>
                <a:lnTo>
                  <a:pt x="558348" y="518363"/>
                </a:lnTo>
                <a:lnTo>
                  <a:pt x="570243" y="470263"/>
                </a:lnTo>
                <a:lnTo>
                  <a:pt x="582855" y="422410"/>
                </a:lnTo>
                <a:lnTo>
                  <a:pt x="596380" y="374857"/>
                </a:lnTo>
                <a:lnTo>
                  <a:pt x="611015" y="327659"/>
                </a:lnTo>
                <a:lnTo>
                  <a:pt x="626955" y="280869"/>
                </a:lnTo>
                <a:lnTo>
                  <a:pt x="644399" y="234541"/>
                </a:lnTo>
                <a:lnTo>
                  <a:pt x="663541" y="188730"/>
                </a:lnTo>
                <a:lnTo>
                  <a:pt x="684579" y="143489"/>
                </a:lnTo>
                <a:lnTo>
                  <a:pt x="707708" y="98872"/>
                </a:lnTo>
                <a:lnTo>
                  <a:pt x="730638" y="55146"/>
                </a:lnTo>
                <a:lnTo>
                  <a:pt x="751870" y="10691"/>
                </a:lnTo>
                <a:lnTo>
                  <a:pt x="756550" y="0"/>
                </a:lnTo>
                <a:close/>
              </a:path>
              <a:path w="2874645" h="1891664">
                <a:moveTo>
                  <a:pt x="1217493" y="0"/>
                </a:moveTo>
                <a:lnTo>
                  <a:pt x="1128750" y="0"/>
                </a:lnTo>
                <a:lnTo>
                  <a:pt x="1118474" y="25316"/>
                </a:lnTo>
                <a:lnTo>
                  <a:pt x="1098510" y="74979"/>
                </a:lnTo>
                <a:lnTo>
                  <a:pt x="1038858" y="224265"/>
                </a:lnTo>
                <a:lnTo>
                  <a:pt x="1018805" y="274077"/>
                </a:lnTo>
                <a:lnTo>
                  <a:pt x="1000908" y="320432"/>
                </a:lnTo>
                <a:lnTo>
                  <a:pt x="984653" y="367181"/>
                </a:lnTo>
                <a:lnTo>
                  <a:pt x="970038" y="414309"/>
                </a:lnTo>
                <a:lnTo>
                  <a:pt x="957064" y="461802"/>
                </a:lnTo>
                <a:lnTo>
                  <a:pt x="945731" y="509643"/>
                </a:lnTo>
                <a:lnTo>
                  <a:pt x="936040" y="557818"/>
                </a:lnTo>
                <a:lnTo>
                  <a:pt x="927989" y="606311"/>
                </a:lnTo>
                <a:lnTo>
                  <a:pt x="921579" y="655106"/>
                </a:lnTo>
                <a:lnTo>
                  <a:pt x="916810" y="704188"/>
                </a:lnTo>
                <a:lnTo>
                  <a:pt x="913682" y="753542"/>
                </a:lnTo>
                <a:lnTo>
                  <a:pt x="912949" y="805171"/>
                </a:lnTo>
                <a:lnTo>
                  <a:pt x="915147" y="856695"/>
                </a:lnTo>
                <a:lnTo>
                  <a:pt x="920275" y="908009"/>
                </a:lnTo>
                <a:lnTo>
                  <a:pt x="928333" y="959010"/>
                </a:lnTo>
                <a:lnTo>
                  <a:pt x="939321" y="1009592"/>
                </a:lnTo>
                <a:lnTo>
                  <a:pt x="953240" y="1059651"/>
                </a:lnTo>
                <a:lnTo>
                  <a:pt x="970089" y="1109081"/>
                </a:lnTo>
                <a:lnTo>
                  <a:pt x="989199" y="1142012"/>
                </a:lnTo>
                <a:lnTo>
                  <a:pt x="999148" y="1157797"/>
                </a:lnTo>
                <a:lnTo>
                  <a:pt x="1010579" y="1115465"/>
                </a:lnTo>
                <a:lnTo>
                  <a:pt x="1021369" y="1076177"/>
                </a:lnTo>
                <a:lnTo>
                  <a:pt x="1030877" y="1038812"/>
                </a:lnTo>
                <a:lnTo>
                  <a:pt x="1046966" y="954216"/>
                </a:lnTo>
                <a:lnTo>
                  <a:pt x="1055007" y="906093"/>
                </a:lnTo>
                <a:lnTo>
                  <a:pt x="1062749" y="857896"/>
                </a:lnTo>
                <a:lnTo>
                  <a:pt x="1077993" y="761336"/>
                </a:lnTo>
                <a:lnTo>
                  <a:pt x="1085825" y="713004"/>
                </a:lnTo>
                <a:lnTo>
                  <a:pt x="1094015" y="664657"/>
                </a:lnTo>
                <a:lnTo>
                  <a:pt x="1102548" y="619427"/>
                </a:lnTo>
                <a:lnTo>
                  <a:pt x="1112283" y="574597"/>
                </a:lnTo>
                <a:lnTo>
                  <a:pt x="1122499" y="529928"/>
                </a:lnTo>
                <a:lnTo>
                  <a:pt x="1132475" y="485179"/>
                </a:lnTo>
                <a:lnTo>
                  <a:pt x="1154791" y="380055"/>
                </a:lnTo>
                <a:lnTo>
                  <a:pt x="1165807" y="327494"/>
                </a:lnTo>
                <a:lnTo>
                  <a:pt x="1176537" y="274932"/>
                </a:lnTo>
                <a:lnTo>
                  <a:pt x="1186841" y="222370"/>
                </a:lnTo>
                <a:lnTo>
                  <a:pt x="1196574" y="169809"/>
                </a:lnTo>
                <a:lnTo>
                  <a:pt x="1203665" y="124672"/>
                </a:lnTo>
                <a:lnTo>
                  <a:pt x="1209074" y="78573"/>
                </a:lnTo>
                <a:lnTo>
                  <a:pt x="1214002" y="30873"/>
                </a:lnTo>
                <a:lnTo>
                  <a:pt x="1217493" y="0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0533" y="8577924"/>
            <a:ext cx="2412365" cy="1709420"/>
          </a:xfrm>
          <a:custGeom>
            <a:avLst/>
            <a:gdLst/>
            <a:ahLst/>
            <a:cxnLst/>
            <a:rect l="l" t="t" r="r" b="b"/>
            <a:pathLst>
              <a:path w="2412365" h="1709420">
                <a:moveTo>
                  <a:pt x="794127" y="1659"/>
                </a:moveTo>
                <a:lnTo>
                  <a:pt x="793940" y="0"/>
                </a:lnTo>
                <a:lnTo>
                  <a:pt x="792271" y="0"/>
                </a:lnTo>
                <a:lnTo>
                  <a:pt x="794127" y="1659"/>
                </a:lnTo>
                <a:close/>
              </a:path>
              <a:path w="2412365" h="1709420">
                <a:moveTo>
                  <a:pt x="1193962" y="1308100"/>
                </a:moveTo>
                <a:lnTo>
                  <a:pt x="1313614" y="1308100"/>
                </a:lnTo>
                <a:lnTo>
                  <a:pt x="1279316" y="1270000"/>
                </a:lnTo>
                <a:lnTo>
                  <a:pt x="1105730" y="1079500"/>
                </a:lnTo>
                <a:lnTo>
                  <a:pt x="1071745" y="1041400"/>
                </a:lnTo>
                <a:lnTo>
                  <a:pt x="1047441" y="1016000"/>
                </a:lnTo>
                <a:lnTo>
                  <a:pt x="1026021" y="977900"/>
                </a:lnTo>
                <a:lnTo>
                  <a:pt x="1005883" y="939800"/>
                </a:lnTo>
                <a:lnTo>
                  <a:pt x="985424" y="901700"/>
                </a:lnTo>
                <a:lnTo>
                  <a:pt x="982847" y="901700"/>
                </a:lnTo>
                <a:lnTo>
                  <a:pt x="981472" y="889000"/>
                </a:lnTo>
                <a:lnTo>
                  <a:pt x="981218" y="889000"/>
                </a:lnTo>
                <a:lnTo>
                  <a:pt x="982006" y="876300"/>
                </a:lnTo>
                <a:lnTo>
                  <a:pt x="988718" y="838200"/>
                </a:lnTo>
                <a:lnTo>
                  <a:pt x="993157" y="787400"/>
                </a:lnTo>
                <a:lnTo>
                  <a:pt x="995712" y="736600"/>
                </a:lnTo>
                <a:lnTo>
                  <a:pt x="996768" y="685800"/>
                </a:lnTo>
                <a:lnTo>
                  <a:pt x="996713" y="635000"/>
                </a:lnTo>
                <a:lnTo>
                  <a:pt x="995934" y="584200"/>
                </a:lnTo>
                <a:lnTo>
                  <a:pt x="994816" y="533400"/>
                </a:lnTo>
                <a:lnTo>
                  <a:pt x="993748" y="482600"/>
                </a:lnTo>
                <a:lnTo>
                  <a:pt x="993116" y="431800"/>
                </a:lnTo>
                <a:lnTo>
                  <a:pt x="991484" y="381000"/>
                </a:lnTo>
                <a:lnTo>
                  <a:pt x="986862" y="342900"/>
                </a:lnTo>
                <a:lnTo>
                  <a:pt x="978562" y="292100"/>
                </a:lnTo>
                <a:lnTo>
                  <a:pt x="965897" y="254000"/>
                </a:lnTo>
                <a:lnTo>
                  <a:pt x="948178" y="203200"/>
                </a:lnTo>
                <a:lnTo>
                  <a:pt x="924719" y="165100"/>
                </a:lnTo>
                <a:lnTo>
                  <a:pt x="894830" y="127000"/>
                </a:lnTo>
                <a:lnTo>
                  <a:pt x="869791" y="88900"/>
                </a:lnTo>
                <a:lnTo>
                  <a:pt x="845794" y="63500"/>
                </a:lnTo>
                <a:lnTo>
                  <a:pt x="820675" y="25400"/>
                </a:lnTo>
                <a:lnTo>
                  <a:pt x="794127" y="1659"/>
                </a:lnTo>
                <a:lnTo>
                  <a:pt x="795369" y="12700"/>
                </a:lnTo>
                <a:lnTo>
                  <a:pt x="796958" y="25400"/>
                </a:lnTo>
                <a:lnTo>
                  <a:pt x="799108" y="38100"/>
                </a:lnTo>
                <a:lnTo>
                  <a:pt x="810528" y="88900"/>
                </a:lnTo>
                <a:lnTo>
                  <a:pt x="820435" y="139700"/>
                </a:lnTo>
                <a:lnTo>
                  <a:pt x="828839" y="190500"/>
                </a:lnTo>
                <a:lnTo>
                  <a:pt x="835752" y="241300"/>
                </a:lnTo>
                <a:lnTo>
                  <a:pt x="841182" y="292100"/>
                </a:lnTo>
                <a:lnTo>
                  <a:pt x="845140" y="342900"/>
                </a:lnTo>
                <a:lnTo>
                  <a:pt x="847635" y="393700"/>
                </a:lnTo>
                <a:lnTo>
                  <a:pt x="848679" y="457200"/>
                </a:lnTo>
                <a:lnTo>
                  <a:pt x="851694" y="508000"/>
                </a:lnTo>
                <a:lnTo>
                  <a:pt x="867939" y="596900"/>
                </a:lnTo>
                <a:lnTo>
                  <a:pt x="877970" y="647700"/>
                </a:lnTo>
                <a:lnTo>
                  <a:pt x="887138" y="698500"/>
                </a:lnTo>
                <a:lnTo>
                  <a:pt x="890130" y="711200"/>
                </a:lnTo>
                <a:lnTo>
                  <a:pt x="893121" y="736600"/>
                </a:lnTo>
                <a:lnTo>
                  <a:pt x="894830" y="749300"/>
                </a:lnTo>
                <a:lnTo>
                  <a:pt x="893976" y="762000"/>
                </a:lnTo>
                <a:lnTo>
                  <a:pt x="763668" y="762000"/>
                </a:lnTo>
                <a:lnTo>
                  <a:pt x="774390" y="774700"/>
                </a:lnTo>
                <a:lnTo>
                  <a:pt x="807135" y="800100"/>
                </a:lnTo>
                <a:lnTo>
                  <a:pt x="840132" y="838200"/>
                </a:lnTo>
                <a:lnTo>
                  <a:pt x="579235" y="838200"/>
                </a:lnTo>
                <a:lnTo>
                  <a:pt x="623902" y="850900"/>
                </a:lnTo>
                <a:lnTo>
                  <a:pt x="671099" y="876300"/>
                </a:lnTo>
                <a:lnTo>
                  <a:pt x="718580" y="889000"/>
                </a:lnTo>
                <a:lnTo>
                  <a:pt x="813827" y="939800"/>
                </a:lnTo>
                <a:lnTo>
                  <a:pt x="861308" y="952500"/>
                </a:lnTo>
                <a:lnTo>
                  <a:pt x="908505" y="977900"/>
                </a:lnTo>
                <a:lnTo>
                  <a:pt x="943986" y="990600"/>
                </a:lnTo>
                <a:lnTo>
                  <a:pt x="974420" y="1016000"/>
                </a:lnTo>
                <a:lnTo>
                  <a:pt x="1001169" y="1054100"/>
                </a:lnTo>
                <a:lnTo>
                  <a:pt x="1025593" y="1092200"/>
                </a:lnTo>
                <a:lnTo>
                  <a:pt x="1056970" y="1130300"/>
                </a:lnTo>
                <a:lnTo>
                  <a:pt x="1090151" y="1168400"/>
                </a:lnTo>
                <a:lnTo>
                  <a:pt x="1124481" y="1219200"/>
                </a:lnTo>
                <a:lnTo>
                  <a:pt x="1159303" y="1257300"/>
                </a:lnTo>
                <a:lnTo>
                  <a:pt x="1193962" y="1308100"/>
                </a:lnTo>
                <a:close/>
              </a:path>
              <a:path w="2412365" h="1709420">
                <a:moveTo>
                  <a:pt x="1448981" y="1701800"/>
                </a:moveTo>
                <a:lnTo>
                  <a:pt x="1546710" y="1701800"/>
                </a:lnTo>
                <a:lnTo>
                  <a:pt x="1525950" y="1663700"/>
                </a:lnTo>
                <a:lnTo>
                  <a:pt x="1500785" y="1612900"/>
                </a:lnTo>
                <a:lnTo>
                  <a:pt x="1477816" y="1574800"/>
                </a:lnTo>
                <a:lnTo>
                  <a:pt x="1430596" y="1498600"/>
                </a:lnTo>
                <a:lnTo>
                  <a:pt x="1407627" y="1447800"/>
                </a:lnTo>
                <a:lnTo>
                  <a:pt x="1400630" y="1435100"/>
                </a:lnTo>
                <a:lnTo>
                  <a:pt x="1394593" y="1422400"/>
                </a:lnTo>
                <a:lnTo>
                  <a:pt x="1390801" y="1409700"/>
                </a:lnTo>
                <a:lnTo>
                  <a:pt x="1390534" y="1397000"/>
                </a:lnTo>
                <a:lnTo>
                  <a:pt x="1397184" y="1346200"/>
                </a:lnTo>
                <a:lnTo>
                  <a:pt x="1405277" y="1295400"/>
                </a:lnTo>
                <a:lnTo>
                  <a:pt x="1414331" y="1244600"/>
                </a:lnTo>
                <a:lnTo>
                  <a:pt x="1423866" y="1206500"/>
                </a:lnTo>
                <a:lnTo>
                  <a:pt x="1433634" y="1155700"/>
                </a:lnTo>
                <a:lnTo>
                  <a:pt x="1442356" y="1104900"/>
                </a:lnTo>
                <a:lnTo>
                  <a:pt x="1449928" y="1054100"/>
                </a:lnTo>
                <a:lnTo>
                  <a:pt x="1456244" y="1003300"/>
                </a:lnTo>
                <a:lnTo>
                  <a:pt x="1461199" y="965200"/>
                </a:lnTo>
                <a:lnTo>
                  <a:pt x="1464689" y="914400"/>
                </a:lnTo>
                <a:lnTo>
                  <a:pt x="1466607" y="863600"/>
                </a:lnTo>
                <a:lnTo>
                  <a:pt x="1466850" y="812800"/>
                </a:lnTo>
                <a:lnTo>
                  <a:pt x="1465312" y="762000"/>
                </a:lnTo>
                <a:lnTo>
                  <a:pt x="1461888" y="711200"/>
                </a:lnTo>
                <a:lnTo>
                  <a:pt x="1456473" y="660400"/>
                </a:lnTo>
                <a:lnTo>
                  <a:pt x="1448962" y="609600"/>
                </a:lnTo>
                <a:lnTo>
                  <a:pt x="1439249" y="558800"/>
                </a:lnTo>
                <a:lnTo>
                  <a:pt x="1427407" y="520700"/>
                </a:lnTo>
                <a:lnTo>
                  <a:pt x="1413518" y="469900"/>
                </a:lnTo>
                <a:lnTo>
                  <a:pt x="1397561" y="419100"/>
                </a:lnTo>
                <a:lnTo>
                  <a:pt x="1379515" y="381000"/>
                </a:lnTo>
                <a:lnTo>
                  <a:pt x="1359358" y="330200"/>
                </a:lnTo>
                <a:lnTo>
                  <a:pt x="1337070" y="292100"/>
                </a:lnTo>
                <a:lnTo>
                  <a:pt x="1312629" y="241300"/>
                </a:lnTo>
                <a:lnTo>
                  <a:pt x="1286015" y="203200"/>
                </a:lnTo>
                <a:lnTo>
                  <a:pt x="1257207" y="165100"/>
                </a:lnTo>
                <a:lnTo>
                  <a:pt x="1251291" y="152400"/>
                </a:lnTo>
                <a:lnTo>
                  <a:pt x="1245135" y="139700"/>
                </a:lnTo>
                <a:lnTo>
                  <a:pt x="1238818" y="139700"/>
                </a:lnTo>
                <a:lnTo>
                  <a:pt x="1232422" y="127000"/>
                </a:lnTo>
                <a:lnTo>
                  <a:pt x="1224195" y="127000"/>
                </a:lnTo>
                <a:lnTo>
                  <a:pt x="1217398" y="114300"/>
                </a:lnTo>
                <a:lnTo>
                  <a:pt x="1207636" y="114300"/>
                </a:lnTo>
                <a:lnTo>
                  <a:pt x="1209666" y="177800"/>
                </a:lnTo>
                <a:lnTo>
                  <a:pt x="1213619" y="241300"/>
                </a:lnTo>
                <a:lnTo>
                  <a:pt x="1220211" y="292100"/>
                </a:lnTo>
                <a:lnTo>
                  <a:pt x="1227093" y="342900"/>
                </a:lnTo>
                <a:lnTo>
                  <a:pt x="1234156" y="393700"/>
                </a:lnTo>
                <a:lnTo>
                  <a:pt x="1241289" y="444500"/>
                </a:lnTo>
                <a:lnTo>
                  <a:pt x="1248381" y="495300"/>
                </a:lnTo>
                <a:lnTo>
                  <a:pt x="1255324" y="558800"/>
                </a:lnTo>
                <a:lnTo>
                  <a:pt x="1262006" y="609600"/>
                </a:lnTo>
                <a:lnTo>
                  <a:pt x="1268317" y="660400"/>
                </a:lnTo>
                <a:lnTo>
                  <a:pt x="1274310" y="711200"/>
                </a:lnTo>
                <a:lnTo>
                  <a:pt x="1280365" y="762000"/>
                </a:lnTo>
                <a:lnTo>
                  <a:pt x="1286286" y="812800"/>
                </a:lnTo>
                <a:lnTo>
                  <a:pt x="1291879" y="863600"/>
                </a:lnTo>
                <a:lnTo>
                  <a:pt x="1296948" y="914400"/>
                </a:lnTo>
                <a:lnTo>
                  <a:pt x="1301300" y="965200"/>
                </a:lnTo>
                <a:lnTo>
                  <a:pt x="1304740" y="1016000"/>
                </a:lnTo>
                <a:lnTo>
                  <a:pt x="1307071" y="1079500"/>
                </a:lnTo>
                <a:lnTo>
                  <a:pt x="1308100" y="1130300"/>
                </a:lnTo>
                <a:lnTo>
                  <a:pt x="1307749" y="1168400"/>
                </a:lnTo>
                <a:lnTo>
                  <a:pt x="1307845" y="1206500"/>
                </a:lnTo>
                <a:lnTo>
                  <a:pt x="1309341" y="1244600"/>
                </a:lnTo>
                <a:lnTo>
                  <a:pt x="1311478" y="1270000"/>
                </a:lnTo>
                <a:lnTo>
                  <a:pt x="1313614" y="1308100"/>
                </a:lnTo>
                <a:lnTo>
                  <a:pt x="1201840" y="1308100"/>
                </a:lnTo>
                <a:lnTo>
                  <a:pt x="1209559" y="1320800"/>
                </a:lnTo>
                <a:lnTo>
                  <a:pt x="1216316" y="1333500"/>
                </a:lnTo>
                <a:lnTo>
                  <a:pt x="1221311" y="1358900"/>
                </a:lnTo>
                <a:lnTo>
                  <a:pt x="1018275" y="1358900"/>
                </a:lnTo>
                <a:lnTo>
                  <a:pt x="1065582" y="1371600"/>
                </a:lnTo>
                <a:lnTo>
                  <a:pt x="1112769" y="1397000"/>
                </a:lnTo>
                <a:lnTo>
                  <a:pt x="1271736" y="1447800"/>
                </a:lnTo>
                <a:lnTo>
                  <a:pt x="1291553" y="1460500"/>
                </a:lnTo>
                <a:lnTo>
                  <a:pt x="1310409" y="1473200"/>
                </a:lnTo>
                <a:lnTo>
                  <a:pt x="1327022" y="1485900"/>
                </a:lnTo>
                <a:lnTo>
                  <a:pt x="1340109" y="1511300"/>
                </a:lnTo>
                <a:lnTo>
                  <a:pt x="1365598" y="1549400"/>
                </a:lnTo>
                <a:lnTo>
                  <a:pt x="1390821" y="1600200"/>
                </a:lnTo>
                <a:lnTo>
                  <a:pt x="1415825" y="1638300"/>
                </a:lnTo>
                <a:lnTo>
                  <a:pt x="1440661" y="1689100"/>
                </a:lnTo>
                <a:lnTo>
                  <a:pt x="1448981" y="1701800"/>
                </a:lnTo>
                <a:close/>
              </a:path>
              <a:path w="2412365" h="1709420">
                <a:moveTo>
                  <a:pt x="763668" y="762000"/>
                </a:moveTo>
                <a:lnTo>
                  <a:pt x="893976" y="762000"/>
                </a:lnTo>
                <a:lnTo>
                  <a:pt x="866818" y="723900"/>
                </a:lnTo>
                <a:lnTo>
                  <a:pt x="839168" y="685800"/>
                </a:lnTo>
                <a:lnTo>
                  <a:pt x="811764" y="647700"/>
                </a:lnTo>
                <a:lnTo>
                  <a:pt x="785345" y="596900"/>
                </a:lnTo>
                <a:lnTo>
                  <a:pt x="760649" y="558800"/>
                </a:lnTo>
                <a:lnTo>
                  <a:pt x="732792" y="508000"/>
                </a:lnTo>
                <a:lnTo>
                  <a:pt x="702532" y="457200"/>
                </a:lnTo>
                <a:lnTo>
                  <a:pt x="669066" y="419100"/>
                </a:lnTo>
                <a:lnTo>
                  <a:pt x="593843" y="342900"/>
                </a:lnTo>
                <a:lnTo>
                  <a:pt x="557132" y="292100"/>
                </a:lnTo>
                <a:lnTo>
                  <a:pt x="484593" y="215900"/>
                </a:lnTo>
                <a:lnTo>
                  <a:pt x="477849" y="215900"/>
                </a:lnTo>
                <a:lnTo>
                  <a:pt x="469743" y="203200"/>
                </a:lnTo>
                <a:lnTo>
                  <a:pt x="459233" y="190500"/>
                </a:lnTo>
                <a:lnTo>
                  <a:pt x="445278" y="177800"/>
                </a:lnTo>
                <a:lnTo>
                  <a:pt x="457257" y="228600"/>
                </a:lnTo>
                <a:lnTo>
                  <a:pt x="472841" y="279400"/>
                </a:lnTo>
                <a:lnTo>
                  <a:pt x="491310" y="330200"/>
                </a:lnTo>
                <a:lnTo>
                  <a:pt x="511942" y="368300"/>
                </a:lnTo>
                <a:lnTo>
                  <a:pt x="534016" y="419100"/>
                </a:lnTo>
                <a:lnTo>
                  <a:pt x="579607" y="495300"/>
                </a:lnTo>
                <a:lnTo>
                  <a:pt x="601681" y="546100"/>
                </a:lnTo>
                <a:lnTo>
                  <a:pt x="625984" y="584200"/>
                </a:lnTo>
                <a:lnTo>
                  <a:pt x="652520" y="622300"/>
                </a:lnTo>
                <a:lnTo>
                  <a:pt x="680959" y="660400"/>
                </a:lnTo>
                <a:lnTo>
                  <a:pt x="710971" y="698500"/>
                </a:lnTo>
                <a:lnTo>
                  <a:pt x="742225" y="736600"/>
                </a:lnTo>
                <a:lnTo>
                  <a:pt x="763668" y="762000"/>
                </a:lnTo>
                <a:close/>
              </a:path>
              <a:path w="2412365" h="1709420">
                <a:moveTo>
                  <a:pt x="579235" y="838200"/>
                </a:moveTo>
                <a:lnTo>
                  <a:pt x="840132" y="838200"/>
                </a:lnTo>
                <a:lnTo>
                  <a:pt x="794315" y="825500"/>
                </a:lnTo>
                <a:lnTo>
                  <a:pt x="657802" y="749300"/>
                </a:lnTo>
                <a:lnTo>
                  <a:pt x="612243" y="736600"/>
                </a:lnTo>
                <a:lnTo>
                  <a:pt x="520382" y="685800"/>
                </a:lnTo>
                <a:lnTo>
                  <a:pt x="473858" y="673100"/>
                </a:lnTo>
                <a:lnTo>
                  <a:pt x="426793" y="647700"/>
                </a:lnTo>
                <a:lnTo>
                  <a:pt x="379076" y="635000"/>
                </a:lnTo>
                <a:lnTo>
                  <a:pt x="179479" y="584200"/>
                </a:lnTo>
                <a:lnTo>
                  <a:pt x="197734" y="622300"/>
                </a:lnTo>
                <a:lnTo>
                  <a:pt x="221037" y="635000"/>
                </a:lnTo>
                <a:lnTo>
                  <a:pt x="246423" y="647700"/>
                </a:lnTo>
                <a:lnTo>
                  <a:pt x="270927" y="673100"/>
                </a:lnTo>
                <a:lnTo>
                  <a:pt x="292387" y="685800"/>
                </a:lnTo>
                <a:lnTo>
                  <a:pt x="314408" y="698500"/>
                </a:lnTo>
                <a:lnTo>
                  <a:pt x="359812" y="723900"/>
                </a:lnTo>
                <a:lnTo>
                  <a:pt x="447083" y="774700"/>
                </a:lnTo>
                <a:lnTo>
                  <a:pt x="490896" y="787400"/>
                </a:lnTo>
                <a:lnTo>
                  <a:pt x="579235" y="838200"/>
                </a:lnTo>
                <a:close/>
              </a:path>
              <a:path w="2412365" h="1709420">
                <a:moveTo>
                  <a:pt x="0" y="977900"/>
                </a:moveTo>
                <a:lnTo>
                  <a:pt x="176648" y="977900"/>
                </a:lnTo>
                <a:lnTo>
                  <a:pt x="128260" y="965200"/>
                </a:lnTo>
                <a:lnTo>
                  <a:pt x="9868" y="965200"/>
                </a:lnTo>
                <a:lnTo>
                  <a:pt x="0" y="977900"/>
                </a:lnTo>
                <a:close/>
              </a:path>
              <a:path w="2412365" h="1709420">
                <a:moveTo>
                  <a:pt x="1018275" y="1358900"/>
                </a:moveTo>
                <a:lnTo>
                  <a:pt x="1221311" y="1358900"/>
                </a:lnTo>
                <a:lnTo>
                  <a:pt x="1212857" y="1346200"/>
                </a:lnTo>
                <a:lnTo>
                  <a:pt x="1204324" y="1346200"/>
                </a:lnTo>
                <a:lnTo>
                  <a:pt x="1195951" y="1333500"/>
                </a:lnTo>
                <a:lnTo>
                  <a:pt x="1187979" y="1333500"/>
                </a:lnTo>
                <a:lnTo>
                  <a:pt x="1147074" y="1308100"/>
                </a:lnTo>
                <a:lnTo>
                  <a:pt x="1106311" y="1270000"/>
                </a:lnTo>
                <a:lnTo>
                  <a:pt x="1065549" y="1244600"/>
                </a:lnTo>
                <a:lnTo>
                  <a:pt x="1024644" y="1206500"/>
                </a:lnTo>
                <a:lnTo>
                  <a:pt x="983454" y="1181100"/>
                </a:lnTo>
                <a:lnTo>
                  <a:pt x="941836" y="1143000"/>
                </a:lnTo>
                <a:lnTo>
                  <a:pt x="898399" y="1117600"/>
                </a:lnTo>
                <a:lnTo>
                  <a:pt x="853459" y="1092200"/>
                </a:lnTo>
                <a:lnTo>
                  <a:pt x="807197" y="1079500"/>
                </a:lnTo>
                <a:lnTo>
                  <a:pt x="759794" y="1054100"/>
                </a:lnTo>
                <a:lnTo>
                  <a:pt x="562367" y="1003300"/>
                </a:lnTo>
                <a:lnTo>
                  <a:pt x="514503" y="1003300"/>
                </a:lnTo>
                <a:lnTo>
                  <a:pt x="466492" y="990600"/>
                </a:lnTo>
                <a:lnTo>
                  <a:pt x="418358" y="990600"/>
                </a:lnTo>
                <a:lnTo>
                  <a:pt x="370124" y="977900"/>
                </a:lnTo>
                <a:lnTo>
                  <a:pt x="11035" y="977900"/>
                </a:lnTo>
                <a:lnTo>
                  <a:pt x="37618" y="990600"/>
                </a:lnTo>
                <a:lnTo>
                  <a:pt x="76888" y="1016000"/>
                </a:lnTo>
                <a:lnTo>
                  <a:pt x="125983" y="1041400"/>
                </a:lnTo>
                <a:lnTo>
                  <a:pt x="182042" y="1066800"/>
                </a:lnTo>
                <a:lnTo>
                  <a:pt x="363388" y="1143000"/>
                </a:lnTo>
                <a:lnTo>
                  <a:pt x="418688" y="1168400"/>
                </a:lnTo>
                <a:lnTo>
                  <a:pt x="466645" y="1193800"/>
                </a:lnTo>
                <a:lnTo>
                  <a:pt x="510201" y="1206500"/>
                </a:lnTo>
                <a:lnTo>
                  <a:pt x="554421" y="1231900"/>
                </a:lnTo>
                <a:lnTo>
                  <a:pt x="734154" y="1282700"/>
                </a:lnTo>
                <a:lnTo>
                  <a:pt x="1018275" y="1358900"/>
                </a:lnTo>
                <a:close/>
              </a:path>
              <a:path w="2412365" h="1709420">
                <a:moveTo>
                  <a:pt x="365455" y="1701800"/>
                </a:moveTo>
                <a:lnTo>
                  <a:pt x="1076018" y="1701800"/>
                </a:lnTo>
                <a:lnTo>
                  <a:pt x="931539" y="1663700"/>
                </a:lnTo>
                <a:lnTo>
                  <a:pt x="882972" y="1663700"/>
                </a:lnTo>
                <a:lnTo>
                  <a:pt x="834284" y="1651000"/>
                </a:lnTo>
                <a:lnTo>
                  <a:pt x="785527" y="1651000"/>
                </a:lnTo>
                <a:lnTo>
                  <a:pt x="688002" y="1625600"/>
                </a:lnTo>
                <a:lnTo>
                  <a:pt x="642491" y="1625600"/>
                </a:lnTo>
                <a:lnTo>
                  <a:pt x="551470" y="1612900"/>
                </a:lnTo>
                <a:lnTo>
                  <a:pt x="505959" y="1600200"/>
                </a:lnTo>
                <a:lnTo>
                  <a:pt x="455046" y="1587500"/>
                </a:lnTo>
                <a:lnTo>
                  <a:pt x="404133" y="1587500"/>
                </a:lnTo>
                <a:lnTo>
                  <a:pt x="302306" y="1562100"/>
                </a:lnTo>
                <a:lnTo>
                  <a:pt x="251392" y="1562100"/>
                </a:lnTo>
                <a:lnTo>
                  <a:pt x="149565" y="1536700"/>
                </a:lnTo>
                <a:lnTo>
                  <a:pt x="106832" y="1536700"/>
                </a:lnTo>
                <a:lnTo>
                  <a:pt x="117836" y="1574800"/>
                </a:lnTo>
                <a:lnTo>
                  <a:pt x="151275" y="1600200"/>
                </a:lnTo>
                <a:lnTo>
                  <a:pt x="193976" y="1625600"/>
                </a:lnTo>
                <a:lnTo>
                  <a:pt x="236808" y="1638300"/>
                </a:lnTo>
                <a:lnTo>
                  <a:pt x="279739" y="1663700"/>
                </a:lnTo>
                <a:lnTo>
                  <a:pt x="322741" y="1676400"/>
                </a:lnTo>
                <a:lnTo>
                  <a:pt x="365455" y="1701800"/>
                </a:lnTo>
                <a:close/>
              </a:path>
              <a:path w="2412365" h="1709420">
                <a:moveTo>
                  <a:pt x="2207614" y="1709074"/>
                </a:moveTo>
                <a:lnTo>
                  <a:pt x="2402184" y="1709074"/>
                </a:lnTo>
                <a:lnTo>
                  <a:pt x="2404449" y="1682916"/>
                </a:lnTo>
                <a:lnTo>
                  <a:pt x="2407768" y="1633014"/>
                </a:lnTo>
                <a:lnTo>
                  <a:pt x="2410117" y="1583133"/>
                </a:lnTo>
                <a:lnTo>
                  <a:pt x="2411533" y="1533261"/>
                </a:lnTo>
                <a:lnTo>
                  <a:pt x="2412052" y="1483390"/>
                </a:lnTo>
                <a:lnTo>
                  <a:pt x="2411709" y="1433509"/>
                </a:lnTo>
                <a:lnTo>
                  <a:pt x="2410541" y="1383607"/>
                </a:lnTo>
                <a:lnTo>
                  <a:pt x="2408583" y="1333674"/>
                </a:lnTo>
                <a:lnTo>
                  <a:pt x="2405871" y="1283700"/>
                </a:lnTo>
                <a:lnTo>
                  <a:pt x="2399782" y="1232955"/>
                </a:lnTo>
                <a:lnTo>
                  <a:pt x="2375103" y="1182850"/>
                </a:lnTo>
                <a:lnTo>
                  <a:pt x="2358785" y="1205339"/>
                </a:lnTo>
                <a:lnTo>
                  <a:pt x="2349036" y="1228788"/>
                </a:lnTo>
                <a:lnTo>
                  <a:pt x="2343134" y="1252559"/>
                </a:lnTo>
                <a:lnTo>
                  <a:pt x="2338353" y="1276008"/>
                </a:lnTo>
                <a:lnTo>
                  <a:pt x="2327301" y="1324440"/>
                </a:lnTo>
                <a:lnTo>
                  <a:pt x="2315926" y="1372732"/>
                </a:lnTo>
                <a:lnTo>
                  <a:pt x="2304031" y="1420832"/>
                </a:lnTo>
                <a:lnTo>
                  <a:pt x="2291419" y="1468685"/>
                </a:lnTo>
                <a:lnTo>
                  <a:pt x="2277894" y="1516238"/>
                </a:lnTo>
                <a:lnTo>
                  <a:pt x="2263260" y="1563437"/>
                </a:lnTo>
                <a:lnTo>
                  <a:pt x="2247319" y="1610227"/>
                </a:lnTo>
                <a:lnTo>
                  <a:pt x="2229876" y="1656554"/>
                </a:lnTo>
                <a:lnTo>
                  <a:pt x="2210734" y="1702366"/>
                </a:lnTo>
                <a:lnTo>
                  <a:pt x="2207614" y="1709074"/>
                </a:lnTo>
                <a:close/>
              </a:path>
              <a:path w="2412365" h="1709420">
                <a:moveTo>
                  <a:pt x="1679962" y="1709074"/>
                </a:moveTo>
                <a:lnTo>
                  <a:pt x="1818518" y="1709074"/>
                </a:lnTo>
                <a:lnTo>
                  <a:pt x="1835416" y="1666830"/>
                </a:lnTo>
                <a:lnTo>
                  <a:pt x="1855469" y="1617018"/>
                </a:lnTo>
                <a:lnTo>
                  <a:pt x="1873366" y="1570664"/>
                </a:lnTo>
                <a:lnTo>
                  <a:pt x="1889622" y="1523915"/>
                </a:lnTo>
                <a:lnTo>
                  <a:pt x="1904236" y="1476786"/>
                </a:lnTo>
                <a:lnTo>
                  <a:pt x="1917210" y="1429294"/>
                </a:lnTo>
                <a:lnTo>
                  <a:pt x="1928543" y="1381452"/>
                </a:lnTo>
                <a:lnTo>
                  <a:pt x="1938235" y="1333278"/>
                </a:lnTo>
                <a:lnTo>
                  <a:pt x="1946286" y="1284785"/>
                </a:lnTo>
                <a:lnTo>
                  <a:pt x="1952696" y="1235990"/>
                </a:lnTo>
                <a:lnTo>
                  <a:pt x="1957465" y="1186907"/>
                </a:lnTo>
                <a:lnTo>
                  <a:pt x="1960593" y="1137553"/>
                </a:lnTo>
                <a:lnTo>
                  <a:pt x="1961325" y="1085925"/>
                </a:lnTo>
                <a:lnTo>
                  <a:pt x="1959128" y="1034401"/>
                </a:lnTo>
                <a:lnTo>
                  <a:pt x="1954000" y="983086"/>
                </a:lnTo>
                <a:lnTo>
                  <a:pt x="1945941" y="932086"/>
                </a:lnTo>
                <a:lnTo>
                  <a:pt x="1934953" y="881504"/>
                </a:lnTo>
                <a:lnTo>
                  <a:pt x="1921034" y="831445"/>
                </a:lnTo>
                <a:lnTo>
                  <a:pt x="1904185" y="782014"/>
                </a:lnTo>
                <a:lnTo>
                  <a:pt x="1885075" y="749083"/>
                </a:lnTo>
                <a:lnTo>
                  <a:pt x="1875127" y="733299"/>
                </a:lnTo>
                <a:lnTo>
                  <a:pt x="1863696" y="775631"/>
                </a:lnTo>
                <a:lnTo>
                  <a:pt x="1852905" y="814919"/>
                </a:lnTo>
                <a:lnTo>
                  <a:pt x="1843397" y="852283"/>
                </a:lnTo>
                <a:lnTo>
                  <a:pt x="1827308" y="936880"/>
                </a:lnTo>
                <a:lnTo>
                  <a:pt x="1819267" y="985003"/>
                </a:lnTo>
                <a:lnTo>
                  <a:pt x="1811525" y="1033200"/>
                </a:lnTo>
                <a:lnTo>
                  <a:pt x="1796281" y="1129759"/>
                </a:lnTo>
                <a:lnTo>
                  <a:pt x="1788450" y="1178091"/>
                </a:lnTo>
                <a:lnTo>
                  <a:pt x="1780259" y="1226438"/>
                </a:lnTo>
                <a:lnTo>
                  <a:pt x="1771726" y="1271668"/>
                </a:lnTo>
                <a:lnTo>
                  <a:pt x="1761991" y="1316498"/>
                </a:lnTo>
                <a:lnTo>
                  <a:pt x="1751775" y="1361168"/>
                </a:lnTo>
                <a:lnTo>
                  <a:pt x="1741800" y="1405917"/>
                </a:lnTo>
                <a:lnTo>
                  <a:pt x="1719483" y="1511040"/>
                </a:lnTo>
                <a:lnTo>
                  <a:pt x="1708468" y="1563602"/>
                </a:lnTo>
                <a:lnTo>
                  <a:pt x="1697737" y="1616164"/>
                </a:lnTo>
                <a:lnTo>
                  <a:pt x="1687434" y="1668725"/>
                </a:lnTo>
                <a:lnTo>
                  <a:pt x="1679962" y="1709074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0462501" y="5894572"/>
            <a:ext cx="3550285" cy="4105275"/>
            <a:chOff x="10462501" y="5894572"/>
            <a:chExt cx="3550285" cy="4105275"/>
          </a:xfrm>
        </p:grpSpPr>
        <p:sp>
          <p:nvSpPr>
            <p:cNvPr id="13" name="object 13"/>
            <p:cNvSpPr/>
            <p:nvPr/>
          </p:nvSpPr>
          <p:spPr>
            <a:xfrm>
              <a:off x="11728504" y="5902458"/>
              <a:ext cx="1017269" cy="4097654"/>
            </a:xfrm>
            <a:custGeom>
              <a:avLst/>
              <a:gdLst/>
              <a:ahLst/>
              <a:cxnLst/>
              <a:rect l="l" t="t" r="r" b="b"/>
              <a:pathLst>
                <a:path w="1017270" h="4097654">
                  <a:moveTo>
                    <a:pt x="574703" y="4097070"/>
                  </a:moveTo>
                  <a:lnTo>
                    <a:pt x="441837" y="4097070"/>
                  </a:lnTo>
                  <a:lnTo>
                    <a:pt x="397843" y="4089795"/>
                  </a:lnTo>
                  <a:lnTo>
                    <a:pt x="359937" y="4069611"/>
                  </a:lnTo>
                  <a:lnTo>
                    <a:pt x="330484" y="4038976"/>
                  </a:lnTo>
                  <a:lnTo>
                    <a:pt x="311849" y="4000352"/>
                  </a:lnTo>
                  <a:lnTo>
                    <a:pt x="306395" y="3956197"/>
                  </a:lnTo>
                  <a:lnTo>
                    <a:pt x="405581" y="1583095"/>
                  </a:lnTo>
                  <a:lnTo>
                    <a:pt x="403260" y="1536786"/>
                  </a:lnTo>
                  <a:lnTo>
                    <a:pt x="392722" y="1492348"/>
                  </a:lnTo>
                  <a:lnTo>
                    <a:pt x="374478" y="1450869"/>
                  </a:lnTo>
                  <a:lnTo>
                    <a:pt x="349038" y="1413434"/>
                  </a:lnTo>
                  <a:lnTo>
                    <a:pt x="316914" y="1381132"/>
                  </a:lnTo>
                  <a:lnTo>
                    <a:pt x="278616" y="1355048"/>
                  </a:lnTo>
                  <a:lnTo>
                    <a:pt x="241645" y="1332433"/>
                  </a:lnTo>
                  <a:lnTo>
                    <a:pt x="206745" y="1306310"/>
                  </a:lnTo>
                  <a:lnTo>
                    <a:pt x="174057" y="1276770"/>
                  </a:lnTo>
                  <a:lnTo>
                    <a:pt x="143723" y="1243905"/>
                  </a:lnTo>
                  <a:lnTo>
                    <a:pt x="115884" y="1207805"/>
                  </a:lnTo>
                  <a:lnTo>
                    <a:pt x="90683" y="1168562"/>
                  </a:lnTo>
                  <a:lnTo>
                    <a:pt x="68260" y="1126267"/>
                  </a:lnTo>
                  <a:lnTo>
                    <a:pt x="48757" y="1081012"/>
                  </a:lnTo>
                  <a:lnTo>
                    <a:pt x="32316" y="1032889"/>
                  </a:lnTo>
                  <a:lnTo>
                    <a:pt x="19078" y="981988"/>
                  </a:lnTo>
                  <a:lnTo>
                    <a:pt x="9185" y="928400"/>
                  </a:lnTo>
                  <a:lnTo>
                    <a:pt x="2778" y="872218"/>
                  </a:lnTo>
                  <a:lnTo>
                    <a:pt x="0" y="813532"/>
                  </a:lnTo>
                  <a:lnTo>
                    <a:pt x="990" y="752434"/>
                  </a:lnTo>
                  <a:lnTo>
                    <a:pt x="4907" y="698884"/>
                  </a:lnTo>
                  <a:lnTo>
                    <a:pt x="11558" y="645548"/>
                  </a:lnTo>
                  <a:lnTo>
                    <a:pt x="20830" y="592671"/>
                  </a:lnTo>
                  <a:lnTo>
                    <a:pt x="32612" y="540500"/>
                  </a:lnTo>
                  <a:lnTo>
                    <a:pt x="46792" y="489280"/>
                  </a:lnTo>
                  <a:lnTo>
                    <a:pt x="63259" y="439259"/>
                  </a:lnTo>
                  <a:lnTo>
                    <a:pt x="81899" y="390681"/>
                  </a:lnTo>
                  <a:lnTo>
                    <a:pt x="102602" y="343794"/>
                  </a:lnTo>
                  <a:lnTo>
                    <a:pt x="125256" y="298842"/>
                  </a:lnTo>
                  <a:lnTo>
                    <a:pt x="149748" y="256073"/>
                  </a:lnTo>
                  <a:lnTo>
                    <a:pt x="175967" y="215731"/>
                  </a:lnTo>
                  <a:lnTo>
                    <a:pt x="203801" y="178064"/>
                  </a:lnTo>
                  <a:lnTo>
                    <a:pt x="233137" y="143317"/>
                  </a:lnTo>
                  <a:lnTo>
                    <a:pt x="263865" y="111737"/>
                  </a:lnTo>
                  <a:lnTo>
                    <a:pt x="295871" y="83568"/>
                  </a:lnTo>
                  <a:lnTo>
                    <a:pt x="329045" y="59059"/>
                  </a:lnTo>
                  <a:lnTo>
                    <a:pt x="363275" y="38454"/>
                  </a:lnTo>
                  <a:lnTo>
                    <a:pt x="398447" y="21999"/>
                  </a:lnTo>
                  <a:lnTo>
                    <a:pt x="471176" y="2526"/>
                  </a:lnTo>
                  <a:lnTo>
                    <a:pt x="508507" y="0"/>
                  </a:lnTo>
                  <a:lnTo>
                    <a:pt x="545839" y="2526"/>
                  </a:lnTo>
                  <a:lnTo>
                    <a:pt x="618567" y="21999"/>
                  </a:lnTo>
                  <a:lnTo>
                    <a:pt x="653740" y="38454"/>
                  </a:lnTo>
                  <a:lnTo>
                    <a:pt x="687969" y="59059"/>
                  </a:lnTo>
                  <a:lnTo>
                    <a:pt x="721143" y="83568"/>
                  </a:lnTo>
                  <a:lnTo>
                    <a:pt x="753150" y="111737"/>
                  </a:lnTo>
                  <a:lnTo>
                    <a:pt x="783878" y="143317"/>
                  </a:lnTo>
                  <a:lnTo>
                    <a:pt x="813215" y="178064"/>
                  </a:lnTo>
                  <a:lnTo>
                    <a:pt x="841049" y="215731"/>
                  </a:lnTo>
                  <a:lnTo>
                    <a:pt x="867268" y="256073"/>
                  </a:lnTo>
                  <a:lnTo>
                    <a:pt x="891760" y="298842"/>
                  </a:lnTo>
                  <a:lnTo>
                    <a:pt x="914414" y="343794"/>
                  </a:lnTo>
                  <a:lnTo>
                    <a:pt x="935118" y="390681"/>
                  </a:lnTo>
                  <a:lnTo>
                    <a:pt x="953759" y="439259"/>
                  </a:lnTo>
                  <a:lnTo>
                    <a:pt x="970226" y="489280"/>
                  </a:lnTo>
                  <a:lnTo>
                    <a:pt x="984407" y="540500"/>
                  </a:lnTo>
                  <a:lnTo>
                    <a:pt x="996190" y="592671"/>
                  </a:lnTo>
                  <a:lnTo>
                    <a:pt x="1005463" y="645548"/>
                  </a:lnTo>
                  <a:lnTo>
                    <a:pt x="1012115" y="698884"/>
                  </a:lnTo>
                  <a:lnTo>
                    <a:pt x="1016033" y="752434"/>
                  </a:lnTo>
                  <a:lnTo>
                    <a:pt x="1017074" y="809563"/>
                  </a:lnTo>
                  <a:lnTo>
                    <a:pt x="1014821" y="864594"/>
                  </a:lnTo>
                  <a:lnTo>
                    <a:pt x="1009388" y="917452"/>
                  </a:lnTo>
                  <a:lnTo>
                    <a:pt x="1000890" y="968063"/>
                  </a:lnTo>
                  <a:lnTo>
                    <a:pt x="989442" y="1016353"/>
                  </a:lnTo>
                  <a:lnTo>
                    <a:pt x="975161" y="1062247"/>
                  </a:lnTo>
                  <a:lnTo>
                    <a:pt x="958161" y="1105670"/>
                  </a:lnTo>
                  <a:lnTo>
                    <a:pt x="938557" y="1146549"/>
                  </a:lnTo>
                  <a:lnTo>
                    <a:pt x="916465" y="1184808"/>
                  </a:lnTo>
                  <a:lnTo>
                    <a:pt x="892000" y="1220374"/>
                  </a:lnTo>
                  <a:lnTo>
                    <a:pt x="865277" y="1253172"/>
                  </a:lnTo>
                  <a:lnTo>
                    <a:pt x="836412" y="1283128"/>
                  </a:lnTo>
                  <a:lnTo>
                    <a:pt x="805520" y="1310167"/>
                  </a:lnTo>
                  <a:lnTo>
                    <a:pt x="772716" y="1334215"/>
                  </a:lnTo>
                  <a:lnTo>
                    <a:pt x="738115" y="1355197"/>
                  </a:lnTo>
                  <a:lnTo>
                    <a:pt x="699772" y="1381278"/>
                  </a:lnTo>
                  <a:lnTo>
                    <a:pt x="667606" y="1413588"/>
                  </a:lnTo>
                  <a:lnTo>
                    <a:pt x="642130" y="1451038"/>
                  </a:lnTo>
                  <a:lnTo>
                    <a:pt x="623857" y="1492540"/>
                  </a:lnTo>
                  <a:lnTo>
                    <a:pt x="613301" y="1537008"/>
                  </a:lnTo>
                  <a:lnTo>
                    <a:pt x="610977" y="1583352"/>
                  </a:lnTo>
                  <a:lnTo>
                    <a:pt x="710146" y="3956197"/>
                  </a:lnTo>
                  <a:lnTo>
                    <a:pt x="704692" y="4000352"/>
                  </a:lnTo>
                  <a:lnTo>
                    <a:pt x="686057" y="4038976"/>
                  </a:lnTo>
                  <a:lnTo>
                    <a:pt x="656604" y="4069611"/>
                  </a:lnTo>
                  <a:lnTo>
                    <a:pt x="618698" y="4089795"/>
                  </a:lnTo>
                  <a:lnTo>
                    <a:pt x="574703" y="4097070"/>
                  </a:lnTo>
                  <a:close/>
                </a:path>
              </a:pathLst>
            </a:custGeom>
            <a:solidFill>
              <a:srgbClr val="EFE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34899" y="7485554"/>
              <a:ext cx="403860" cy="2514600"/>
            </a:xfrm>
            <a:custGeom>
              <a:avLst/>
              <a:gdLst/>
              <a:ahLst/>
              <a:cxnLst/>
              <a:rect l="l" t="t" r="r" b="b"/>
              <a:pathLst>
                <a:path w="403859" h="2514600">
                  <a:moveTo>
                    <a:pt x="268308" y="2513974"/>
                  </a:moveTo>
                  <a:lnTo>
                    <a:pt x="135442" y="2513974"/>
                  </a:lnTo>
                  <a:lnTo>
                    <a:pt x="91448" y="2506699"/>
                  </a:lnTo>
                  <a:lnTo>
                    <a:pt x="53542" y="2486515"/>
                  </a:lnTo>
                  <a:lnTo>
                    <a:pt x="24089" y="2455881"/>
                  </a:lnTo>
                  <a:lnTo>
                    <a:pt x="5453" y="2417256"/>
                  </a:lnTo>
                  <a:lnTo>
                    <a:pt x="0" y="2373101"/>
                  </a:lnTo>
                  <a:lnTo>
                    <a:pt x="99186" y="0"/>
                  </a:lnTo>
                  <a:lnTo>
                    <a:pt x="304581" y="0"/>
                  </a:lnTo>
                  <a:lnTo>
                    <a:pt x="403751" y="2373101"/>
                  </a:lnTo>
                  <a:lnTo>
                    <a:pt x="398297" y="2417256"/>
                  </a:lnTo>
                  <a:lnTo>
                    <a:pt x="379661" y="2455881"/>
                  </a:lnTo>
                  <a:lnTo>
                    <a:pt x="350208" y="2486515"/>
                  </a:lnTo>
                  <a:lnTo>
                    <a:pt x="312303" y="2506699"/>
                  </a:lnTo>
                  <a:lnTo>
                    <a:pt x="268308" y="2513974"/>
                  </a:lnTo>
                  <a:close/>
                </a:path>
              </a:pathLst>
            </a:custGeom>
            <a:solidFill>
              <a:srgbClr val="ECB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09432" y="9156105"/>
              <a:ext cx="266700" cy="694690"/>
            </a:xfrm>
            <a:custGeom>
              <a:avLst/>
              <a:gdLst/>
              <a:ahLst/>
              <a:cxnLst/>
              <a:rect l="l" t="t" r="r" b="b"/>
              <a:pathLst>
                <a:path w="266700" h="694690">
                  <a:moveTo>
                    <a:pt x="265357" y="694564"/>
                  </a:moveTo>
                  <a:lnTo>
                    <a:pt x="748" y="694573"/>
                  </a:lnTo>
                  <a:lnTo>
                    <a:pt x="97241" y="574786"/>
                  </a:lnTo>
                  <a:lnTo>
                    <a:pt x="0" y="461044"/>
                  </a:lnTo>
                  <a:lnTo>
                    <a:pt x="97241" y="347303"/>
                  </a:lnTo>
                  <a:lnTo>
                    <a:pt x="0" y="233561"/>
                  </a:lnTo>
                  <a:lnTo>
                    <a:pt x="97241" y="119803"/>
                  </a:lnTo>
                  <a:lnTo>
                    <a:pt x="739" y="8"/>
                  </a:lnTo>
                  <a:lnTo>
                    <a:pt x="265349" y="0"/>
                  </a:lnTo>
                  <a:lnTo>
                    <a:pt x="168856" y="119786"/>
                  </a:lnTo>
                  <a:lnTo>
                    <a:pt x="266097" y="233528"/>
                  </a:lnTo>
                  <a:lnTo>
                    <a:pt x="168856" y="347270"/>
                  </a:lnTo>
                  <a:lnTo>
                    <a:pt x="266097" y="461019"/>
                  </a:lnTo>
                  <a:lnTo>
                    <a:pt x="169371" y="579803"/>
                  </a:lnTo>
                  <a:lnTo>
                    <a:pt x="265357" y="694564"/>
                  </a:lnTo>
                  <a:close/>
                </a:path>
              </a:pathLst>
            </a:custGeom>
            <a:solidFill>
              <a:srgbClr val="F68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720550" y="5894572"/>
              <a:ext cx="1033144" cy="4102100"/>
            </a:xfrm>
            <a:custGeom>
              <a:avLst/>
              <a:gdLst/>
              <a:ahLst/>
              <a:cxnLst/>
              <a:rect l="l" t="t" r="r" b="b"/>
              <a:pathLst>
                <a:path w="1033145" h="4102100">
                  <a:moveTo>
                    <a:pt x="611632" y="4102100"/>
                  </a:moveTo>
                  <a:lnTo>
                    <a:pt x="420805" y="4102100"/>
                  </a:lnTo>
                  <a:lnTo>
                    <a:pt x="393466" y="4089400"/>
                  </a:lnTo>
                  <a:lnTo>
                    <a:pt x="346250" y="4064000"/>
                  </a:lnTo>
                  <a:lnTo>
                    <a:pt x="315488" y="4013200"/>
                  </a:lnTo>
                  <a:lnTo>
                    <a:pt x="306444" y="3962400"/>
                  </a:lnTo>
                  <a:lnTo>
                    <a:pt x="405630" y="1587500"/>
                  </a:lnTo>
                  <a:lnTo>
                    <a:pt x="403295" y="1536700"/>
                  </a:lnTo>
                  <a:lnTo>
                    <a:pt x="392895" y="1498600"/>
                  </a:lnTo>
                  <a:lnTo>
                    <a:pt x="375035" y="1460500"/>
                  </a:lnTo>
                  <a:lnTo>
                    <a:pt x="350322" y="1422400"/>
                  </a:lnTo>
                  <a:lnTo>
                    <a:pt x="319360" y="1384300"/>
                  </a:lnTo>
                  <a:lnTo>
                    <a:pt x="282755" y="1358900"/>
                  </a:lnTo>
                  <a:lnTo>
                    <a:pt x="246000" y="1346200"/>
                  </a:lnTo>
                  <a:lnTo>
                    <a:pt x="211548" y="1320800"/>
                  </a:lnTo>
                  <a:lnTo>
                    <a:pt x="179461" y="1282700"/>
                  </a:lnTo>
                  <a:lnTo>
                    <a:pt x="149800" y="1257300"/>
                  </a:lnTo>
                  <a:lnTo>
                    <a:pt x="122626" y="1219200"/>
                  </a:lnTo>
                  <a:lnTo>
                    <a:pt x="97999" y="1181100"/>
                  </a:lnTo>
                  <a:lnTo>
                    <a:pt x="75980" y="1143000"/>
                  </a:lnTo>
                  <a:lnTo>
                    <a:pt x="56631" y="1104900"/>
                  </a:lnTo>
                  <a:lnTo>
                    <a:pt x="40012" y="1054100"/>
                  </a:lnTo>
                  <a:lnTo>
                    <a:pt x="26184" y="1016000"/>
                  </a:lnTo>
                  <a:lnTo>
                    <a:pt x="15208" y="965200"/>
                  </a:lnTo>
                  <a:lnTo>
                    <a:pt x="7144" y="914400"/>
                  </a:lnTo>
                  <a:lnTo>
                    <a:pt x="2055" y="863600"/>
                  </a:lnTo>
                  <a:lnTo>
                    <a:pt x="0" y="812800"/>
                  </a:lnTo>
                  <a:lnTo>
                    <a:pt x="1040" y="749300"/>
                  </a:lnTo>
                  <a:lnTo>
                    <a:pt x="4652" y="698500"/>
                  </a:lnTo>
                  <a:lnTo>
                    <a:pt x="10711" y="647700"/>
                  </a:lnTo>
                  <a:lnTo>
                    <a:pt x="19146" y="596900"/>
                  </a:lnTo>
                  <a:lnTo>
                    <a:pt x="29890" y="546100"/>
                  </a:lnTo>
                  <a:lnTo>
                    <a:pt x="42874" y="508000"/>
                  </a:lnTo>
                  <a:lnTo>
                    <a:pt x="58030" y="457200"/>
                  </a:lnTo>
                  <a:lnTo>
                    <a:pt x="75287" y="406400"/>
                  </a:lnTo>
                  <a:lnTo>
                    <a:pt x="94579" y="355600"/>
                  </a:lnTo>
                  <a:lnTo>
                    <a:pt x="115836" y="317500"/>
                  </a:lnTo>
                  <a:lnTo>
                    <a:pt x="138989" y="279400"/>
                  </a:lnTo>
                  <a:lnTo>
                    <a:pt x="163970" y="228600"/>
                  </a:lnTo>
                  <a:lnTo>
                    <a:pt x="198273" y="177800"/>
                  </a:lnTo>
                  <a:lnTo>
                    <a:pt x="234236" y="139700"/>
                  </a:lnTo>
                  <a:lnTo>
                    <a:pt x="271666" y="101600"/>
                  </a:lnTo>
                  <a:lnTo>
                    <a:pt x="310376" y="63500"/>
                  </a:lnTo>
                  <a:lnTo>
                    <a:pt x="350174" y="38100"/>
                  </a:lnTo>
                  <a:lnTo>
                    <a:pt x="390872" y="25400"/>
                  </a:lnTo>
                  <a:lnTo>
                    <a:pt x="432279" y="0"/>
                  </a:lnTo>
                  <a:lnTo>
                    <a:pt x="600645" y="0"/>
                  </a:lnTo>
                  <a:lnTo>
                    <a:pt x="621349" y="12700"/>
                  </a:lnTo>
                  <a:lnTo>
                    <a:pt x="476021" y="12700"/>
                  </a:lnTo>
                  <a:lnTo>
                    <a:pt x="356998" y="50800"/>
                  </a:lnTo>
                  <a:lnTo>
                    <a:pt x="318698" y="88900"/>
                  </a:lnTo>
                  <a:lnTo>
                    <a:pt x="281390" y="114300"/>
                  </a:lnTo>
                  <a:lnTo>
                    <a:pt x="245257" y="152400"/>
                  </a:lnTo>
                  <a:lnTo>
                    <a:pt x="210480" y="190500"/>
                  </a:lnTo>
                  <a:lnTo>
                    <a:pt x="177244" y="241300"/>
                  </a:lnTo>
                  <a:lnTo>
                    <a:pt x="152650" y="279400"/>
                  </a:lnTo>
                  <a:lnTo>
                    <a:pt x="129856" y="317500"/>
                  </a:lnTo>
                  <a:lnTo>
                    <a:pt x="108930" y="368300"/>
                  </a:lnTo>
                  <a:lnTo>
                    <a:pt x="89937" y="419100"/>
                  </a:lnTo>
                  <a:lnTo>
                    <a:pt x="72947" y="457200"/>
                  </a:lnTo>
                  <a:lnTo>
                    <a:pt x="58027" y="508000"/>
                  </a:lnTo>
                  <a:lnTo>
                    <a:pt x="45245" y="558800"/>
                  </a:lnTo>
                  <a:lnTo>
                    <a:pt x="34667" y="609600"/>
                  </a:lnTo>
                  <a:lnTo>
                    <a:pt x="26362" y="660400"/>
                  </a:lnTo>
                  <a:lnTo>
                    <a:pt x="20398" y="698500"/>
                  </a:lnTo>
                  <a:lnTo>
                    <a:pt x="16841" y="749300"/>
                  </a:lnTo>
                  <a:lnTo>
                    <a:pt x="15857" y="812800"/>
                  </a:lnTo>
                  <a:lnTo>
                    <a:pt x="18321" y="863600"/>
                  </a:lnTo>
                  <a:lnTo>
                    <a:pt x="24160" y="927100"/>
                  </a:lnTo>
                  <a:lnTo>
                    <a:pt x="33303" y="977900"/>
                  </a:lnTo>
                  <a:lnTo>
                    <a:pt x="45675" y="1028700"/>
                  </a:lnTo>
                  <a:lnTo>
                    <a:pt x="61205" y="1066800"/>
                  </a:lnTo>
                  <a:lnTo>
                    <a:pt x="79819" y="1117600"/>
                  </a:lnTo>
                  <a:lnTo>
                    <a:pt x="101445" y="1155700"/>
                  </a:lnTo>
                  <a:lnTo>
                    <a:pt x="126011" y="1193800"/>
                  </a:lnTo>
                  <a:lnTo>
                    <a:pt x="153443" y="1231900"/>
                  </a:lnTo>
                  <a:lnTo>
                    <a:pt x="183670" y="1270000"/>
                  </a:lnTo>
                  <a:lnTo>
                    <a:pt x="216617" y="1295400"/>
                  </a:lnTo>
                  <a:lnTo>
                    <a:pt x="252214" y="1320800"/>
                  </a:lnTo>
                  <a:lnTo>
                    <a:pt x="328385" y="1371600"/>
                  </a:lnTo>
                  <a:lnTo>
                    <a:pt x="360704" y="1409700"/>
                  </a:lnTo>
                  <a:lnTo>
                    <a:pt x="386757" y="1447800"/>
                  </a:lnTo>
                  <a:lnTo>
                    <a:pt x="405961" y="1485900"/>
                  </a:lnTo>
                  <a:lnTo>
                    <a:pt x="417730" y="1536700"/>
                  </a:lnTo>
                  <a:lnTo>
                    <a:pt x="421481" y="1574800"/>
                  </a:lnTo>
                  <a:lnTo>
                    <a:pt x="627410" y="1574800"/>
                  </a:lnTo>
                  <a:lnTo>
                    <a:pt x="626827" y="1587500"/>
                  </a:lnTo>
                  <a:lnTo>
                    <a:pt x="421115" y="1587500"/>
                  </a:lnTo>
                  <a:lnTo>
                    <a:pt x="322254" y="3962400"/>
                  </a:lnTo>
                  <a:lnTo>
                    <a:pt x="323753" y="3987800"/>
                  </a:lnTo>
                  <a:lnTo>
                    <a:pt x="330299" y="4013200"/>
                  </a:lnTo>
                  <a:lnTo>
                    <a:pt x="341678" y="4025900"/>
                  </a:lnTo>
                  <a:lnTo>
                    <a:pt x="357671" y="4051300"/>
                  </a:lnTo>
                  <a:lnTo>
                    <a:pt x="377377" y="4064000"/>
                  </a:lnTo>
                  <a:lnTo>
                    <a:pt x="399676" y="4076700"/>
                  </a:lnTo>
                  <a:lnTo>
                    <a:pt x="424002" y="4089400"/>
                  </a:lnTo>
                  <a:lnTo>
                    <a:pt x="638974" y="4089400"/>
                  </a:lnTo>
                  <a:lnTo>
                    <a:pt x="611632" y="4102100"/>
                  </a:lnTo>
                  <a:close/>
                </a:path>
                <a:path w="1033145" h="4102100">
                  <a:moveTo>
                    <a:pt x="627410" y="1574800"/>
                  </a:moveTo>
                  <a:lnTo>
                    <a:pt x="610976" y="1574800"/>
                  </a:lnTo>
                  <a:lnTo>
                    <a:pt x="614767" y="1536700"/>
                  </a:lnTo>
                  <a:lnTo>
                    <a:pt x="626572" y="1485900"/>
                  </a:lnTo>
                  <a:lnTo>
                    <a:pt x="645808" y="1447800"/>
                  </a:lnTo>
                  <a:lnTo>
                    <a:pt x="671891" y="1409700"/>
                  </a:lnTo>
                  <a:lnTo>
                    <a:pt x="704237" y="1371600"/>
                  </a:lnTo>
                  <a:lnTo>
                    <a:pt x="780471" y="1320800"/>
                  </a:lnTo>
                  <a:lnTo>
                    <a:pt x="816102" y="1295400"/>
                  </a:lnTo>
                  <a:lnTo>
                    <a:pt x="849081" y="1270000"/>
                  </a:lnTo>
                  <a:lnTo>
                    <a:pt x="879337" y="1231900"/>
                  </a:lnTo>
                  <a:lnTo>
                    <a:pt x="906797" y="1193800"/>
                  </a:lnTo>
                  <a:lnTo>
                    <a:pt x="931387" y="1155700"/>
                  </a:lnTo>
                  <a:lnTo>
                    <a:pt x="953036" y="1117600"/>
                  </a:lnTo>
                  <a:lnTo>
                    <a:pt x="971670" y="1066800"/>
                  </a:lnTo>
                  <a:lnTo>
                    <a:pt x="987217" y="1028700"/>
                  </a:lnTo>
                  <a:lnTo>
                    <a:pt x="999603" y="977900"/>
                  </a:lnTo>
                  <a:lnTo>
                    <a:pt x="1008756" y="927100"/>
                  </a:lnTo>
                  <a:lnTo>
                    <a:pt x="1014604" y="863600"/>
                  </a:lnTo>
                  <a:lnTo>
                    <a:pt x="1017073" y="812800"/>
                  </a:lnTo>
                  <a:lnTo>
                    <a:pt x="1016090" y="749300"/>
                  </a:lnTo>
                  <a:lnTo>
                    <a:pt x="1012532" y="698500"/>
                  </a:lnTo>
                  <a:lnTo>
                    <a:pt x="1006566" y="660400"/>
                  </a:lnTo>
                  <a:lnTo>
                    <a:pt x="998260" y="609600"/>
                  </a:lnTo>
                  <a:lnTo>
                    <a:pt x="987683" y="558800"/>
                  </a:lnTo>
                  <a:lnTo>
                    <a:pt x="974901" y="508000"/>
                  </a:lnTo>
                  <a:lnTo>
                    <a:pt x="959982" y="457200"/>
                  </a:lnTo>
                  <a:lnTo>
                    <a:pt x="942994" y="419100"/>
                  </a:lnTo>
                  <a:lnTo>
                    <a:pt x="924003" y="368300"/>
                  </a:lnTo>
                  <a:lnTo>
                    <a:pt x="903078" y="317500"/>
                  </a:lnTo>
                  <a:lnTo>
                    <a:pt x="880287" y="279400"/>
                  </a:lnTo>
                  <a:lnTo>
                    <a:pt x="855695" y="241300"/>
                  </a:lnTo>
                  <a:lnTo>
                    <a:pt x="822456" y="190500"/>
                  </a:lnTo>
                  <a:lnTo>
                    <a:pt x="787677" y="152400"/>
                  </a:lnTo>
                  <a:lnTo>
                    <a:pt x="751541" y="114300"/>
                  </a:lnTo>
                  <a:lnTo>
                    <a:pt x="714231" y="88900"/>
                  </a:lnTo>
                  <a:lnTo>
                    <a:pt x="675929" y="50800"/>
                  </a:lnTo>
                  <a:lnTo>
                    <a:pt x="556902" y="12700"/>
                  </a:lnTo>
                  <a:lnTo>
                    <a:pt x="621349" y="12700"/>
                  </a:lnTo>
                  <a:lnTo>
                    <a:pt x="642052" y="25400"/>
                  </a:lnTo>
                  <a:lnTo>
                    <a:pt x="682751" y="38100"/>
                  </a:lnTo>
                  <a:lnTo>
                    <a:pt x="722550" y="63500"/>
                  </a:lnTo>
                  <a:lnTo>
                    <a:pt x="761260" y="101600"/>
                  </a:lnTo>
                  <a:lnTo>
                    <a:pt x="798690" y="139700"/>
                  </a:lnTo>
                  <a:lnTo>
                    <a:pt x="834651" y="177800"/>
                  </a:lnTo>
                  <a:lnTo>
                    <a:pt x="868953" y="228600"/>
                  </a:lnTo>
                  <a:lnTo>
                    <a:pt x="893934" y="279400"/>
                  </a:lnTo>
                  <a:lnTo>
                    <a:pt x="917087" y="317500"/>
                  </a:lnTo>
                  <a:lnTo>
                    <a:pt x="938344" y="355600"/>
                  </a:lnTo>
                  <a:lnTo>
                    <a:pt x="957635" y="406400"/>
                  </a:lnTo>
                  <a:lnTo>
                    <a:pt x="974893" y="457200"/>
                  </a:lnTo>
                  <a:lnTo>
                    <a:pt x="990048" y="508000"/>
                  </a:lnTo>
                  <a:lnTo>
                    <a:pt x="1003032" y="546100"/>
                  </a:lnTo>
                  <a:lnTo>
                    <a:pt x="1013776" y="596900"/>
                  </a:lnTo>
                  <a:lnTo>
                    <a:pt x="1022212" y="647700"/>
                  </a:lnTo>
                  <a:lnTo>
                    <a:pt x="1028270" y="698500"/>
                  </a:lnTo>
                  <a:lnTo>
                    <a:pt x="1031883" y="749300"/>
                  </a:lnTo>
                  <a:lnTo>
                    <a:pt x="1032922" y="812800"/>
                  </a:lnTo>
                  <a:lnTo>
                    <a:pt x="1030862" y="863600"/>
                  </a:lnTo>
                  <a:lnTo>
                    <a:pt x="1025766" y="914400"/>
                  </a:lnTo>
                  <a:lnTo>
                    <a:pt x="1017692" y="965200"/>
                  </a:lnTo>
                  <a:lnTo>
                    <a:pt x="1006704" y="1016000"/>
                  </a:lnTo>
                  <a:lnTo>
                    <a:pt x="992860" y="1054100"/>
                  </a:lnTo>
                  <a:lnTo>
                    <a:pt x="976224" y="1104900"/>
                  </a:lnTo>
                  <a:lnTo>
                    <a:pt x="956854" y="1143000"/>
                  </a:lnTo>
                  <a:lnTo>
                    <a:pt x="934812" y="1181100"/>
                  </a:lnTo>
                  <a:lnTo>
                    <a:pt x="910160" y="1219200"/>
                  </a:lnTo>
                  <a:lnTo>
                    <a:pt x="882958" y="1257300"/>
                  </a:lnTo>
                  <a:lnTo>
                    <a:pt x="853267" y="1282700"/>
                  </a:lnTo>
                  <a:lnTo>
                    <a:pt x="821147" y="1320800"/>
                  </a:lnTo>
                  <a:lnTo>
                    <a:pt x="786661" y="1346200"/>
                  </a:lnTo>
                  <a:lnTo>
                    <a:pt x="749868" y="1358900"/>
                  </a:lnTo>
                  <a:lnTo>
                    <a:pt x="713213" y="1384300"/>
                  </a:lnTo>
                  <a:lnTo>
                    <a:pt x="682207" y="1422400"/>
                  </a:lnTo>
                  <a:lnTo>
                    <a:pt x="657458" y="1460500"/>
                  </a:lnTo>
                  <a:lnTo>
                    <a:pt x="639574" y="1498600"/>
                  </a:lnTo>
                  <a:lnTo>
                    <a:pt x="629161" y="1536700"/>
                  </a:lnTo>
                  <a:lnTo>
                    <a:pt x="627410" y="1574800"/>
                  </a:lnTo>
                  <a:close/>
                </a:path>
                <a:path w="1033145" h="4102100">
                  <a:moveTo>
                    <a:pt x="568302" y="1231900"/>
                  </a:moveTo>
                  <a:lnTo>
                    <a:pt x="464620" y="1231900"/>
                  </a:lnTo>
                  <a:lnTo>
                    <a:pt x="415071" y="1219200"/>
                  </a:lnTo>
                  <a:lnTo>
                    <a:pt x="368094" y="1206500"/>
                  </a:lnTo>
                  <a:lnTo>
                    <a:pt x="323970" y="1181100"/>
                  </a:lnTo>
                  <a:lnTo>
                    <a:pt x="282982" y="1155700"/>
                  </a:lnTo>
                  <a:lnTo>
                    <a:pt x="245410" y="1117600"/>
                  </a:lnTo>
                  <a:lnTo>
                    <a:pt x="215430" y="1092200"/>
                  </a:lnTo>
                  <a:lnTo>
                    <a:pt x="188920" y="1041400"/>
                  </a:lnTo>
                  <a:lnTo>
                    <a:pt x="165967" y="1003300"/>
                  </a:lnTo>
                  <a:lnTo>
                    <a:pt x="146656" y="952500"/>
                  </a:lnTo>
                  <a:lnTo>
                    <a:pt x="161534" y="952500"/>
                  </a:lnTo>
                  <a:lnTo>
                    <a:pt x="180205" y="1003300"/>
                  </a:lnTo>
                  <a:lnTo>
                    <a:pt x="202371" y="1041400"/>
                  </a:lnTo>
                  <a:lnTo>
                    <a:pt x="227947" y="1079500"/>
                  </a:lnTo>
                  <a:lnTo>
                    <a:pt x="256847" y="1104900"/>
                  </a:lnTo>
                  <a:lnTo>
                    <a:pt x="292818" y="1143000"/>
                  </a:lnTo>
                  <a:lnTo>
                    <a:pt x="332067" y="1168400"/>
                  </a:lnTo>
                  <a:lnTo>
                    <a:pt x="374327" y="1193800"/>
                  </a:lnTo>
                  <a:lnTo>
                    <a:pt x="419325" y="1206500"/>
                  </a:lnTo>
                  <a:lnTo>
                    <a:pt x="466794" y="1219200"/>
                  </a:lnTo>
                  <a:lnTo>
                    <a:pt x="617852" y="1219200"/>
                  </a:lnTo>
                  <a:lnTo>
                    <a:pt x="568302" y="1231900"/>
                  </a:lnTo>
                  <a:close/>
                </a:path>
                <a:path w="1033145" h="4102100">
                  <a:moveTo>
                    <a:pt x="617852" y="1219200"/>
                  </a:moveTo>
                  <a:lnTo>
                    <a:pt x="566129" y="1219200"/>
                  </a:lnTo>
                  <a:lnTo>
                    <a:pt x="613597" y="1206500"/>
                  </a:lnTo>
                  <a:lnTo>
                    <a:pt x="658596" y="1193800"/>
                  </a:lnTo>
                  <a:lnTo>
                    <a:pt x="700855" y="1168400"/>
                  </a:lnTo>
                  <a:lnTo>
                    <a:pt x="740105" y="1143000"/>
                  </a:lnTo>
                  <a:lnTo>
                    <a:pt x="776076" y="1104900"/>
                  </a:lnTo>
                  <a:lnTo>
                    <a:pt x="804975" y="1079500"/>
                  </a:lnTo>
                  <a:lnTo>
                    <a:pt x="830548" y="1041400"/>
                  </a:lnTo>
                  <a:lnTo>
                    <a:pt x="852711" y="1003300"/>
                  </a:lnTo>
                  <a:lnTo>
                    <a:pt x="871380" y="952500"/>
                  </a:lnTo>
                  <a:lnTo>
                    <a:pt x="886258" y="952500"/>
                  </a:lnTo>
                  <a:lnTo>
                    <a:pt x="866947" y="1003300"/>
                  </a:lnTo>
                  <a:lnTo>
                    <a:pt x="843995" y="1041400"/>
                  </a:lnTo>
                  <a:lnTo>
                    <a:pt x="817488" y="1092200"/>
                  </a:lnTo>
                  <a:lnTo>
                    <a:pt x="787513" y="1117600"/>
                  </a:lnTo>
                  <a:lnTo>
                    <a:pt x="749941" y="1155700"/>
                  </a:lnTo>
                  <a:lnTo>
                    <a:pt x="708952" y="1181100"/>
                  </a:lnTo>
                  <a:lnTo>
                    <a:pt x="664829" y="1206500"/>
                  </a:lnTo>
                  <a:lnTo>
                    <a:pt x="617852" y="1219200"/>
                  </a:lnTo>
                  <a:close/>
                </a:path>
                <a:path w="1033145" h="4102100">
                  <a:moveTo>
                    <a:pt x="638974" y="4089400"/>
                  </a:moveTo>
                  <a:lnTo>
                    <a:pt x="608447" y="4089400"/>
                  </a:lnTo>
                  <a:lnTo>
                    <a:pt x="632774" y="4076700"/>
                  </a:lnTo>
                  <a:lnTo>
                    <a:pt x="655075" y="4064000"/>
                  </a:lnTo>
                  <a:lnTo>
                    <a:pt x="674787" y="4051300"/>
                  </a:lnTo>
                  <a:lnTo>
                    <a:pt x="690776" y="4025900"/>
                  </a:lnTo>
                  <a:lnTo>
                    <a:pt x="702155" y="4013200"/>
                  </a:lnTo>
                  <a:lnTo>
                    <a:pt x="708703" y="3987800"/>
                  </a:lnTo>
                  <a:lnTo>
                    <a:pt x="710204" y="3962400"/>
                  </a:lnTo>
                  <a:lnTo>
                    <a:pt x="611342" y="1587500"/>
                  </a:lnTo>
                  <a:lnTo>
                    <a:pt x="626827" y="1587500"/>
                  </a:lnTo>
                  <a:lnTo>
                    <a:pt x="725996" y="3962400"/>
                  </a:lnTo>
                  <a:lnTo>
                    <a:pt x="724312" y="3987800"/>
                  </a:lnTo>
                  <a:lnTo>
                    <a:pt x="716953" y="4013200"/>
                  </a:lnTo>
                  <a:lnTo>
                    <a:pt x="704164" y="4038600"/>
                  </a:lnTo>
                  <a:lnTo>
                    <a:pt x="686191" y="4064000"/>
                  </a:lnTo>
                  <a:lnTo>
                    <a:pt x="664038" y="4076700"/>
                  </a:lnTo>
                  <a:lnTo>
                    <a:pt x="638974" y="4089400"/>
                  </a:lnTo>
                  <a:close/>
                </a:path>
                <a:path w="1033145" h="4102100">
                  <a:moveTo>
                    <a:pt x="671138" y="3962400"/>
                  </a:moveTo>
                  <a:lnTo>
                    <a:pt x="373139" y="3962400"/>
                  </a:lnTo>
                  <a:lnTo>
                    <a:pt x="475858" y="3835400"/>
                  </a:lnTo>
                  <a:lnTo>
                    <a:pt x="378492" y="3721100"/>
                  </a:lnTo>
                  <a:lnTo>
                    <a:pt x="475733" y="3606800"/>
                  </a:lnTo>
                  <a:lnTo>
                    <a:pt x="378492" y="3492500"/>
                  </a:lnTo>
                  <a:lnTo>
                    <a:pt x="475858" y="3378200"/>
                  </a:lnTo>
                  <a:lnTo>
                    <a:pt x="373122" y="3251200"/>
                  </a:lnTo>
                  <a:lnTo>
                    <a:pt x="670739" y="3251200"/>
                  </a:lnTo>
                  <a:lnTo>
                    <a:pt x="660465" y="3263900"/>
                  </a:lnTo>
                  <a:lnTo>
                    <a:pt x="406137" y="3263900"/>
                  </a:lnTo>
                  <a:lnTo>
                    <a:pt x="496396" y="3378200"/>
                  </a:lnTo>
                  <a:lnTo>
                    <a:pt x="399288" y="3492500"/>
                  </a:lnTo>
                  <a:lnTo>
                    <a:pt x="496529" y="3606800"/>
                  </a:lnTo>
                  <a:lnTo>
                    <a:pt x="399288" y="3721100"/>
                  </a:lnTo>
                  <a:lnTo>
                    <a:pt x="496396" y="3835400"/>
                  </a:lnTo>
                  <a:lnTo>
                    <a:pt x="406137" y="3937000"/>
                  </a:lnTo>
                  <a:lnTo>
                    <a:pt x="650611" y="3937000"/>
                  </a:lnTo>
                  <a:lnTo>
                    <a:pt x="671138" y="3962400"/>
                  </a:lnTo>
                  <a:close/>
                </a:path>
                <a:path w="1033145" h="4102100">
                  <a:moveTo>
                    <a:pt x="650611" y="3937000"/>
                  </a:moveTo>
                  <a:lnTo>
                    <a:pt x="637350" y="3937000"/>
                  </a:lnTo>
                  <a:lnTo>
                    <a:pt x="548013" y="3835400"/>
                  </a:lnTo>
                  <a:lnTo>
                    <a:pt x="644697" y="3721100"/>
                  </a:lnTo>
                  <a:lnTo>
                    <a:pt x="547348" y="3606800"/>
                  </a:lnTo>
                  <a:lnTo>
                    <a:pt x="644589" y="3492500"/>
                  </a:lnTo>
                  <a:lnTo>
                    <a:pt x="547481" y="3378200"/>
                  </a:lnTo>
                  <a:lnTo>
                    <a:pt x="637749" y="3263900"/>
                  </a:lnTo>
                  <a:lnTo>
                    <a:pt x="660465" y="3263900"/>
                  </a:lnTo>
                  <a:lnTo>
                    <a:pt x="568003" y="3378200"/>
                  </a:lnTo>
                  <a:lnTo>
                    <a:pt x="665378" y="3492500"/>
                  </a:lnTo>
                  <a:lnTo>
                    <a:pt x="568136" y="3606800"/>
                  </a:lnTo>
                  <a:lnTo>
                    <a:pt x="665269" y="3721100"/>
                  </a:lnTo>
                  <a:lnTo>
                    <a:pt x="568502" y="3835400"/>
                  </a:lnTo>
                  <a:lnTo>
                    <a:pt x="650611" y="3937000"/>
                  </a:lnTo>
                  <a:close/>
                </a:path>
              </a:pathLst>
            </a:custGeom>
            <a:solidFill>
              <a:srgbClr val="323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62501" y="5909297"/>
              <a:ext cx="3550285" cy="3543300"/>
            </a:xfrm>
            <a:custGeom>
              <a:avLst/>
              <a:gdLst/>
              <a:ahLst/>
              <a:cxnLst/>
              <a:rect l="l" t="t" r="r" b="b"/>
              <a:pathLst>
                <a:path w="3550284" h="3543300">
                  <a:moveTo>
                    <a:pt x="2031484" y="3530600"/>
                  </a:moveTo>
                  <a:lnTo>
                    <a:pt x="1526365" y="3530600"/>
                  </a:lnTo>
                  <a:lnTo>
                    <a:pt x="1377133" y="3492500"/>
                  </a:lnTo>
                  <a:lnTo>
                    <a:pt x="1327760" y="3492500"/>
                  </a:lnTo>
                  <a:lnTo>
                    <a:pt x="1280423" y="3479800"/>
                  </a:lnTo>
                  <a:lnTo>
                    <a:pt x="1233581" y="3454400"/>
                  </a:lnTo>
                  <a:lnTo>
                    <a:pt x="1141433" y="3429000"/>
                  </a:lnTo>
                  <a:lnTo>
                    <a:pt x="1096151" y="3403600"/>
                  </a:lnTo>
                  <a:lnTo>
                    <a:pt x="1051414" y="3390900"/>
                  </a:lnTo>
                  <a:lnTo>
                    <a:pt x="1007235" y="3365500"/>
                  </a:lnTo>
                  <a:lnTo>
                    <a:pt x="963626" y="3352800"/>
                  </a:lnTo>
                  <a:lnTo>
                    <a:pt x="920599" y="3327400"/>
                  </a:lnTo>
                  <a:lnTo>
                    <a:pt x="836344" y="3276600"/>
                  </a:lnTo>
                  <a:lnTo>
                    <a:pt x="754569" y="3225800"/>
                  </a:lnTo>
                  <a:lnTo>
                    <a:pt x="714644" y="3187700"/>
                  </a:lnTo>
                  <a:lnTo>
                    <a:pt x="675517" y="3162300"/>
                  </a:lnTo>
                  <a:lnTo>
                    <a:pt x="637342" y="3136900"/>
                  </a:lnTo>
                  <a:lnTo>
                    <a:pt x="600127" y="3098800"/>
                  </a:lnTo>
                  <a:lnTo>
                    <a:pt x="563881" y="3060700"/>
                  </a:lnTo>
                  <a:lnTo>
                    <a:pt x="528615" y="3035300"/>
                  </a:lnTo>
                  <a:lnTo>
                    <a:pt x="494337" y="2997200"/>
                  </a:lnTo>
                  <a:lnTo>
                    <a:pt x="461057" y="2959100"/>
                  </a:lnTo>
                  <a:lnTo>
                    <a:pt x="428785" y="2921000"/>
                  </a:lnTo>
                  <a:lnTo>
                    <a:pt x="397528" y="2882900"/>
                  </a:lnTo>
                  <a:lnTo>
                    <a:pt x="367298" y="2844800"/>
                  </a:lnTo>
                  <a:lnTo>
                    <a:pt x="338102" y="2806700"/>
                  </a:lnTo>
                  <a:lnTo>
                    <a:pt x="309951" y="2768600"/>
                  </a:lnTo>
                  <a:lnTo>
                    <a:pt x="282854" y="2730500"/>
                  </a:lnTo>
                  <a:lnTo>
                    <a:pt x="256821" y="2692400"/>
                  </a:lnTo>
                  <a:lnTo>
                    <a:pt x="231077" y="2641600"/>
                  </a:lnTo>
                  <a:lnTo>
                    <a:pt x="206661" y="2603500"/>
                  </a:lnTo>
                  <a:lnTo>
                    <a:pt x="183577" y="2552700"/>
                  </a:lnTo>
                  <a:lnTo>
                    <a:pt x="161829" y="2514600"/>
                  </a:lnTo>
                  <a:lnTo>
                    <a:pt x="141423" y="2463800"/>
                  </a:lnTo>
                  <a:lnTo>
                    <a:pt x="122364" y="2413000"/>
                  </a:lnTo>
                  <a:lnTo>
                    <a:pt x="104655" y="2374900"/>
                  </a:lnTo>
                  <a:lnTo>
                    <a:pt x="88303" y="2324100"/>
                  </a:lnTo>
                  <a:lnTo>
                    <a:pt x="73312" y="2273300"/>
                  </a:lnTo>
                  <a:lnTo>
                    <a:pt x="59687" y="2222500"/>
                  </a:lnTo>
                  <a:lnTo>
                    <a:pt x="47433" y="2171700"/>
                  </a:lnTo>
                  <a:lnTo>
                    <a:pt x="36555" y="2120900"/>
                  </a:lnTo>
                  <a:lnTo>
                    <a:pt x="27056" y="2070100"/>
                  </a:lnTo>
                  <a:lnTo>
                    <a:pt x="18944" y="2019300"/>
                  </a:lnTo>
                  <a:lnTo>
                    <a:pt x="12252" y="1968500"/>
                  </a:lnTo>
                  <a:lnTo>
                    <a:pt x="7012" y="1917700"/>
                  </a:lnTo>
                  <a:lnTo>
                    <a:pt x="3224" y="1866900"/>
                  </a:lnTo>
                  <a:lnTo>
                    <a:pt x="887" y="1816100"/>
                  </a:lnTo>
                  <a:lnTo>
                    <a:pt x="0" y="1765300"/>
                  </a:lnTo>
                  <a:lnTo>
                    <a:pt x="562" y="1727200"/>
                  </a:lnTo>
                  <a:lnTo>
                    <a:pt x="2572" y="1676400"/>
                  </a:lnTo>
                  <a:lnTo>
                    <a:pt x="6031" y="1625600"/>
                  </a:lnTo>
                  <a:lnTo>
                    <a:pt x="10936" y="1574800"/>
                  </a:lnTo>
                  <a:lnTo>
                    <a:pt x="17287" y="1524000"/>
                  </a:lnTo>
                  <a:lnTo>
                    <a:pt x="25084" y="1473200"/>
                  </a:lnTo>
                  <a:lnTo>
                    <a:pt x="34326" y="1422400"/>
                  </a:lnTo>
                  <a:lnTo>
                    <a:pt x="45011" y="1371600"/>
                  </a:lnTo>
                  <a:lnTo>
                    <a:pt x="57140" y="1320800"/>
                  </a:lnTo>
                  <a:lnTo>
                    <a:pt x="70179" y="1270000"/>
                  </a:lnTo>
                  <a:lnTo>
                    <a:pt x="84476" y="1231900"/>
                  </a:lnTo>
                  <a:lnTo>
                    <a:pt x="100024" y="1181100"/>
                  </a:lnTo>
                  <a:lnTo>
                    <a:pt x="116818" y="1130300"/>
                  </a:lnTo>
                  <a:lnTo>
                    <a:pt x="134850" y="1092200"/>
                  </a:lnTo>
                  <a:lnTo>
                    <a:pt x="154116" y="1041400"/>
                  </a:lnTo>
                  <a:lnTo>
                    <a:pt x="174609" y="1003300"/>
                  </a:lnTo>
                  <a:lnTo>
                    <a:pt x="196323" y="952500"/>
                  </a:lnTo>
                  <a:lnTo>
                    <a:pt x="219252" y="914400"/>
                  </a:lnTo>
                  <a:lnTo>
                    <a:pt x="243391" y="876300"/>
                  </a:lnTo>
                  <a:lnTo>
                    <a:pt x="268732" y="825500"/>
                  </a:lnTo>
                  <a:lnTo>
                    <a:pt x="295271" y="787400"/>
                  </a:lnTo>
                  <a:lnTo>
                    <a:pt x="323000" y="749300"/>
                  </a:lnTo>
                  <a:lnTo>
                    <a:pt x="351915" y="711200"/>
                  </a:lnTo>
                  <a:lnTo>
                    <a:pt x="381902" y="673100"/>
                  </a:lnTo>
                  <a:lnTo>
                    <a:pt x="412847" y="635000"/>
                  </a:lnTo>
                  <a:lnTo>
                    <a:pt x="444739" y="596900"/>
                  </a:lnTo>
                  <a:lnTo>
                    <a:pt x="477567" y="558800"/>
                  </a:lnTo>
                  <a:lnTo>
                    <a:pt x="511322" y="520700"/>
                  </a:lnTo>
                  <a:lnTo>
                    <a:pt x="545993" y="482600"/>
                  </a:lnTo>
                  <a:lnTo>
                    <a:pt x="581569" y="457200"/>
                  </a:lnTo>
                  <a:lnTo>
                    <a:pt x="618042" y="419100"/>
                  </a:lnTo>
                  <a:lnTo>
                    <a:pt x="655400" y="393700"/>
                  </a:lnTo>
                  <a:lnTo>
                    <a:pt x="693632" y="355600"/>
                  </a:lnTo>
                  <a:lnTo>
                    <a:pt x="732730" y="330200"/>
                  </a:lnTo>
                  <a:lnTo>
                    <a:pt x="772682" y="304800"/>
                  </a:lnTo>
                  <a:lnTo>
                    <a:pt x="813478" y="279400"/>
                  </a:lnTo>
                  <a:lnTo>
                    <a:pt x="855107" y="254000"/>
                  </a:lnTo>
                  <a:lnTo>
                    <a:pt x="943390" y="203200"/>
                  </a:lnTo>
                  <a:lnTo>
                    <a:pt x="1034017" y="152400"/>
                  </a:lnTo>
                  <a:lnTo>
                    <a:pt x="1080175" y="139700"/>
                  </a:lnTo>
                  <a:lnTo>
                    <a:pt x="1126879" y="114300"/>
                  </a:lnTo>
                  <a:lnTo>
                    <a:pt x="1174114" y="101600"/>
                  </a:lnTo>
                  <a:lnTo>
                    <a:pt x="1221868" y="76200"/>
                  </a:lnTo>
                  <a:lnTo>
                    <a:pt x="1417791" y="25400"/>
                  </a:lnTo>
                  <a:lnTo>
                    <a:pt x="1467931" y="25400"/>
                  </a:lnTo>
                  <a:lnTo>
                    <a:pt x="1569293" y="0"/>
                  </a:lnTo>
                  <a:lnTo>
                    <a:pt x="1973561" y="0"/>
                  </a:lnTo>
                  <a:lnTo>
                    <a:pt x="2023627" y="12700"/>
                  </a:lnTo>
                  <a:lnTo>
                    <a:pt x="2073542" y="12700"/>
                  </a:lnTo>
                  <a:lnTo>
                    <a:pt x="2222232" y="50800"/>
                  </a:lnTo>
                  <a:lnTo>
                    <a:pt x="2362744" y="88900"/>
                  </a:lnTo>
                  <a:lnTo>
                    <a:pt x="2408559" y="114300"/>
                  </a:lnTo>
                  <a:lnTo>
                    <a:pt x="2453840" y="127000"/>
                  </a:lnTo>
                  <a:lnTo>
                    <a:pt x="2498577" y="152400"/>
                  </a:lnTo>
                  <a:lnTo>
                    <a:pt x="2542756" y="165100"/>
                  </a:lnTo>
                  <a:lnTo>
                    <a:pt x="2564561" y="177800"/>
                  </a:lnTo>
                  <a:lnTo>
                    <a:pt x="1689289" y="177800"/>
                  </a:lnTo>
                  <a:lnTo>
                    <a:pt x="1641555" y="190500"/>
                  </a:lnTo>
                  <a:lnTo>
                    <a:pt x="1593653" y="190500"/>
                  </a:lnTo>
                  <a:lnTo>
                    <a:pt x="1545606" y="203200"/>
                  </a:lnTo>
                  <a:lnTo>
                    <a:pt x="1494712" y="203200"/>
                  </a:lnTo>
                  <a:lnTo>
                    <a:pt x="1246335" y="266700"/>
                  </a:lnTo>
                  <a:lnTo>
                    <a:pt x="1198196" y="292100"/>
                  </a:lnTo>
                  <a:lnTo>
                    <a:pt x="1150674" y="304800"/>
                  </a:lnTo>
                  <a:lnTo>
                    <a:pt x="1057667" y="355600"/>
                  </a:lnTo>
                  <a:lnTo>
                    <a:pt x="1012271" y="381000"/>
                  </a:lnTo>
                  <a:lnTo>
                    <a:pt x="967675" y="406400"/>
                  </a:lnTo>
                  <a:lnTo>
                    <a:pt x="923923" y="431800"/>
                  </a:lnTo>
                  <a:lnTo>
                    <a:pt x="881062" y="457200"/>
                  </a:lnTo>
                  <a:lnTo>
                    <a:pt x="839136" y="482600"/>
                  </a:lnTo>
                  <a:lnTo>
                    <a:pt x="950594" y="609600"/>
                  </a:lnTo>
                  <a:lnTo>
                    <a:pt x="694649" y="609600"/>
                  </a:lnTo>
                  <a:lnTo>
                    <a:pt x="658270" y="647700"/>
                  </a:lnTo>
                  <a:lnTo>
                    <a:pt x="623146" y="673100"/>
                  </a:lnTo>
                  <a:lnTo>
                    <a:pt x="589291" y="711200"/>
                  </a:lnTo>
                  <a:lnTo>
                    <a:pt x="556715" y="749300"/>
                  </a:lnTo>
                  <a:lnTo>
                    <a:pt x="525431" y="787400"/>
                  </a:lnTo>
                  <a:lnTo>
                    <a:pt x="495450" y="825500"/>
                  </a:lnTo>
                  <a:lnTo>
                    <a:pt x="466784" y="876300"/>
                  </a:lnTo>
                  <a:lnTo>
                    <a:pt x="439446" y="914400"/>
                  </a:lnTo>
                  <a:lnTo>
                    <a:pt x="413448" y="952500"/>
                  </a:lnTo>
                  <a:lnTo>
                    <a:pt x="388800" y="990600"/>
                  </a:lnTo>
                  <a:lnTo>
                    <a:pt x="365516" y="1041400"/>
                  </a:lnTo>
                  <a:lnTo>
                    <a:pt x="343606" y="1079500"/>
                  </a:lnTo>
                  <a:lnTo>
                    <a:pt x="323084" y="1130300"/>
                  </a:lnTo>
                  <a:lnTo>
                    <a:pt x="303961" y="1168400"/>
                  </a:lnTo>
                  <a:lnTo>
                    <a:pt x="286249" y="1219200"/>
                  </a:lnTo>
                  <a:lnTo>
                    <a:pt x="269959" y="1270000"/>
                  </a:lnTo>
                  <a:lnTo>
                    <a:pt x="255104" y="1308100"/>
                  </a:lnTo>
                  <a:lnTo>
                    <a:pt x="241696" y="1358900"/>
                  </a:lnTo>
                  <a:lnTo>
                    <a:pt x="229747" y="1409700"/>
                  </a:lnTo>
                  <a:lnTo>
                    <a:pt x="219268" y="1460500"/>
                  </a:lnTo>
                  <a:lnTo>
                    <a:pt x="210271" y="1498600"/>
                  </a:lnTo>
                  <a:lnTo>
                    <a:pt x="202769" y="1549400"/>
                  </a:lnTo>
                  <a:lnTo>
                    <a:pt x="196774" y="1600200"/>
                  </a:lnTo>
                  <a:lnTo>
                    <a:pt x="192296" y="1651000"/>
                  </a:lnTo>
                  <a:lnTo>
                    <a:pt x="189349" y="1701800"/>
                  </a:lnTo>
                  <a:lnTo>
                    <a:pt x="187944" y="1752600"/>
                  </a:lnTo>
                  <a:lnTo>
                    <a:pt x="188093" y="1803400"/>
                  </a:lnTo>
                  <a:lnTo>
                    <a:pt x="189808" y="1854200"/>
                  </a:lnTo>
                  <a:lnTo>
                    <a:pt x="193101" y="1892300"/>
                  </a:lnTo>
                  <a:lnTo>
                    <a:pt x="197984" y="1943100"/>
                  </a:lnTo>
                  <a:lnTo>
                    <a:pt x="204469" y="1993900"/>
                  </a:lnTo>
                  <a:lnTo>
                    <a:pt x="212193" y="2044700"/>
                  </a:lnTo>
                  <a:lnTo>
                    <a:pt x="221294" y="2095500"/>
                  </a:lnTo>
                  <a:lnTo>
                    <a:pt x="231749" y="2133600"/>
                  </a:lnTo>
                  <a:lnTo>
                    <a:pt x="243533" y="2184400"/>
                  </a:lnTo>
                  <a:lnTo>
                    <a:pt x="256624" y="2235200"/>
                  </a:lnTo>
                  <a:lnTo>
                    <a:pt x="270998" y="2273300"/>
                  </a:lnTo>
                  <a:lnTo>
                    <a:pt x="286630" y="2324100"/>
                  </a:lnTo>
                  <a:lnTo>
                    <a:pt x="303498" y="2362200"/>
                  </a:lnTo>
                  <a:lnTo>
                    <a:pt x="321577" y="2413000"/>
                  </a:lnTo>
                  <a:lnTo>
                    <a:pt x="340843" y="2451100"/>
                  </a:lnTo>
                  <a:lnTo>
                    <a:pt x="361274" y="2489200"/>
                  </a:lnTo>
                  <a:lnTo>
                    <a:pt x="382845" y="2527300"/>
                  </a:lnTo>
                  <a:lnTo>
                    <a:pt x="405532" y="2565400"/>
                  </a:lnTo>
                  <a:lnTo>
                    <a:pt x="429313" y="2616200"/>
                  </a:lnTo>
                  <a:lnTo>
                    <a:pt x="454162" y="2654300"/>
                  </a:lnTo>
                  <a:lnTo>
                    <a:pt x="480057" y="2692400"/>
                  </a:lnTo>
                  <a:lnTo>
                    <a:pt x="506973" y="2717800"/>
                  </a:lnTo>
                  <a:lnTo>
                    <a:pt x="534888" y="2755900"/>
                  </a:lnTo>
                  <a:lnTo>
                    <a:pt x="563776" y="2794000"/>
                  </a:lnTo>
                  <a:lnTo>
                    <a:pt x="593615" y="2832100"/>
                  </a:lnTo>
                  <a:lnTo>
                    <a:pt x="624381" y="2857500"/>
                  </a:lnTo>
                  <a:lnTo>
                    <a:pt x="656051" y="2895600"/>
                  </a:lnTo>
                  <a:lnTo>
                    <a:pt x="688599" y="2921000"/>
                  </a:lnTo>
                  <a:lnTo>
                    <a:pt x="722003" y="2959100"/>
                  </a:lnTo>
                  <a:lnTo>
                    <a:pt x="756239" y="2984500"/>
                  </a:lnTo>
                  <a:lnTo>
                    <a:pt x="791284" y="3009900"/>
                  </a:lnTo>
                  <a:lnTo>
                    <a:pt x="827113" y="3035300"/>
                  </a:lnTo>
                  <a:lnTo>
                    <a:pt x="863702" y="3073400"/>
                  </a:lnTo>
                  <a:lnTo>
                    <a:pt x="901029" y="3098800"/>
                  </a:lnTo>
                  <a:lnTo>
                    <a:pt x="939069" y="3111500"/>
                  </a:lnTo>
                  <a:lnTo>
                    <a:pt x="977799" y="3136900"/>
                  </a:lnTo>
                  <a:lnTo>
                    <a:pt x="1017195" y="3162300"/>
                  </a:lnTo>
                  <a:lnTo>
                    <a:pt x="1057233" y="3187700"/>
                  </a:lnTo>
                  <a:lnTo>
                    <a:pt x="1097890" y="3200400"/>
                  </a:lnTo>
                  <a:lnTo>
                    <a:pt x="1139141" y="3225800"/>
                  </a:lnTo>
                  <a:lnTo>
                    <a:pt x="1223333" y="3251200"/>
                  </a:lnTo>
                  <a:lnTo>
                    <a:pt x="1266227" y="3276600"/>
                  </a:lnTo>
                  <a:lnTo>
                    <a:pt x="1397812" y="3314700"/>
                  </a:lnTo>
                  <a:lnTo>
                    <a:pt x="1442562" y="3314700"/>
                  </a:lnTo>
                  <a:lnTo>
                    <a:pt x="1533256" y="3340100"/>
                  </a:lnTo>
                  <a:lnTo>
                    <a:pt x="1579151" y="3340100"/>
                  </a:lnTo>
                  <a:lnTo>
                    <a:pt x="1625379" y="3352800"/>
                  </a:lnTo>
                  <a:lnTo>
                    <a:pt x="2584087" y="3352800"/>
                  </a:lnTo>
                  <a:lnTo>
                    <a:pt x="2561574" y="3365500"/>
                  </a:lnTo>
                  <a:lnTo>
                    <a:pt x="2515974" y="3378200"/>
                  </a:lnTo>
                  <a:lnTo>
                    <a:pt x="2469816" y="3403600"/>
                  </a:lnTo>
                  <a:lnTo>
                    <a:pt x="2423113" y="3416300"/>
                  </a:lnTo>
                  <a:lnTo>
                    <a:pt x="2375877" y="3441700"/>
                  </a:lnTo>
                  <a:lnTo>
                    <a:pt x="2031484" y="3530600"/>
                  </a:lnTo>
                  <a:close/>
                </a:path>
                <a:path w="3550284" h="3543300">
                  <a:moveTo>
                    <a:pt x="3178084" y="2857500"/>
                  </a:moveTo>
                  <a:lnTo>
                    <a:pt x="2923400" y="2857500"/>
                  </a:lnTo>
                  <a:lnTo>
                    <a:pt x="2957832" y="2832100"/>
                  </a:lnTo>
                  <a:lnTo>
                    <a:pt x="2990930" y="2794000"/>
                  </a:lnTo>
                  <a:lnTo>
                    <a:pt x="3022687" y="2743200"/>
                  </a:lnTo>
                  <a:lnTo>
                    <a:pt x="3053091" y="2705100"/>
                  </a:lnTo>
                  <a:lnTo>
                    <a:pt x="3082134" y="2667000"/>
                  </a:lnTo>
                  <a:lnTo>
                    <a:pt x="3109805" y="2628900"/>
                  </a:lnTo>
                  <a:lnTo>
                    <a:pt x="3136096" y="2590800"/>
                  </a:lnTo>
                  <a:lnTo>
                    <a:pt x="3160995" y="2540000"/>
                  </a:lnTo>
                  <a:lnTo>
                    <a:pt x="3184495" y="2501900"/>
                  </a:lnTo>
                  <a:lnTo>
                    <a:pt x="3206584" y="2451100"/>
                  </a:lnTo>
                  <a:lnTo>
                    <a:pt x="3227254" y="2413000"/>
                  </a:lnTo>
                  <a:lnTo>
                    <a:pt x="3246495" y="2362200"/>
                  </a:lnTo>
                  <a:lnTo>
                    <a:pt x="3264296" y="2324100"/>
                  </a:lnTo>
                  <a:lnTo>
                    <a:pt x="3280649" y="2273300"/>
                  </a:lnTo>
                  <a:lnTo>
                    <a:pt x="3295543" y="2222500"/>
                  </a:lnTo>
                  <a:lnTo>
                    <a:pt x="3308970" y="2184400"/>
                  </a:lnTo>
                  <a:lnTo>
                    <a:pt x="3320918" y="2133600"/>
                  </a:lnTo>
                  <a:lnTo>
                    <a:pt x="3331380" y="2082800"/>
                  </a:lnTo>
                  <a:lnTo>
                    <a:pt x="3340344" y="2032000"/>
                  </a:lnTo>
                  <a:lnTo>
                    <a:pt x="3347801" y="1981200"/>
                  </a:lnTo>
                  <a:lnTo>
                    <a:pt x="3353743" y="1943100"/>
                  </a:lnTo>
                  <a:lnTo>
                    <a:pt x="3358158" y="1892300"/>
                  </a:lnTo>
                  <a:lnTo>
                    <a:pt x="3361037" y="1841500"/>
                  </a:lnTo>
                  <a:lnTo>
                    <a:pt x="3362371" y="1790700"/>
                  </a:lnTo>
                  <a:lnTo>
                    <a:pt x="3362150" y="1739900"/>
                  </a:lnTo>
                  <a:lnTo>
                    <a:pt x="3360365" y="1689100"/>
                  </a:lnTo>
                  <a:lnTo>
                    <a:pt x="3357004" y="1638300"/>
                  </a:lnTo>
                  <a:lnTo>
                    <a:pt x="3352060" y="1587500"/>
                  </a:lnTo>
                  <a:lnTo>
                    <a:pt x="3345522" y="1536700"/>
                  </a:lnTo>
                  <a:lnTo>
                    <a:pt x="3337799" y="1485900"/>
                  </a:lnTo>
                  <a:lnTo>
                    <a:pt x="3328698" y="1447800"/>
                  </a:lnTo>
                  <a:lnTo>
                    <a:pt x="3318243" y="1397000"/>
                  </a:lnTo>
                  <a:lnTo>
                    <a:pt x="3306458" y="1346200"/>
                  </a:lnTo>
                  <a:lnTo>
                    <a:pt x="3293367" y="1308100"/>
                  </a:lnTo>
                  <a:lnTo>
                    <a:pt x="3278994" y="1257300"/>
                  </a:lnTo>
                  <a:lnTo>
                    <a:pt x="3263361" y="1219200"/>
                  </a:lnTo>
                  <a:lnTo>
                    <a:pt x="3246494" y="1168400"/>
                  </a:lnTo>
                  <a:lnTo>
                    <a:pt x="3228415" y="1130300"/>
                  </a:lnTo>
                  <a:lnTo>
                    <a:pt x="3209148" y="1092200"/>
                  </a:lnTo>
                  <a:lnTo>
                    <a:pt x="3188717" y="1041400"/>
                  </a:lnTo>
                  <a:lnTo>
                    <a:pt x="3167147" y="1003300"/>
                  </a:lnTo>
                  <a:lnTo>
                    <a:pt x="3144459" y="965200"/>
                  </a:lnTo>
                  <a:lnTo>
                    <a:pt x="3120679" y="927100"/>
                  </a:lnTo>
                  <a:lnTo>
                    <a:pt x="3095830" y="889000"/>
                  </a:lnTo>
                  <a:lnTo>
                    <a:pt x="3069935" y="850900"/>
                  </a:lnTo>
                  <a:lnTo>
                    <a:pt x="3043018" y="812800"/>
                  </a:lnTo>
                  <a:lnTo>
                    <a:pt x="3015104" y="774700"/>
                  </a:lnTo>
                  <a:lnTo>
                    <a:pt x="2986215" y="749300"/>
                  </a:lnTo>
                  <a:lnTo>
                    <a:pt x="2956376" y="711200"/>
                  </a:lnTo>
                  <a:lnTo>
                    <a:pt x="2925610" y="673100"/>
                  </a:lnTo>
                  <a:lnTo>
                    <a:pt x="2893941" y="647700"/>
                  </a:lnTo>
                  <a:lnTo>
                    <a:pt x="2861392" y="609600"/>
                  </a:lnTo>
                  <a:lnTo>
                    <a:pt x="2827988" y="584200"/>
                  </a:lnTo>
                  <a:lnTo>
                    <a:pt x="2793752" y="558800"/>
                  </a:lnTo>
                  <a:lnTo>
                    <a:pt x="2758708" y="520700"/>
                  </a:lnTo>
                  <a:lnTo>
                    <a:pt x="2722879" y="495300"/>
                  </a:lnTo>
                  <a:lnTo>
                    <a:pt x="2686289" y="469900"/>
                  </a:lnTo>
                  <a:lnTo>
                    <a:pt x="2648962" y="444500"/>
                  </a:lnTo>
                  <a:lnTo>
                    <a:pt x="2610922" y="419100"/>
                  </a:lnTo>
                  <a:lnTo>
                    <a:pt x="2572192" y="393700"/>
                  </a:lnTo>
                  <a:lnTo>
                    <a:pt x="2532796" y="381000"/>
                  </a:lnTo>
                  <a:lnTo>
                    <a:pt x="2452102" y="330200"/>
                  </a:lnTo>
                  <a:lnTo>
                    <a:pt x="2410851" y="317500"/>
                  </a:lnTo>
                  <a:lnTo>
                    <a:pt x="2369028" y="292100"/>
                  </a:lnTo>
                  <a:lnTo>
                    <a:pt x="2326658" y="279400"/>
                  </a:lnTo>
                  <a:lnTo>
                    <a:pt x="2062273" y="203200"/>
                  </a:lnTo>
                  <a:lnTo>
                    <a:pt x="2016736" y="203200"/>
                  </a:lnTo>
                  <a:lnTo>
                    <a:pt x="1970841" y="190500"/>
                  </a:lnTo>
                  <a:lnTo>
                    <a:pt x="1878073" y="190500"/>
                  </a:lnTo>
                  <a:lnTo>
                    <a:pt x="1831248" y="177800"/>
                  </a:lnTo>
                  <a:lnTo>
                    <a:pt x="2564561" y="177800"/>
                  </a:lnTo>
                  <a:lnTo>
                    <a:pt x="2629392" y="215900"/>
                  </a:lnTo>
                  <a:lnTo>
                    <a:pt x="2713647" y="266700"/>
                  </a:lnTo>
                  <a:lnTo>
                    <a:pt x="2795422" y="317500"/>
                  </a:lnTo>
                  <a:lnTo>
                    <a:pt x="2835348" y="342900"/>
                  </a:lnTo>
                  <a:lnTo>
                    <a:pt x="2874474" y="381000"/>
                  </a:lnTo>
                  <a:lnTo>
                    <a:pt x="2912650" y="406400"/>
                  </a:lnTo>
                  <a:lnTo>
                    <a:pt x="2949865" y="444500"/>
                  </a:lnTo>
                  <a:lnTo>
                    <a:pt x="2986111" y="469900"/>
                  </a:lnTo>
                  <a:lnTo>
                    <a:pt x="3021377" y="508000"/>
                  </a:lnTo>
                  <a:lnTo>
                    <a:pt x="3055655" y="533400"/>
                  </a:lnTo>
                  <a:lnTo>
                    <a:pt x="3088935" y="571500"/>
                  </a:lnTo>
                  <a:lnTo>
                    <a:pt x="3121208" y="609600"/>
                  </a:lnTo>
                  <a:lnTo>
                    <a:pt x="3152464" y="647700"/>
                  </a:lnTo>
                  <a:lnTo>
                    <a:pt x="3182695" y="685800"/>
                  </a:lnTo>
                  <a:lnTo>
                    <a:pt x="3211890" y="723900"/>
                  </a:lnTo>
                  <a:lnTo>
                    <a:pt x="3240041" y="762000"/>
                  </a:lnTo>
                  <a:lnTo>
                    <a:pt x="3267137" y="812800"/>
                  </a:lnTo>
                  <a:lnTo>
                    <a:pt x="3293171" y="850900"/>
                  </a:lnTo>
                  <a:lnTo>
                    <a:pt x="3318914" y="889000"/>
                  </a:lnTo>
                  <a:lnTo>
                    <a:pt x="3343330" y="939800"/>
                  </a:lnTo>
                  <a:lnTo>
                    <a:pt x="3366415" y="977900"/>
                  </a:lnTo>
                  <a:lnTo>
                    <a:pt x="3388162" y="1028700"/>
                  </a:lnTo>
                  <a:lnTo>
                    <a:pt x="3408568" y="1079500"/>
                  </a:lnTo>
                  <a:lnTo>
                    <a:pt x="3427628" y="1117600"/>
                  </a:lnTo>
                  <a:lnTo>
                    <a:pt x="3445336" y="1168400"/>
                  </a:lnTo>
                  <a:lnTo>
                    <a:pt x="3461688" y="1219200"/>
                  </a:lnTo>
                  <a:lnTo>
                    <a:pt x="3476679" y="1270000"/>
                  </a:lnTo>
                  <a:lnTo>
                    <a:pt x="3490304" y="1308100"/>
                  </a:lnTo>
                  <a:lnTo>
                    <a:pt x="3502558" y="1358900"/>
                  </a:lnTo>
                  <a:lnTo>
                    <a:pt x="3513437" y="1409700"/>
                  </a:lnTo>
                  <a:lnTo>
                    <a:pt x="3522935" y="1460500"/>
                  </a:lnTo>
                  <a:lnTo>
                    <a:pt x="3531048" y="1511300"/>
                  </a:lnTo>
                  <a:lnTo>
                    <a:pt x="3537740" y="1562100"/>
                  </a:lnTo>
                  <a:lnTo>
                    <a:pt x="3542979" y="1612900"/>
                  </a:lnTo>
                  <a:lnTo>
                    <a:pt x="3546767" y="1663700"/>
                  </a:lnTo>
                  <a:lnTo>
                    <a:pt x="3549105" y="1714500"/>
                  </a:lnTo>
                  <a:lnTo>
                    <a:pt x="3549992" y="1765300"/>
                  </a:lnTo>
                  <a:lnTo>
                    <a:pt x="3549430" y="1816100"/>
                  </a:lnTo>
                  <a:lnTo>
                    <a:pt x="3547419" y="1866900"/>
                  </a:lnTo>
                  <a:lnTo>
                    <a:pt x="3543961" y="1917700"/>
                  </a:lnTo>
                  <a:lnTo>
                    <a:pt x="3539055" y="1968500"/>
                  </a:lnTo>
                  <a:lnTo>
                    <a:pt x="3532704" y="2019300"/>
                  </a:lnTo>
                  <a:lnTo>
                    <a:pt x="3524907" y="2070100"/>
                  </a:lnTo>
                  <a:lnTo>
                    <a:pt x="3515666" y="2120900"/>
                  </a:lnTo>
                  <a:lnTo>
                    <a:pt x="3504980" y="2171700"/>
                  </a:lnTo>
                  <a:lnTo>
                    <a:pt x="3492852" y="2209800"/>
                  </a:lnTo>
                  <a:lnTo>
                    <a:pt x="3479813" y="2260600"/>
                  </a:lnTo>
                  <a:lnTo>
                    <a:pt x="3465516" y="2311400"/>
                  </a:lnTo>
                  <a:lnTo>
                    <a:pt x="3449969" y="2362200"/>
                  </a:lnTo>
                  <a:lnTo>
                    <a:pt x="3433175" y="2400300"/>
                  </a:lnTo>
                  <a:lnTo>
                    <a:pt x="3415143" y="2451100"/>
                  </a:lnTo>
                  <a:lnTo>
                    <a:pt x="3395877" y="2489200"/>
                  </a:lnTo>
                  <a:lnTo>
                    <a:pt x="3375384" y="2540000"/>
                  </a:lnTo>
                  <a:lnTo>
                    <a:pt x="3353670" y="2578100"/>
                  </a:lnTo>
                  <a:lnTo>
                    <a:pt x="3330740" y="2628900"/>
                  </a:lnTo>
                  <a:lnTo>
                    <a:pt x="3306602" y="2667000"/>
                  </a:lnTo>
                  <a:lnTo>
                    <a:pt x="3281260" y="2705100"/>
                  </a:lnTo>
                  <a:lnTo>
                    <a:pt x="3254721" y="2743200"/>
                  </a:lnTo>
                  <a:lnTo>
                    <a:pt x="3226991" y="2794000"/>
                  </a:lnTo>
                  <a:lnTo>
                    <a:pt x="3198076" y="2832100"/>
                  </a:lnTo>
                  <a:lnTo>
                    <a:pt x="3178084" y="2857500"/>
                  </a:lnTo>
                  <a:close/>
                </a:path>
                <a:path w="3550284" h="3543300">
                  <a:moveTo>
                    <a:pt x="2584087" y="3352800"/>
                  </a:moveTo>
                  <a:lnTo>
                    <a:pt x="1908437" y="3352800"/>
                  </a:lnTo>
                  <a:lnTo>
                    <a:pt x="1956339" y="3340100"/>
                  </a:lnTo>
                  <a:lnTo>
                    <a:pt x="2004386" y="3340100"/>
                  </a:lnTo>
                  <a:lnTo>
                    <a:pt x="2055069" y="3327400"/>
                  </a:lnTo>
                  <a:lnTo>
                    <a:pt x="2105340" y="3327400"/>
                  </a:lnTo>
                  <a:lnTo>
                    <a:pt x="2204507" y="3302000"/>
                  </a:lnTo>
                  <a:lnTo>
                    <a:pt x="2253333" y="3276600"/>
                  </a:lnTo>
                  <a:lnTo>
                    <a:pt x="2349299" y="3251200"/>
                  </a:lnTo>
                  <a:lnTo>
                    <a:pt x="2396368" y="3225800"/>
                  </a:lnTo>
                  <a:lnTo>
                    <a:pt x="2442782" y="3213100"/>
                  </a:lnTo>
                  <a:lnTo>
                    <a:pt x="2488507" y="3187700"/>
                  </a:lnTo>
                  <a:lnTo>
                    <a:pt x="2577748" y="3136900"/>
                  </a:lnTo>
                  <a:lnTo>
                    <a:pt x="2621195" y="3111500"/>
                  </a:lnTo>
                  <a:lnTo>
                    <a:pt x="2663813" y="3086100"/>
                  </a:lnTo>
                  <a:lnTo>
                    <a:pt x="2705568" y="3048000"/>
                  </a:lnTo>
                  <a:lnTo>
                    <a:pt x="2746426" y="3022600"/>
                  </a:lnTo>
                  <a:lnTo>
                    <a:pt x="2786350" y="2997200"/>
                  </a:lnTo>
                  <a:lnTo>
                    <a:pt x="694649" y="609600"/>
                  </a:lnTo>
                  <a:lnTo>
                    <a:pt x="950594" y="609600"/>
                  </a:lnTo>
                  <a:lnTo>
                    <a:pt x="2923400" y="2857500"/>
                  </a:lnTo>
                  <a:lnTo>
                    <a:pt x="3178084" y="2857500"/>
                  </a:lnTo>
                  <a:lnTo>
                    <a:pt x="3168088" y="2870200"/>
                  </a:lnTo>
                  <a:lnTo>
                    <a:pt x="3137143" y="2908300"/>
                  </a:lnTo>
                  <a:lnTo>
                    <a:pt x="3105251" y="2946400"/>
                  </a:lnTo>
                  <a:lnTo>
                    <a:pt x="3072422" y="2984500"/>
                  </a:lnTo>
                  <a:lnTo>
                    <a:pt x="3038667" y="3009900"/>
                  </a:lnTo>
                  <a:lnTo>
                    <a:pt x="3003996" y="3048000"/>
                  </a:lnTo>
                  <a:lnTo>
                    <a:pt x="2968419" y="3086100"/>
                  </a:lnTo>
                  <a:lnTo>
                    <a:pt x="2931947" y="3111500"/>
                  </a:lnTo>
                  <a:lnTo>
                    <a:pt x="2894590" y="3149600"/>
                  </a:lnTo>
                  <a:lnTo>
                    <a:pt x="2856357" y="3175000"/>
                  </a:lnTo>
                  <a:lnTo>
                    <a:pt x="2817260" y="3200400"/>
                  </a:lnTo>
                  <a:lnTo>
                    <a:pt x="2777309" y="3238500"/>
                  </a:lnTo>
                  <a:lnTo>
                    <a:pt x="2736513" y="3263900"/>
                  </a:lnTo>
                  <a:lnTo>
                    <a:pt x="2694884" y="3289300"/>
                  </a:lnTo>
                  <a:lnTo>
                    <a:pt x="2606601" y="3340100"/>
                  </a:lnTo>
                  <a:lnTo>
                    <a:pt x="2584087" y="3352800"/>
                  </a:lnTo>
                  <a:close/>
                </a:path>
                <a:path w="3550284" h="3543300">
                  <a:moveTo>
                    <a:pt x="1879211" y="3543300"/>
                  </a:moveTo>
                  <a:lnTo>
                    <a:pt x="1626635" y="3543300"/>
                  </a:lnTo>
                  <a:lnTo>
                    <a:pt x="1576431" y="3530600"/>
                  </a:lnTo>
                  <a:lnTo>
                    <a:pt x="1929936" y="3530600"/>
                  </a:lnTo>
                  <a:lnTo>
                    <a:pt x="1879211" y="354330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173200" y="5893593"/>
            <a:ext cx="3876675" cy="3873500"/>
            <a:chOff x="14173200" y="5893593"/>
            <a:chExt cx="3876675" cy="3873500"/>
          </a:xfrm>
        </p:grpSpPr>
        <p:sp>
          <p:nvSpPr>
            <p:cNvPr id="19" name="object 19"/>
            <p:cNvSpPr/>
            <p:nvPr/>
          </p:nvSpPr>
          <p:spPr>
            <a:xfrm>
              <a:off x="15377754" y="6740765"/>
              <a:ext cx="1467485" cy="2182495"/>
            </a:xfrm>
            <a:custGeom>
              <a:avLst/>
              <a:gdLst/>
              <a:ahLst/>
              <a:cxnLst/>
              <a:rect l="l" t="t" r="r" b="b"/>
              <a:pathLst>
                <a:path w="1467484" h="2182495">
                  <a:moveTo>
                    <a:pt x="733782" y="2182331"/>
                  </a:moveTo>
                  <a:lnTo>
                    <a:pt x="671905" y="2180738"/>
                  </a:lnTo>
                  <a:lnTo>
                    <a:pt x="613222" y="2176040"/>
                  </a:lnTo>
                  <a:lnTo>
                    <a:pt x="557669" y="2168362"/>
                  </a:lnTo>
                  <a:lnTo>
                    <a:pt x="505183" y="2157829"/>
                  </a:lnTo>
                  <a:lnTo>
                    <a:pt x="455703" y="2144564"/>
                  </a:lnTo>
                  <a:lnTo>
                    <a:pt x="409165" y="2128691"/>
                  </a:lnTo>
                  <a:lnTo>
                    <a:pt x="365507" y="2110336"/>
                  </a:lnTo>
                  <a:lnTo>
                    <a:pt x="324666" y="2089621"/>
                  </a:lnTo>
                  <a:lnTo>
                    <a:pt x="286581" y="2066671"/>
                  </a:lnTo>
                  <a:lnTo>
                    <a:pt x="251188" y="2041610"/>
                  </a:lnTo>
                  <a:lnTo>
                    <a:pt x="218424" y="2014563"/>
                  </a:lnTo>
                  <a:lnTo>
                    <a:pt x="188228" y="1985653"/>
                  </a:lnTo>
                  <a:lnTo>
                    <a:pt x="160536" y="1955005"/>
                  </a:lnTo>
                  <a:lnTo>
                    <a:pt x="135287" y="1922742"/>
                  </a:lnTo>
                  <a:lnTo>
                    <a:pt x="112417" y="1888990"/>
                  </a:lnTo>
                  <a:lnTo>
                    <a:pt x="91864" y="1853872"/>
                  </a:lnTo>
                  <a:lnTo>
                    <a:pt x="73565" y="1817512"/>
                  </a:lnTo>
                  <a:lnTo>
                    <a:pt x="57458" y="1780035"/>
                  </a:lnTo>
                  <a:lnTo>
                    <a:pt x="43480" y="1741564"/>
                  </a:lnTo>
                  <a:lnTo>
                    <a:pt x="31569" y="1702225"/>
                  </a:lnTo>
                  <a:lnTo>
                    <a:pt x="21662" y="1662140"/>
                  </a:lnTo>
                  <a:lnTo>
                    <a:pt x="13697" y="1621434"/>
                  </a:lnTo>
                  <a:lnTo>
                    <a:pt x="7610" y="1580232"/>
                  </a:lnTo>
                  <a:lnTo>
                    <a:pt x="3340" y="1538657"/>
                  </a:lnTo>
                  <a:lnTo>
                    <a:pt x="824" y="1496834"/>
                  </a:lnTo>
                  <a:lnTo>
                    <a:pt x="0" y="1454887"/>
                  </a:lnTo>
                  <a:lnTo>
                    <a:pt x="1326" y="1423703"/>
                  </a:lnTo>
                  <a:lnTo>
                    <a:pt x="11552" y="1361130"/>
                  </a:lnTo>
                  <a:lnTo>
                    <a:pt x="31020" y="1297946"/>
                  </a:lnTo>
                  <a:lnTo>
                    <a:pt x="58704" y="1233744"/>
                  </a:lnTo>
                  <a:lnTo>
                    <a:pt x="93576" y="1168117"/>
                  </a:lnTo>
                  <a:lnTo>
                    <a:pt x="113386" y="1134642"/>
                  </a:lnTo>
                  <a:lnTo>
                    <a:pt x="134609" y="1100658"/>
                  </a:lnTo>
                  <a:lnTo>
                    <a:pt x="157115" y="1066114"/>
                  </a:lnTo>
                  <a:lnTo>
                    <a:pt x="180776" y="1030959"/>
                  </a:lnTo>
                  <a:lnTo>
                    <a:pt x="205464" y="995143"/>
                  </a:lnTo>
                  <a:lnTo>
                    <a:pt x="231051" y="958614"/>
                  </a:lnTo>
                  <a:lnTo>
                    <a:pt x="311918" y="844242"/>
                  </a:lnTo>
                  <a:lnTo>
                    <a:pt x="339815" y="804353"/>
                  </a:lnTo>
                  <a:lnTo>
                    <a:pt x="367969" y="763497"/>
                  </a:lnTo>
                  <a:lnTo>
                    <a:pt x="396250" y="721624"/>
                  </a:lnTo>
                  <a:lnTo>
                    <a:pt x="424532" y="678681"/>
                  </a:lnTo>
                  <a:lnTo>
                    <a:pt x="452686" y="634619"/>
                  </a:lnTo>
                  <a:lnTo>
                    <a:pt x="480582" y="589386"/>
                  </a:lnTo>
                  <a:lnTo>
                    <a:pt x="508093" y="542931"/>
                  </a:lnTo>
                  <a:lnTo>
                    <a:pt x="535091" y="495204"/>
                  </a:lnTo>
                  <a:lnTo>
                    <a:pt x="561447" y="446154"/>
                  </a:lnTo>
                  <a:lnTo>
                    <a:pt x="587033" y="395729"/>
                  </a:lnTo>
                  <a:lnTo>
                    <a:pt x="611720" y="343879"/>
                  </a:lnTo>
                  <a:lnTo>
                    <a:pt x="635380" y="290553"/>
                  </a:lnTo>
                  <a:lnTo>
                    <a:pt x="657884" y="235700"/>
                  </a:lnTo>
                  <a:lnTo>
                    <a:pt x="679105" y="179269"/>
                  </a:lnTo>
                  <a:lnTo>
                    <a:pt x="698914" y="121209"/>
                  </a:lnTo>
                  <a:lnTo>
                    <a:pt x="717182" y="61470"/>
                  </a:lnTo>
                  <a:lnTo>
                    <a:pt x="733782" y="0"/>
                  </a:lnTo>
                  <a:lnTo>
                    <a:pt x="750381" y="61470"/>
                  </a:lnTo>
                  <a:lnTo>
                    <a:pt x="768649" y="121209"/>
                  </a:lnTo>
                  <a:lnTo>
                    <a:pt x="788457" y="179269"/>
                  </a:lnTo>
                  <a:lnTo>
                    <a:pt x="809676" y="235700"/>
                  </a:lnTo>
                  <a:lnTo>
                    <a:pt x="832180" y="290553"/>
                  </a:lnTo>
                  <a:lnTo>
                    <a:pt x="855838" y="343879"/>
                  </a:lnTo>
                  <a:lnTo>
                    <a:pt x="880523" y="395729"/>
                  </a:lnTo>
                  <a:lnTo>
                    <a:pt x="906106" y="446154"/>
                  </a:lnTo>
                  <a:lnTo>
                    <a:pt x="932460" y="495204"/>
                  </a:lnTo>
                  <a:lnTo>
                    <a:pt x="959455" y="542931"/>
                  </a:lnTo>
                  <a:lnTo>
                    <a:pt x="986963" y="589386"/>
                  </a:lnTo>
                  <a:lnTo>
                    <a:pt x="1014857" y="634619"/>
                  </a:lnTo>
                  <a:lnTo>
                    <a:pt x="1043007" y="678681"/>
                  </a:lnTo>
                  <a:lnTo>
                    <a:pt x="1071286" y="721624"/>
                  </a:lnTo>
                  <a:lnTo>
                    <a:pt x="1099564" y="763497"/>
                  </a:lnTo>
                  <a:lnTo>
                    <a:pt x="1127715" y="804353"/>
                  </a:lnTo>
                  <a:lnTo>
                    <a:pt x="1155608" y="844242"/>
                  </a:lnTo>
                  <a:lnTo>
                    <a:pt x="1236465" y="958614"/>
                  </a:lnTo>
                  <a:lnTo>
                    <a:pt x="1262049" y="995143"/>
                  </a:lnTo>
                  <a:lnTo>
                    <a:pt x="1286734" y="1030959"/>
                  </a:lnTo>
                  <a:lnTo>
                    <a:pt x="1310392" y="1066114"/>
                  </a:lnTo>
                  <a:lnTo>
                    <a:pt x="1332895" y="1100658"/>
                  </a:lnTo>
                  <a:lnTo>
                    <a:pt x="1354115" y="1134642"/>
                  </a:lnTo>
                  <a:lnTo>
                    <a:pt x="1373923" y="1168117"/>
                  </a:lnTo>
                  <a:lnTo>
                    <a:pt x="1408790" y="1233744"/>
                  </a:lnTo>
                  <a:lnTo>
                    <a:pt x="1436469" y="1297946"/>
                  </a:lnTo>
                  <a:lnTo>
                    <a:pt x="1455935" y="1361130"/>
                  </a:lnTo>
                  <a:lnTo>
                    <a:pt x="1466160" y="1423703"/>
                  </a:lnTo>
                  <a:lnTo>
                    <a:pt x="1467486" y="1454887"/>
                  </a:lnTo>
                  <a:lnTo>
                    <a:pt x="1466662" y="1496834"/>
                  </a:lnTo>
                  <a:lnTo>
                    <a:pt x="1464146" y="1538657"/>
                  </a:lnTo>
                  <a:lnTo>
                    <a:pt x="1459878" y="1580232"/>
                  </a:lnTo>
                  <a:lnTo>
                    <a:pt x="1453794" y="1621434"/>
                  </a:lnTo>
                  <a:lnTo>
                    <a:pt x="1445831" y="1662140"/>
                  </a:lnTo>
                  <a:lnTo>
                    <a:pt x="1435927" y="1702225"/>
                  </a:lnTo>
                  <a:lnTo>
                    <a:pt x="1424019" y="1741564"/>
                  </a:lnTo>
                  <a:lnTo>
                    <a:pt x="1410045" y="1780035"/>
                  </a:lnTo>
                  <a:lnTo>
                    <a:pt x="1393942" y="1817512"/>
                  </a:lnTo>
                  <a:lnTo>
                    <a:pt x="1375648" y="1853872"/>
                  </a:lnTo>
                  <a:lnTo>
                    <a:pt x="1355099" y="1888990"/>
                  </a:lnTo>
                  <a:lnTo>
                    <a:pt x="1332233" y="1922742"/>
                  </a:lnTo>
                  <a:lnTo>
                    <a:pt x="1306988" y="1955005"/>
                  </a:lnTo>
                  <a:lnTo>
                    <a:pt x="1279301" y="1985653"/>
                  </a:lnTo>
                  <a:lnTo>
                    <a:pt x="1249109" y="2014563"/>
                  </a:lnTo>
                  <a:lnTo>
                    <a:pt x="1216350" y="2041610"/>
                  </a:lnTo>
                  <a:lnTo>
                    <a:pt x="1180961" y="2066671"/>
                  </a:lnTo>
                  <a:lnTo>
                    <a:pt x="1142880" y="2089621"/>
                  </a:lnTo>
                  <a:lnTo>
                    <a:pt x="1102043" y="2110336"/>
                  </a:lnTo>
                  <a:lnTo>
                    <a:pt x="1058388" y="2128691"/>
                  </a:lnTo>
                  <a:lnTo>
                    <a:pt x="1011853" y="2144564"/>
                  </a:lnTo>
                  <a:lnTo>
                    <a:pt x="962376" y="2157829"/>
                  </a:lnTo>
                  <a:lnTo>
                    <a:pt x="909892" y="2168362"/>
                  </a:lnTo>
                  <a:lnTo>
                    <a:pt x="854340" y="2176040"/>
                  </a:lnTo>
                  <a:lnTo>
                    <a:pt x="795658" y="2180738"/>
                  </a:lnTo>
                  <a:lnTo>
                    <a:pt x="733782" y="2182331"/>
                  </a:lnTo>
                  <a:close/>
                </a:path>
              </a:pathLst>
            </a:custGeom>
            <a:solidFill>
              <a:srgbClr val="2AA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73200" y="5893593"/>
              <a:ext cx="3876675" cy="3873500"/>
            </a:xfrm>
            <a:custGeom>
              <a:avLst/>
              <a:gdLst/>
              <a:ahLst/>
              <a:cxnLst/>
              <a:rect l="l" t="t" r="r" b="b"/>
              <a:pathLst>
                <a:path w="3876675" h="3873500">
                  <a:moveTo>
                    <a:pt x="2193030" y="12700"/>
                  </a:moveTo>
                  <a:lnTo>
                    <a:pt x="1683649" y="12700"/>
                  </a:lnTo>
                  <a:lnTo>
                    <a:pt x="1733853" y="0"/>
                  </a:lnTo>
                  <a:lnTo>
                    <a:pt x="2142824" y="0"/>
                  </a:lnTo>
                  <a:lnTo>
                    <a:pt x="2193030" y="12700"/>
                  </a:lnTo>
                  <a:close/>
                </a:path>
                <a:path w="3876675" h="3873500">
                  <a:moveTo>
                    <a:pt x="2389685" y="3822700"/>
                  </a:moveTo>
                  <a:lnTo>
                    <a:pt x="1486988" y="3822700"/>
                  </a:lnTo>
                  <a:lnTo>
                    <a:pt x="1391395" y="3797300"/>
                  </a:lnTo>
                  <a:lnTo>
                    <a:pt x="1344341" y="3771900"/>
                  </a:lnTo>
                  <a:lnTo>
                    <a:pt x="1251802" y="3746500"/>
                  </a:lnTo>
                  <a:lnTo>
                    <a:pt x="1206351" y="3721100"/>
                  </a:lnTo>
                  <a:lnTo>
                    <a:pt x="1161467" y="3708400"/>
                  </a:lnTo>
                  <a:lnTo>
                    <a:pt x="1117167" y="3683000"/>
                  </a:lnTo>
                  <a:lnTo>
                    <a:pt x="1073469" y="3670300"/>
                  </a:lnTo>
                  <a:lnTo>
                    <a:pt x="987943" y="3619500"/>
                  </a:lnTo>
                  <a:lnTo>
                    <a:pt x="905023" y="3568700"/>
                  </a:lnTo>
                  <a:lnTo>
                    <a:pt x="864582" y="3543300"/>
                  </a:lnTo>
                  <a:lnTo>
                    <a:pt x="824843" y="3517900"/>
                  </a:lnTo>
                  <a:lnTo>
                    <a:pt x="785822" y="3492500"/>
                  </a:lnTo>
                  <a:lnTo>
                    <a:pt x="747537" y="3467100"/>
                  </a:lnTo>
                  <a:lnTo>
                    <a:pt x="710004" y="3429000"/>
                  </a:lnTo>
                  <a:lnTo>
                    <a:pt x="673240" y="3403600"/>
                  </a:lnTo>
                  <a:lnTo>
                    <a:pt x="637261" y="3365500"/>
                  </a:lnTo>
                  <a:lnTo>
                    <a:pt x="602085" y="3340100"/>
                  </a:lnTo>
                  <a:lnTo>
                    <a:pt x="567728" y="3302000"/>
                  </a:lnTo>
                  <a:lnTo>
                    <a:pt x="534207" y="3263900"/>
                  </a:lnTo>
                  <a:lnTo>
                    <a:pt x="501537" y="3238500"/>
                  </a:lnTo>
                  <a:lnTo>
                    <a:pt x="469736" y="3200400"/>
                  </a:lnTo>
                  <a:lnTo>
                    <a:pt x="438820" y="3162300"/>
                  </a:lnTo>
                  <a:lnTo>
                    <a:pt x="408806" y="3124200"/>
                  </a:lnTo>
                  <a:lnTo>
                    <a:pt x="379711" y="3086100"/>
                  </a:lnTo>
                  <a:lnTo>
                    <a:pt x="351551" y="3048000"/>
                  </a:lnTo>
                  <a:lnTo>
                    <a:pt x="324344" y="3009900"/>
                  </a:lnTo>
                  <a:lnTo>
                    <a:pt x="298106" y="2959100"/>
                  </a:lnTo>
                  <a:lnTo>
                    <a:pt x="272854" y="2921000"/>
                  </a:lnTo>
                  <a:lnTo>
                    <a:pt x="248604" y="2882900"/>
                  </a:lnTo>
                  <a:lnTo>
                    <a:pt x="225374" y="2844800"/>
                  </a:lnTo>
                  <a:lnTo>
                    <a:pt x="203180" y="2794000"/>
                  </a:lnTo>
                  <a:lnTo>
                    <a:pt x="182040" y="2755900"/>
                  </a:lnTo>
                  <a:lnTo>
                    <a:pt x="161969" y="2705100"/>
                  </a:lnTo>
                  <a:lnTo>
                    <a:pt x="142984" y="2667000"/>
                  </a:lnTo>
                  <a:lnTo>
                    <a:pt x="125103" y="2616200"/>
                  </a:lnTo>
                  <a:lnTo>
                    <a:pt x="108341" y="2578100"/>
                  </a:lnTo>
                  <a:lnTo>
                    <a:pt x="92717" y="2527300"/>
                  </a:lnTo>
                  <a:lnTo>
                    <a:pt x="78246" y="2476500"/>
                  </a:lnTo>
                  <a:lnTo>
                    <a:pt x="64946" y="2425700"/>
                  </a:lnTo>
                  <a:lnTo>
                    <a:pt x="52832" y="2387600"/>
                  </a:lnTo>
                  <a:lnTo>
                    <a:pt x="41923" y="2336800"/>
                  </a:lnTo>
                  <a:lnTo>
                    <a:pt x="32234" y="2286000"/>
                  </a:lnTo>
                  <a:lnTo>
                    <a:pt x="23783" y="2235200"/>
                  </a:lnTo>
                  <a:lnTo>
                    <a:pt x="16585" y="2184400"/>
                  </a:lnTo>
                  <a:lnTo>
                    <a:pt x="10659" y="2133600"/>
                  </a:lnTo>
                  <a:lnTo>
                    <a:pt x="6021" y="2082800"/>
                  </a:lnTo>
                  <a:lnTo>
                    <a:pt x="2687" y="2032000"/>
                  </a:lnTo>
                  <a:lnTo>
                    <a:pt x="674" y="1981200"/>
                  </a:lnTo>
                  <a:lnTo>
                    <a:pt x="0" y="1930400"/>
                  </a:lnTo>
                  <a:lnTo>
                    <a:pt x="674" y="1879600"/>
                  </a:lnTo>
                  <a:lnTo>
                    <a:pt x="2687" y="1828800"/>
                  </a:lnTo>
                  <a:lnTo>
                    <a:pt x="6021" y="1778000"/>
                  </a:lnTo>
                  <a:lnTo>
                    <a:pt x="10659" y="1727200"/>
                  </a:lnTo>
                  <a:lnTo>
                    <a:pt x="16585" y="1676400"/>
                  </a:lnTo>
                  <a:lnTo>
                    <a:pt x="23783" y="1625600"/>
                  </a:lnTo>
                  <a:lnTo>
                    <a:pt x="32234" y="1574800"/>
                  </a:lnTo>
                  <a:lnTo>
                    <a:pt x="41923" y="1524000"/>
                  </a:lnTo>
                  <a:lnTo>
                    <a:pt x="52832" y="1485900"/>
                  </a:lnTo>
                  <a:lnTo>
                    <a:pt x="64946" y="1435100"/>
                  </a:lnTo>
                  <a:lnTo>
                    <a:pt x="78246" y="1384300"/>
                  </a:lnTo>
                  <a:lnTo>
                    <a:pt x="92717" y="1333500"/>
                  </a:lnTo>
                  <a:lnTo>
                    <a:pt x="108341" y="1295400"/>
                  </a:lnTo>
                  <a:lnTo>
                    <a:pt x="125103" y="1244600"/>
                  </a:lnTo>
                  <a:lnTo>
                    <a:pt x="142984" y="1193800"/>
                  </a:lnTo>
                  <a:lnTo>
                    <a:pt x="161969" y="1155700"/>
                  </a:lnTo>
                  <a:lnTo>
                    <a:pt x="182040" y="1104900"/>
                  </a:lnTo>
                  <a:lnTo>
                    <a:pt x="203180" y="1066800"/>
                  </a:lnTo>
                  <a:lnTo>
                    <a:pt x="225374" y="1028700"/>
                  </a:lnTo>
                  <a:lnTo>
                    <a:pt x="248604" y="977900"/>
                  </a:lnTo>
                  <a:lnTo>
                    <a:pt x="272854" y="939800"/>
                  </a:lnTo>
                  <a:lnTo>
                    <a:pt x="298106" y="901700"/>
                  </a:lnTo>
                  <a:lnTo>
                    <a:pt x="324344" y="863600"/>
                  </a:lnTo>
                  <a:lnTo>
                    <a:pt x="351551" y="812800"/>
                  </a:lnTo>
                  <a:lnTo>
                    <a:pt x="379711" y="774700"/>
                  </a:lnTo>
                  <a:lnTo>
                    <a:pt x="408806" y="736600"/>
                  </a:lnTo>
                  <a:lnTo>
                    <a:pt x="438820" y="698500"/>
                  </a:lnTo>
                  <a:lnTo>
                    <a:pt x="469736" y="673100"/>
                  </a:lnTo>
                  <a:lnTo>
                    <a:pt x="501537" y="635000"/>
                  </a:lnTo>
                  <a:lnTo>
                    <a:pt x="534207" y="596900"/>
                  </a:lnTo>
                  <a:lnTo>
                    <a:pt x="567728" y="558800"/>
                  </a:lnTo>
                  <a:lnTo>
                    <a:pt x="602092" y="533400"/>
                  </a:lnTo>
                  <a:lnTo>
                    <a:pt x="637275" y="495300"/>
                  </a:lnTo>
                  <a:lnTo>
                    <a:pt x="673258" y="457200"/>
                  </a:lnTo>
                  <a:lnTo>
                    <a:pt x="710027" y="431800"/>
                  </a:lnTo>
                  <a:lnTo>
                    <a:pt x="747564" y="406400"/>
                  </a:lnTo>
                  <a:lnTo>
                    <a:pt x="785852" y="368300"/>
                  </a:lnTo>
                  <a:lnTo>
                    <a:pt x="824875" y="342900"/>
                  </a:lnTo>
                  <a:lnTo>
                    <a:pt x="864615" y="317500"/>
                  </a:lnTo>
                  <a:lnTo>
                    <a:pt x="905057" y="292100"/>
                  </a:lnTo>
                  <a:lnTo>
                    <a:pt x="987978" y="241300"/>
                  </a:lnTo>
                  <a:lnTo>
                    <a:pt x="1073502" y="190500"/>
                  </a:lnTo>
                  <a:lnTo>
                    <a:pt x="1117199" y="177800"/>
                  </a:lnTo>
                  <a:lnTo>
                    <a:pt x="1161497" y="152400"/>
                  </a:lnTo>
                  <a:lnTo>
                    <a:pt x="1206379" y="139700"/>
                  </a:lnTo>
                  <a:lnTo>
                    <a:pt x="1251829" y="114300"/>
                  </a:lnTo>
                  <a:lnTo>
                    <a:pt x="1297829" y="101600"/>
                  </a:lnTo>
                  <a:lnTo>
                    <a:pt x="1633845" y="12700"/>
                  </a:lnTo>
                  <a:lnTo>
                    <a:pt x="2242836" y="12700"/>
                  </a:lnTo>
                  <a:lnTo>
                    <a:pt x="2578869" y="101600"/>
                  </a:lnTo>
                  <a:lnTo>
                    <a:pt x="2624871" y="114300"/>
                  </a:lnTo>
                  <a:lnTo>
                    <a:pt x="2670323" y="139700"/>
                  </a:lnTo>
                  <a:lnTo>
                    <a:pt x="2715207" y="152400"/>
                  </a:lnTo>
                  <a:lnTo>
                    <a:pt x="2759506" y="177800"/>
                  </a:lnTo>
                  <a:lnTo>
                    <a:pt x="2803205" y="190500"/>
                  </a:lnTo>
                  <a:lnTo>
                    <a:pt x="2888731" y="241300"/>
                  </a:lnTo>
                  <a:lnTo>
                    <a:pt x="2971651" y="292100"/>
                  </a:lnTo>
                  <a:lnTo>
                    <a:pt x="2991871" y="304800"/>
                  </a:lnTo>
                  <a:lnTo>
                    <a:pt x="1785456" y="304800"/>
                  </a:lnTo>
                  <a:lnTo>
                    <a:pt x="1735352" y="317500"/>
                  </a:lnTo>
                  <a:lnTo>
                    <a:pt x="1685714" y="317500"/>
                  </a:lnTo>
                  <a:lnTo>
                    <a:pt x="1398979" y="393700"/>
                  </a:lnTo>
                  <a:lnTo>
                    <a:pt x="1353255" y="406400"/>
                  </a:lnTo>
                  <a:lnTo>
                    <a:pt x="1308184" y="431800"/>
                  </a:lnTo>
                  <a:lnTo>
                    <a:pt x="1263787" y="444500"/>
                  </a:lnTo>
                  <a:lnTo>
                    <a:pt x="1220089" y="469900"/>
                  </a:lnTo>
                  <a:lnTo>
                    <a:pt x="1177112" y="482600"/>
                  </a:lnTo>
                  <a:lnTo>
                    <a:pt x="1134880" y="508000"/>
                  </a:lnTo>
                  <a:lnTo>
                    <a:pt x="1093416" y="533400"/>
                  </a:lnTo>
                  <a:lnTo>
                    <a:pt x="1052743" y="558800"/>
                  </a:lnTo>
                  <a:lnTo>
                    <a:pt x="1012885" y="584200"/>
                  </a:lnTo>
                  <a:lnTo>
                    <a:pt x="973864" y="622300"/>
                  </a:lnTo>
                  <a:lnTo>
                    <a:pt x="935703" y="647700"/>
                  </a:lnTo>
                  <a:lnTo>
                    <a:pt x="898427" y="673100"/>
                  </a:lnTo>
                  <a:lnTo>
                    <a:pt x="1114158" y="889000"/>
                  </a:lnTo>
                  <a:lnTo>
                    <a:pt x="681430" y="889000"/>
                  </a:lnTo>
                  <a:lnTo>
                    <a:pt x="651465" y="927100"/>
                  </a:lnTo>
                  <a:lnTo>
                    <a:pt x="622581" y="965200"/>
                  </a:lnTo>
                  <a:lnTo>
                    <a:pt x="594801" y="1003300"/>
                  </a:lnTo>
                  <a:lnTo>
                    <a:pt x="568149" y="1041400"/>
                  </a:lnTo>
                  <a:lnTo>
                    <a:pt x="542649" y="1092200"/>
                  </a:lnTo>
                  <a:lnTo>
                    <a:pt x="518322" y="1130300"/>
                  </a:lnTo>
                  <a:lnTo>
                    <a:pt x="495194" y="1168400"/>
                  </a:lnTo>
                  <a:lnTo>
                    <a:pt x="473287" y="1219200"/>
                  </a:lnTo>
                  <a:lnTo>
                    <a:pt x="452624" y="1257300"/>
                  </a:lnTo>
                  <a:lnTo>
                    <a:pt x="433230" y="1308100"/>
                  </a:lnTo>
                  <a:lnTo>
                    <a:pt x="415126" y="1346200"/>
                  </a:lnTo>
                  <a:lnTo>
                    <a:pt x="398336" y="1397000"/>
                  </a:lnTo>
                  <a:lnTo>
                    <a:pt x="382884" y="1435100"/>
                  </a:lnTo>
                  <a:lnTo>
                    <a:pt x="368794" y="1485900"/>
                  </a:lnTo>
                  <a:lnTo>
                    <a:pt x="356087" y="1536700"/>
                  </a:lnTo>
                  <a:lnTo>
                    <a:pt x="344788" y="1587500"/>
                  </a:lnTo>
                  <a:lnTo>
                    <a:pt x="334920" y="1625600"/>
                  </a:lnTo>
                  <a:lnTo>
                    <a:pt x="326506" y="1676400"/>
                  </a:lnTo>
                  <a:lnTo>
                    <a:pt x="319570" y="1727200"/>
                  </a:lnTo>
                  <a:lnTo>
                    <a:pt x="314134" y="1778000"/>
                  </a:lnTo>
                  <a:lnTo>
                    <a:pt x="310223" y="1828800"/>
                  </a:lnTo>
                  <a:lnTo>
                    <a:pt x="307859" y="1879600"/>
                  </a:lnTo>
                  <a:lnTo>
                    <a:pt x="307066" y="1930400"/>
                  </a:lnTo>
                  <a:lnTo>
                    <a:pt x="307873" y="1981200"/>
                  </a:lnTo>
                  <a:lnTo>
                    <a:pt x="310276" y="2032000"/>
                  </a:lnTo>
                  <a:lnTo>
                    <a:pt x="314253" y="2082800"/>
                  </a:lnTo>
                  <a:lnTo>
                    <a:pt x="319779" y="2133600"/>
                  </a:lnTo>
                  <a:lnTo>
                    <a:pt x="326831" y="2184400"/>
                  </a:lnTo>
                  <a:lnTo>
                    <a:pt x="335384" y="2235200"/>
                  </a:lnTo>
                  <a:lnTo>
                    <a:pt x="345415" y="2286000"/>
                  </a:lnTo>
                  <a:lnTo>
                    <a:pt x="356899" y="2336800"/>
                  </a:lnTo>
                  <a:lnTo>
                    <a:pt x="369812" y="2387600"/>
                  </a:lnTo>
                  <a:lnTo>
                    <a:pt x="384132" y="2425700"/>
                  </a:lnTo>
                  <a:lnTo>
                    <a:pt x="399833" y="2476500"/>
                  </a:lnTo>
                  <a:lnTo>
                    <a:pt x="416891" y="2527300"/>
                  </a:lnTo>
                  <a:lnTo>
                    <a:pt x="435284" y="2565400"/>
                  </a:lnTo>
                  <a:lnTo>
                    <a:pt x="454987" y="2616200"/>
                  </a:lnTo>
                  <a:lnTo>
                    <a:pt x="475976" y="2654300"/>
                  </a:lnTo>
                  <a:lnTo>
                    <a:pt x="498226" y="2705100"/>
                  </a:lnTo>
                  <a:lnTo>
                    <a:pt x="521715" y="2743200"/>
                  </a:lnTo>
                  <a:lnTo>
                    <a:pt x="546418" y="2781300"/>
                  </a:lnTo>
                  <a:lnTo>
                    <a:pt x="572312" y="2819400"/>
                  </a:lnTo>
                  <a:lnTo>
                    <a:pt x="599371" y="2870200"/>
                  </a:lnTo>
                  <a:lnTo>
                    <a:pt x="627573" y="2908300"/>
                  </a:lnTo>
                  <a:lnTo>
                    <a:pt x="656894" y="2946400"/>
                  </a:lnTo>
                  <a:lnTo>
                    <a:pt x="687309" y="2984500"/>
                  </a:lnTo>
                  <a:lnTo>
                    <a:pt x="718794" y="3009900"/>
                  </a:lnTo>
                  <a:lnTo>
                    <a:pt x="751327" y="3048000"/>
                  </a:lnTo>
                  <a:lnTo>
                    <a:pt x="784881" y="3086100"/>
                  </a:lnTo>
                  <a:lnTo>
                    <a:pt x="819436" y="3124200"/>
                  </a:lnTo>
                  <a:lnTo>
                    <a:pt x="854966" y="3149600"/>
                  </a:lnTo>
                  <a:lnTo>
                    <a:pt x="891449" y="3187700"/>
                  </a:lnTo>
                  <a:lnTo>
                    <a:pt x="928861" y="3213100"/>
                  </a:lnTo>
                  <a:lnTo>
                    <a:pt x="967177" y="3238500"/>
                  </a:lnTo>
                  <a:lnTo>
                    <a:pt x="1006373" y="3276600"/>
                  </a:lnTo>
                  <a:lnTo>
                    <a:pt x="1046427" y="3302000"/>
                  </a:lnTo>
                  <a:lnTo>
                    <a:pt x="1087313" y="3327400"/>
                  </a:lnTo>
                  <a:lnTo>
                    <a:pt x="1129008" y="3352800"/>
                  </a:lnTo>
                  <a:lnTo>
                    <a:pt x="1171488" y="3378200"/>
                  </a:lnTo>
                  <a:lnTo>
                    <a:pt x="1214729" y="3390900"/>
                  </a:lnTo>
                  <a:lnTo>
                    <a:pt x="1258707" y="3416300"/>
                  </a:lnTo>
                  <a:lnTo>
                    <a:pt x="1303398" y="3429000"/>
                  </a:lnTo>
                  <a:lnTo>
                    <a:pt x="1348779" y="3454400"/>
                  </a:lnTo>
                  <a:lnTo>
                    <a:pt x="1394825" y="3467100"/>
                  </a:lnTo>
                  <a:lnTo>
                    <a:pt x="1441513" y="3492500"/>
                  </a:lnTo>
                  <a:lnTo>
                    <a:pt x="1585187" y="3530600"/>
                  </a:lnTo>
                  <a:lnTo>
                    <a:pt x="1634202" y="3530600"/>
                  </a:lnTo>
                  <a:lnTo>
                    <a:pt x="1733773" y="3556000"/>
                  </a:lnTo>
                  <a:lnTo>
                    <a:pt x="1835242" y="3556000"/>
                  </a:lnTo>
                  <a:lnTo>
                    <a:pt x="1886627" y="3568700"/>
                  </a:lnTo>
                  <a:lnTo>
                    <a:pt x="2971651" y="3568700"/>
                  </a:lnTo>
                  <a:lnTo>
                    <a:pt x="2888731" y="3619500"/>
                  </a:lnTo>
                  <a:lnTo>
                    <a:pt x="2803205" y="3670300"/>
                  </a:lnTo>
                  <a:lnTo>
                    <a:pt x="2759506" y="3683000"/>
                  </a:lnTo>
                  <a:lnTo>
                    <a:pt x="2715207" y="3708400"/>
                  </a:lnTo>
                  <a:lnTo>
                    <a:pt x="2670323" y="3721100"/>
                  </a:lnTo>
                  <a:lnTo>
                    <a:pt x="2624871" y="3746500"/>
                  </a:lnTo>
                  <a:lnTo>
                    <a:pt x="2532332" y="3771900"/>
                  </a:lnTo>
                  <a:lnTo>
                    <a:pt x="2485278" y="3797300"/>
                  </a:lnTo>
                  <a:lnTo>
                    <a:pt x="2389685" y="3822700"/>
                  </a:lnTo>
                  <a:close/>
                </a:path>
                <a:path w="3876675" h="3873500">
                  <a:moveTo>
                    <a:pt x="3572008" y="2971800"/>
                  </a:moveTo>
                  <a:lnTo>
                    <a:pt x="3195322" y="2971800"/>
                  </a:lnTo>
                  <a:lnTo>
                    <a:pt x="3225287" y="2933700"/>
                  </a:lnTo>
                  <a:lnTo>
                    <a:pt x="3254172" y="2895600"/>
                  </a:lnTo>
                  <a:lnTo>
                    <a:pt x="3281951" y="2857500"/>
                  </a:lnTo>
                  <a:lnTo>
                    <a:pt x="3308603" y="2819400"/>
                  </a:lnTo>
                  <a:lnTo>
                    <a:pt x="3334104" y="2781300"/>
                  </a:lnTo>
                  <a:lnTo>
                    <a:pt x="3358430" y="2730500"/>
                  </a:lnTo>
                  <a:lnTo>
                    <a:pt x="3381558" y="2692400"/>
                  </a:lnTo>
                  <a:lnTo>
                    <a:pt x="3403465" y="2654300"/>
                  </a:lnTo>
                  <a:lnTo>
                    <a:pt x="3424128" y="2603500"/>
                  </a:lnTo>
                  <a:lnTo>
                    <a:pt x="3443523" y="2565400"/>
                  </a:lnTo>
                  <a:lnTo>
                    <a:pt x="3461626" y="2514600"/>
                  </a:lnTo>
                  <a:lnTo>
                    <a:pt x="3478416" y="2476500"/>
                  </a:lnTo>
                  <a:lnTo>
                    <a:pt x="3493868" y="2425700"/>
                  </a:lnTo>
                  <a:lnTo>
                    <a:pt x="3507959" y="2374900"/>
                  </a:lnTo>
                  <a:lnTo>
                    <a:pt x="3520665" y="2336800"/>
                  </a:lnTo>
                  <a:lnTo>
                    <a:pt x="3531964" y="2286000"/>
                  </a:lnTo>
                  <a:lnTo>
                    <a:pt x="3541832" y="2235200"/>
                  </a:lnTo>
                  <a:lnTo>
                    <a:pt x="3550246" y="2184400"/>
                  </a:lnTo>
                  <a:lnTo>
                    <a:pt x="3557182" y="2133600"/>
                  </a:lnTo>
                  <a:lnTo>
                    <a:pt x="3562618" y="2082800"/>
                  </a:lnTo>
                  <a:lnTo>
                    <a:pt x="3566529" y="2032000"/>
                  </a:lnTo>
                  <a:lnTo>
                    <a:pt x="3568893" y="1981200"/>
                  </a:lnTo>
                  <a:lnTo>
                    <a:pt x="3569686" y="1930400"/>
                  </a:lnTo>
                  <a:lnTo>
                    <a:pt x="3568880" y="1879600"/>
                  </a:lnTo>
                  <a:lnTo>
                    <a:pt x="3566477" y="1828800"/>
                  </a:lnTo>
                  <a:lnTo>
                    <a:pt x="3562502" y="1778000"/>
                  </a:lnTo>
                  <a:lnTo>
                    <a:pt x="3556977" y="1727200"/>
                  </a:lnTo>
                  <a:lnTo>
                    <a:pt x="3549928" y="1676400"/>
                  </a:lnTo>
                  <a:lnTo>
                    <a:pt x="3541378" y="1625600"/>
                  </a:lnTo>
                  <a:lnTo>
                    <a:pt x="3531350" y="1574800"/>
                  </a:lnTo>
                  <a:lnTo>
                    <a:pt x="3519869" y="1524000"/>
                  </a:lnTo>
                  <a:lnTo>
                    <a:pt x="3506958" y="1485900"/>
                  </a:lnTo>
                  <a:lnTo>
                    <a:pt x="3492642" y="1435100"/>
                  </a:lnTo>
                  <a:lnTo>
                    <a:pt x="3476944" y="1384300"/>
                  </a:lnTo>
                  <a:lnTo>
                    <a:pt x="3459888" y="1346200"/>
                  </a:lnTo>
                  <a:lnTo>
                    <a:pt x="3441497" y="1295400"/>
                  </a:lnTo>
                  <a:lnTo>
                    <a:pt x="3421797" y="1257300"/>
                  </a:lnTo>
                  <a:lnTo>
                    <a:pt x="3400810" y="1206500"/>
                  </a:lnTo>
                  <a:lnTo>
                    <a:pt x="3378560" y="1168400"/>
                  </a:lnTo>
                  <a:lnTo>
                    <a:pt x="3355072" y="1117600"/>
                  </a:lnTo>
                  <a:lnTo>
                    <a:pt x="3330369" y="1079500"/>
                  </a:lnTo>
                  <a:lnTo>
                    <a:pt x="3304474" y="1041400"/>
                  </a:lnTo>
                  <a:lnTo>
                    <a:pt x="3277413" y="1003300"/>
                  </a:lnTo>
                  <a:lnTo>
                    <a:pt x="3249208" y="965200"/>
                  </a:lnTo>
                  <a:lnTo>
                    <a:pt x="3219884" y="927100"/>
                  </a:lnTo>
                  <a:lnTo>
                    <a:pt x="3189465" y="889000"/>
                  </a:lnTo>
                  <a:lnTo>
                    <a:pt x="3157973" y="850900"/>
                  </a:lnTo>
                  <a:lnTo>
                    <a:pt x="3125434" y="812800"/>
                  </a:lnTo>
                  <a:lnTo>
                    <a:pt x="3091871" y="774700"/>
                  </a:lnTo>
                  <a:lnTo>
                    <a:pt x="3057316" y="749300"/>
                  </a:lnTo>
                  <a:lnTo>
                    <a:pt x="3021786" y="711200"/>
                  </a:lnTo>
                  <a:lnTo>
                    <a:pt x="2985303" y="685800"/>
                  </a:lnTo>
                  <a:lnTo>
                    <a:pt x="2947891" y="647700"/>
                  </a:lnTo>
                  <a:lnTo>
                    <a:pt x="2909575" y="622300"/>
                  </a:lnTo>
                  <a:lnTo>
                    <a:pt x="2870379" y="596900"/>
                  </a:lnTo>
                  <a:lnTo>
                    <a:pt x="2830325" y="571500"/>
                  </a:lnTo>
                  <a:lnTo>
                    <a:pt x="2789439" y="546100"/>
                  </a:lnTo>
                  <a:lnTo>
                    <a:pt x="2747744" y="520700"/>
                  </a:lnTo>
                  <a:lnTo>
                    <a:pt x="2705264" y="495300"/>
                  </a:lnTo>
                  <a:lnTo>
                    <a:pt x="2618045" y="444500"/>
                  </a:lnTo>
                  <a:lnTo>
                    <a:pt x="2573354" y="431800"/>
                  </a:lnTo>
                  <a:lnTo>
                    <a:pt x="2527973" y="406400"/>
                  </a:lnTo>
                  <a:lnTo>
                    <a:pt x="2481927" y="393700"/>
                  </a:lnTo>
                  <a:lnTo>
                    <a:pt x="2193014" y="317500"/>
                  </a:lnTo>
                  <a:lnTo>
                    <a:pt x="2142979" y="317500"/>
                  </a:lnTo>
                  <a:lnTo>
                    <a:pt x="2092470" y="304800"/>
                  </a:lnTo>
                  <a:lnTo>
                    <a:pt x="2991871" y="304800"/>
                  </a:lnTo>
                  <a:lnTo>
                    <a:pt x="3012092" y="317500"/>
                  </a:lnTo>
                  <a:lnTo>
                    <a:pt x="3051831" y="342900"/>
                  </a:lnTo>
                  <a:lnTo>
                    <a:pt x="3090852" y="368300"/>
                  </a:lnTo>
                  <a:lnTo>
                    <a:pt x="3129137" y="406400"/>
                  </a:lnTo>
                  <a:lnTo>
                    <a:pt x="3166670" y="431800"/>
                  </a:lnTo>
                  <a:lnTo>
                    <a:pt x="3203434" y="457200"/>
                  </a:lnTo>
                  <a:lnTo>
                    <a:pt x="3239413" y="495300"/>
                  </a:lnTo>
                  <a:lnTo>
                    <a:pt x="3274589" y="533400"/>
                  </a:lnTo>
                  <a:lnTo>
                    <a:pt x="3308946" y="558800"/>
                  </a:lnTo>
                  <a:lnTo>
                    <a:pt x="3342474" y="596900"/>
                  </a:lnTo>
                  <a:lnTo>
                    <a:pt x="3375150" y="635000"/>
                  </a:lnTo>
                  <a:lnTo>
                    <a:pt x="3406957" y="673100"/>
                  </a:lnTo>
                  <a:lnTo>
                    <a:pt x="3437877" y="698500"/>
                  </a:lnTo>
                  <a:lnTo>
                    <a:pt x="3467895" y="736600"/>
                  </a:lnTo>
                  <a:lnTo>
                    <a:pt x="3496993" y="774700"/>
                  </a:lnTo>
                  <a:lnTo>
                    <a:pt x="3525154" y="812800"/>
                  </a:lnTo>
                  <a:lnTo>
                    <a:pt x="3552363" y="863600"/>
                  </a:lnTo>
                  <a:lnTo>
                    <a:pt x="3578602" y="901700"/>
                  </a:lnTo>
                  <a:lnTo>
                    <a:pt x="3603855" y="939800"/>
                  </a:lnTo>
                  <a:lnTo>
                    <a:pt x="3628104" y="977900"/>
                  </a:lnTo>
                  <a:lnTo>
                    <a:pt x="3651334" y="1028700"/>
                  </a:lnTo>
                  <a:lnTo>
                    <a:pt x="3673526" y="1066800"/>
                  </a:lnTo>
                  <a:lnTo>
                    <a:pt x="3694666" y="1104900"/>
                  </a:lnTo>
                  <a:lnTo>
                    <a:pt x="3714735" y="1155700"/>
                  </a:lnTo>
                  <a:lnTo>
                    <a:pt x="3733718" y="1193800"/>
                  </a:lnTo>
                  <a:lnTo>
                    <a:pt x="3751597" y="1244600"/>
                  </a:lnTo>
                  <a:lnTo>
                    <a:pt x="3768356" y="1295400"/>
                  </a:lnTo>
                  <a:lnTo>
                    <a:pt x="3783978" y="1333500"/>
                  </a:lnTo>
                  <a:lnTo>
                    <a:pt x="3798447" y="1384300"/>
                  </a:lnTo>
                  <a:lnTo>
                    <a:pt x="3811745" y="1435100"/>
                  </a:lnTo>
                  <a:lnTo>
                    <a:pt x="3823856" y="1485900"/>
                  </a:lnTo>
                  <a:lnTo>
                    <a:pt x="3834763" y="1524000"/>
                  </a:lnTo>
                  <a:lnTo>
                    <a:pt x="3844449" y="1574800"/>
                  </a:lnTo>
                  <a:lnTo>
                    <a:pt x="3852898" y="1625600"/>
                  </a:lnTo>
                  <a:lnTo>
                    <a:pt x="3860093" y="1676400"/>
                  </a:lnTo>
                  <a:lnTo>
                    <a:pt x="3866018" y="1727200"/>
                  </a:lnTo>
                  <a:lnTo>
                    <a:pt x="3870655" y="1778000"/>
                  </a:lnTo>
                  <a:lnTo>
                    <a:pt x="3873988" y="1828800"/>
                  </a:lnTo>
                  <a:lnTo>
                    <a:pt x="3876000" y="1879600"/>
                  </a:lnTo>
                  <a:lnTo>
                    <a:pt x="3876674" y="1930400"/>
                  </a:lnTo>
                  <a:lnTo>
                    <a:pt x="3876000" y="1981200"/>
                  </a:lnTo>
                  <a:lnTo>
                    <a:pt x="3873987" y="2032000"/>
                  </a:lnTo>
                  <a:lnTo>
                    <a:pt x="3870653" y="2082800"/>
                  </a:lnTo>
                  <a:lnTo>
                    <a:pt x="3866014" y="2133600"/>
                  </a:lnTo>
                  <a:lnTo>
                    <a:pt x="3860088" y="2184400"/>
                  </a:lnTo>
                  <a:lnTo>
                    <a:pt x="3852891" y="2235200"/>
                  </a:lnTo>
                  <a:lnTo>
                    <a:pt x="3844440" y="2286000"/>
                  </a:lnTo>
                  <a:lnTo>
                    <a:pt x="3834751" y="2336800"/>
                  </a:lnTo>
                  <a:lnTo>
                    <a:pt x="3823841" y="2387600"/>
                  </a:lnTo>
                  <a:lnTo>
                    <a:pt x="3811728" y="2425700"/>
                  </a:lnTo>
                  <a:lnTo>
                    <a:pt x="3798428" y="2476500"/>
                  </a:lnTo>
                  <a:lnTo>
                    <a:pt x="3783957" y="2527300"/>
                  </a:lnTo>
                  <a:lnTo>
                    <a:pt x="3768332" y="2578100"/>
                  </a:lnTo>
                  <a:lnTo>
                    <a:pt x="3751571" y="2616200"/>
                  </a:lnTo>
                  <a:lnTo>
                    <a:pt x="3733690" y="2667000"/>
                  </a:lnTo>
                  <a:lnTo>
                    <a:pt x="3714705" y="2705100"/>
                  </a:lnTo>
                  <a:lnTo>
                    <a:pt x="3694634" y="2755900"/>
                  </a:lnTo>
                  <a:lnTo>
                    <a:pt x="3673493" y="2794000"/>
                  </a:lnTo>
                  <a:lnTo>
                    <a:pt x="3651299" y="2844800"/>
                  </a:lnTo>
                  <a:lnTo>
                    <a:pt x="3628069" y="2882900"/>
                  </a:lnTo>
                  <a:lnTo>
                    <a:pt x="3603820" y="2921000"/>
                  </a:lnTo>
                  <a:lnTo>
                    <a:pt x="3578568" y="2959100"/>
                  </a:lnTo>
                  <a:lnTo>
                    <a:pt x="3572008" y="2971800"/>
                  </a:lnTo>
                  <a:close/>
                </a:path>
                <a:path w="3876675" h="3873500">
                  <a:moveTo>
                    <a:pt x="2971651" y="3568700"/>
                  </a:moveTo>
                  <a:lnTo>
                    <a:pt x="1989771" y="3568700"/>
                  </a:lnTo>
                  <a:lnTo>
                    <a:pt x="2040731" y="3556000"/>
                  </a:lnTo>
                  <a:lnTo>
                    <a:pt x="2141372" y="3556000"/>
                  </a:lnTo>
                  <a:lnTo>
                    <a:pt x="2240153" y="3530600"/>
                  </a:lnTo>
                  <a:lnTo>
                    <a:pt x="2288788" y="3530600"/>
                  </a:lnTo>
                  <a:lnTo>
                    <a:pt x="2431388" y="3492500"/>
                  </a:lnTo>
                  <a:lnTo>
                    <a:pt x="2477743" y="3467100"/>
                  </a:lnTo>
                  <a:lnTo>
                    <a:pt x="2568544" y="3441700"/>
                  </a:lnTo>
                  <a:lnTo>
                    <a:pt x="2656645" y="3390900"/>
                  </a:lnTo>
                  <a:lnTo>
                    <a:pt x="2699625" y="3378200"/>
                  </a:lnTo>
                  <a:lnTo>
                    <a:pt x="2741860" y="3352800"/>
                  </a:lnTo>
                  <a:lnTo>
                    <a:pt x="2783327" y="3327400"/>
                  </a:lnTo>
                  <a:lnTo>
                    <a:pt x="2824003" y="3302000"/>
                  </a:lnTo>
                  <a:lnTo>
                    <a:pt x="2863864" y="3276600"/>
                  </a:lnTo>
                  <a:lnTo>
                    <a:pt x="2902887" y="3251200"/>
                  </a:lnTo>
                  <a:lnTo>
                    <a:pt x="2941048" y="3213100"/>
                  </a:lnTo>
                  <a:lnTo>
                    <a:pt x="2978325" y="3187700"/>
                  </a:lnTo>
                  <a:lnTo>
                    <a:pt x="681430" y="889000"/>
                  </a:lnTo>
                  <a:lnTo>
                    <a:pt x="1114158" y="889000"/>
                  </a:lnTo>
                  <a:lnTo>
                    <a:pt x="3195322" y="2971800"/>
                  </a:lnTo>
                  <a:lnTo>
                    <a:pt x="3572008" y="2971800"/>
                  </a:lnTo>
                  <a:lnTo>
                    <a:pt x="3552330" y="3009900"/>
                  </a:lnTo>
                  <a:lnTo>
                    <a:pt x="3525123" y="3048000"/>
                  </a:lnTo>
                  <a:lnTo>
                    <a:pt x="3496963" y="3086100"/>
                  </a:lnTo>
                  <a:lnTo>
                    <a:pt x="3467868" y="3124200"/>
                  </a:lnTo>
                  <a:lnTo>
                    <a:pt x="3437854" y="3162300"/>
                  </a:lnTo>
                  <a:lnTo>
                    <a:pt x="3406938" y="3200400"/>
                  </a:lnTo>
                  <a:lnTo>
                    <a:pt x="3375137" y="3238500"/>
                  </a:lnTo>
                  <a:lnTo>
                    <a:pt x="3342467" y="3263900"/>
                  </a:lnTo>
                  <a:lnTo>
                    <a:pt x="3308946" y="3302000"/>
                  </a:lnTo>
                  <a:lnTo>
                    <a:pt x="3274589" y="3340100"/>
                  </a:lnTo>
                  <a:lnTo>
                    <a:pt x="3239412" y="3365500"/>
                  </a:lnTo>
                  <a:lnTo>
                    <a:pt x="3203434" y="3403600"/>
                  </a:lnTo>
                  <a:lnTo>
                    <a:pt x="3166670" y="3429000"/>
                  </a:lnTo>
                  <a:lnTo>
                    <a:pt x="3129137" y="3467100"/>
                  </a:lnTo>
                  <a:lnTo>
                    <a:pt x="3090851" y="3492500"/>
                  </a:lnTo>
                  <a:lnTo>
                    <a:pt x="3051831" y="3517900"/>
                  </a:lnTo>
                  <a:lnTo>
                    <a:pt x="3012092" y="3543300"/>
                  </a:lnTo>
                  <a:lnTo>
                    <a:pt x="2971651" y="3568700"/>
                  </a:lnTo>
                  <a:close/>
                </a:path>
                <a:path w="3876675" h="3873500">
                  <a:moveTo>
                    <a:pt x="2242836" y="3848100"/>
                  </a:moveTo>
                  <a:lnTo>
                    <a:pt x="1633838" y="3848100"/>
                  </a:lnTo>
                  <a:lnTo>
                    <a:pt x="1535493" y="3822700"/>
                  </a:lnTo>
                  <a:lnTo>
                    <a:pt x="2341180" y="3822700"/>
                  </a:lnTo>
                  <a:lnTo>
                    <a:pt x="2242836" y="3848100"/>
                  </a:lnTo>
                  <a:close/>
                </a:path>
                <a:path w="3876675" h="3873500">
                  <a:moveTo>
                    <a:pt x="2142824" y="3860800"/>
                  </a:moveTo>
                  <a:lnTo>
                    <a:pt x="1733850" y="3860800"/>
                  </a:lnTo>
                  <a:lnTo>
                    <a:pt x="1683644" y="3848100"/>
                  </a:lnTo>
                  <a:lnTo>
                    <a:pt x="2193030" y="3848100"/>
                  </a:lnTo>
                  <a:lnTo>
                    <a:pt x="2142824" y="3860800"/>
                  </a:lnTo>
                  <a:close/>
                </a:path>
                <a:path w="3876675" h="3873500">
                  <a:moveTo>
                    <a:pt x="2041280" y="3873500"/>
                  </a:moveTo>
                  <a:lnTo>
                    <a:pt x="1835394" y="3873500"/>
                  </a:lnTo>
                  <a:lnTo>
                    <a:pt x="1784439" y="3860800"/>
                  </a:lnTo>
                  <a:lnTo>
                    <a:pt x="2092235" y="3860800"/>
                  </a:lnTo>
                  <a:lnTo>
                    <a:pt x="2041280" y="3873500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9672" y="986136"/>
            <a:ext cx="6440727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spc="-45" dirty="0" err="1">
                <a:solidFill>
                  <a:srgbClr val="59524E"/>
                </a:solidFill>
              </a:rPr>
              <a:t>Neden</a:t>
            </a:r>
            <a:r>
              <a:rPr sz="6000" spc="-70" dirty="0">
                <a:solidFill>
                  <a:srgbClr val="59524E"/>
                </a:solidFill>
              </a:rPr>
              <a:t> </a:t>
            </a:r>
            <a:r>
              <a:rPr sz="6000" spc="-20" dirty="0">
                <a:solidFill>
                  <a:srgbClr val="59524E"/>
                </a:solidFill>
              </a:rPr>
              <a:t>Gummies</a:t>
            </a:r>
            <a:r>
              <a:rPr lang="tr-TR" sz="6000" spc="-20" dirty="0">
                <a:solidFill>
                  <a:srgbClr val="59524E"/>
                </a:solidFill>
              </a:rPr>
              <a:t>? </a:t>
            </a:r>
            <a:endParaRPr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5298" y="0"/>
            <a:ext cx="4528820" cy="1414145"/>
          </a:xfrm>
          <a:custGeom>
            <a:avLst/>
            <a:gdLst/>
            <a:ahLst/>
            <a:cxnLst/>
            <a:rect l="l" t="t" r="r" b="b"/>
            <a:pathLst>
              <a:path w="4528819" h="1414145">
                <a:moveTo>
                  <a:pt x="2135470" y="151870"/>
                </a:moveTo>
                <a:lnTo>
                  <a:pt x="2100297" y="146145"/>
                </a:lnTo>
                <a:lnTo>
                  <a:pt x="2072112" y="128276"/>
                </a:lnTo>
                <a:lnTo>
                  <a:pt x="2053418" y="100690"/>
                </a:lnTo>
                <a:lnTo>
                  <a:pt x="2046716" y="65813"/>
                </a:lnTo>
                <a:lnTo>
                  <a:pt x="2053232" y="32075"/>
                </a:lnTo>
                <a:lnTo>
                  <a:pt x="2071034" y="5095"/>
                </a:lnTo>
                <a:lnTo>
                  <a:pt x="2078650" y="0"/>
                </a:lnTo>
                <a:lnTo>
                  <a:pt x="2186221" y="0"/>
                </a:lnTo>
                <a:lnTo>
                  <a:pt x="2192565" y="4077"/>
                </a:lnTo>
                <a:lnTo>
                  <a:pt x="2210877" y="30693"/>
                </a:lnTo>
                <a:lnTo>
                  <a:pt x="2217960" y="64181"/>
                </a:lnTo>
                <a:lnTo>
                  <a:pt x="2212215" y="98165"/>
                </a:lnTo>
                <a:lnTo>
                  <a:pt x="2195064" y="125688"/>
                </a:lnTo>
                <a:lnTo>
                  <a:pt x="2168740" y="144380"/>
                </a:lnTo>
                <a:lnTo>
                  <a:pt x="2135470" y="151870"/>
                </a:lnTo>
                <a:close/>
              </a:path>
              <a:path w="4528819" h="1414145">
                <a:moveTo>
                  <a:pt x="2400437" y="151171"/>
                </a:moveTo>
                <a:lnTo>
                  <a:pt x="2366977" y="144208"/>
                </a:lnTo>
                <a:lnTo>
                  <a:pt x="2340360" y="125896"/>
                </a:lnTo>
                <a:lnTo>
                  <a:pt x="2322895" y="98624"/>
                </a:lnTo>
                <a:lnTo>
                  <a:pt x="2316891" y="64779"/>
                </a:lnTo>
                <a:lnTo>
                  <a:pt x="2323847" y="31282"/>
                </a:lnTo>
                <a:lnTo>
                  <a:pt x="2342140" y="4637"/>
                </a:lnTo>
                <a:lnTo>
                  <a:pt x="2349367" y="0"/>
                </a:lnTo>
                <a:lnTo>
                  <a:pt x="2453938" y="0"/>
                </a:lnTo>
                <a:lnTo>
                  <a:pt x="2463270" y="6420"/>
                </a:lnTo>
                <a:lnTo>
                  <a:pt x="2480736" y="33692"/>
                </a:lnTo>
                <a:lnTo>
                  <a:pt x="2486741" y="67538"/>
                </a:lnTo>
                <a:lnTo>
                  <a:pt x="2479785" y="101031"/>
                </a:lnTo>
                <a:lnTo>
                  <a:pt x="2461491" y="127676"/>
                </a:lnTo>
                <a:lnTo>
                  <a:pt x="2434247" y="145160"/>
                </a:lnTo>
                <a:lnTo>
                  <a:pt x="2400437" y="151171"/>
                </a:lnTo>
                <a:close/>
              </a:path>
              <a:path w="4528819" h="1414145">
                <a:moveTo>
                  <a:pt x="2661150" y="149699"/>
                </a:moveTo>
                <a:lnTo>
                  <a:pt x="2628049" y="142376"/>
                </a:lnTo>
                <a:lnTo>
                  <a:pt x="2601307" y="123215"/>
                </a:lnTo>
                <a:lnTo>
                  <a:pt x="2583847" y="95326"/>
                </a:lnTo>
                <a:lnTo>
                  <a:pt x="2578592" y="61821"/>
                </a:lnTo>
                <a:lnTo>
                  <a:pt x="2586756" y="30164"/>
                </a:lnTo>
                <a:lnTo>
                  <a:pt x="2605831" y="4652"/>
                </a:lnTo>
                <a:lnTo>
                  <a:pt x="2613367" y="0"/>
                </a:lnTo>
                <a:lnTo>
                  <a:pt x="2710203" y="0"/>
                </a:lnTo>
                <a:lnTo>
                  <a:pt x="2722660" y="9061"/>
                </a:lnTo>
                <a:lnTo>
                  <a:pt x="2739720" y="35947"/>
                </a:lnTo>
                <a:lnTo>
                  <a:pt x="2745454" y="68171"/>
                </a:lnTo>
                <a:lnTo>
                  <a:pt x="2738185" y="100077"/>
                </a:lnTo>
                <a:lnTo>
                  <a:pt x="2719862" y="126090"/>
                </a:lnTo>
                <a:lnTo>
                  <a:pt x="2693258" y="143525"/>
                </a:lnTo>
                <a:lnTo>
                  <a:pt x="2661150" y="149699"/>
                </a:lnTo>
                <a:close/>
              </a:path>
              <a:path w="4528819" h="1414145">
                <a:moveTo>
                  <a:pt x="1871087" y="150617"/>
                </a:moveTo>
                <a:lnTo>
                  <a:pt x="1838801" y="144047"/>
                </a:lnTo>
                <a:lnTo>
                  <a:pt x="1812590" y="126643"/>
                </a:lnTo>
                <a:lnTo>
                  <a:pt x="1794801" y="100715"/>
                </a:lnTo>
                <a:lnTo>
                  <a:pt x="1787781" y="68576"/>
                </a:lnTo>
                <a:lnTo>
                  <a:pt x="1793545" y="34802"/>
                </a:lnTo>
                <a:lnTo>
                  <a:pt x="1810970" y="7339"/>
                </a:lnTo>
                <a:lnTo>
                  <a:pt x="1821490" y="0"/>
                </a:lnTo>
                <a:lnTo>
                  <a:pt x="1923102" y="0"/>
                </a:lnTo>
                <a:lnTo>
                  <a:pt x="1931716" y="5634"/>
                </a:lnTo>
                <a:lnTo>
                  <a:pt x="1949884" y="32531"/>
                </a:lnTo>
                <a:lnTo>
                  <a:pt x="1956523" y="66063"/>
                </a:lnTo>
                <a:lnTo>
                  <a:pt x="1949954" y="99631"/>
                </a:lnTo>
                <a:lnTo>
                  <a:pt x="1931853" y="126567"/>
                </a:lnTo>
                <a:lnTo>
                  <a:pt x="1904728" y="144390"/>
                </a:lnTo>
                <a:lnTo>
                  <a:pt x="1871087" y="150617"/>
                </a:lnTo>
                <a:close/>
              </a:path>
              <a:path w="4528819" h="1414145">
                <a:moveTo>
                  <a:pt x="1609973" y="148473"/>
                </a:moveTo>
                <a:lnTo>
                  <a:pt x="1579581" y="141333"/>
                </a:lnTo>
                <a:lnTo>
                  <a:pt x="1554205" y="123595"/>
                </a:lnTo>
                <a:lnTo>
                  <a:pt x="1536654" y="98088"/>
                </a:lnTo>
                <a:lnTo>
                  <a:pt x="1529737" y="67639"/>
                </a:lnTo>
                <a:lnTo>
                  <a:pt x="1535907" y="35910"/>
                </a:lnTo>
                <a:lnTo>
                  <a:pt x="1553707" y="9227"/>
                </a:lnTo>
                <a:lnTo>
                  <a:pt x="1566874" y="0"/>
                </a:lnTo>
                <a:lnTo>
                  <a:pt x="1657064" y="0"/>
                </a:lnTo>
                <a:lnTo>
                  <a:pt x="1669732" y="8730"/>
                </a:lnTo>
                <a:lnTo>
                  <a:pt x="1687752" y="35286"/>
                </a:lnTo>
                <a:lnTo>
                  <a:pt x="1694196" y="66995"/>
                </a:lnTo>
                <a:lnTo>
                  <a:pt x="1687015" y="98646"/>
                </a:lnTo>
                <a:lnTo>
                  <a:pt x="1668429" y="124862"/>
                </a:lnTo>
                <a:lnTo>
                  <a:pt x="1641671" y="142513"/>
                </a:lnTo>
                <a:lnTo>
                  <a:pt x="1609973" y="148473"/>
                </a:lnTo>
                <a:close/>
              </a:path>
              <a:path w="4528819" h="1414145">
                <a:moveTo>
                  <a:pt x="2920289" y="145439"/>
                </a:moveTo>
                <a:lnTo>
                  <a:pt x="2889452" y="138259"/>
                </a:lnTo>
                <a:lnTo>
                  <a:pt x="2864525" y="120261"/>
                </a:lnTo>
                <a:lnTo>
                  <a:pt x="2848155" y="94267"/>
                </a:lnTo>
                <a:lnTo>
                  <a:pt x="2842990" y="63097"/>
                </a:lnTo>
                <a:lnTo>
                  <a:pt x="2850097" y="33459"/>
                </a:lnTo>
                <a:lnTo>
                  <a:pt x="2867236" y="9288"/>
                </a:lnTo>
                <a:lnTo>
                  <a:pt x="2881298" y="0"/>
                </a:lnTo>
                <a:lnTo>
                  <a:pt x="2962962" y="0"/>
                </a:lnTo>
                <a:lnTo>
                  <a:pt x="2978192" y="10320"/>
                </a:lnTo>
                <a:lnTo>
                  <a:pt x="2995296" y="35824"/>
                </a:lnTo>
                <a:lnTo>
                  <a:pt x="3001384" y="66893"/>
                </a:lnTo>
                <a:lnTo>
                  <a:pt x="2994687" y="97848"/>
                </a:lnTo>
                <a:lnTo>
                  <a:pt x="2977089" y="123049"/>
                </a:lnTo>
                <a:lnTo>
                  <a:pt x="2951365" y="139808"/>
                </a:lnTo>
                <a:lnTo>
                  <a:pt x="2920289" y="145439"/>
                </a:lnTo>
                <a:close/>
              </a:path>
              <a:path w="4528819" h="1414145">
                <a:moveTo>
                  <a:pt x="1350905" y="142112"/>
                </a:moveTo>
                <a:lnTo>
                  <a:pt x="1320827" y="136048"/>
                </a:lnTo>
                <a:lnTo>
                  <a:pt x="1296976" y="119864"/>
                </a:lnTo>
                <a:lnTo>
                  <a:pt x="1281339" y="95596"/>
                </a:lnTo>
                <a:lnTo>
                  <a:pt x="1275904" y="65281"/>
                </a:lnTo>
                <a:lnTo>
                  <a:pt x="1281965" y="35172"/>
                </a:lnTo>
                <a:lnTo>
                  <a:pt x="1298133" y="11295"/>
                </a:lnTo>
                <a:lnTo>
                  <a:pt x="1315627" y="0"/>
                </a:lnTo>
                <a:lnTo>
                  <a:pt x="1388234" y="0"/>
                </a:lnTo>
                <a:lnTo>
                  <a:pt x="1406586" y="12453"/>
                </a:lnTo>
                <a:lnTo>
                  <a:pt x="1422223" y="36721"/>
                </a:lnTo>
                <a:lnTo>
                  <a:pt x="1427658" y="67035"/>
                </a:lnTo>
                <a:lnTo>
                  <a:pt x="1421599" y="97143"/>
                </a:lnTo>
                <a:lnTo>
                  <a:pt x="1405431" y="121018"/>
                </a:lnTo>
                <a:lnTo>
                  <a:pt x="1381189" y="136670"/>
                </a:lnTo>
                <a:lnTo>
                  <a:pt x="1350905" y="142112"/>
                </a:lnTo>
                <a:close/>
              </a:path>
              <a:path w="4528819" h="1414145">
                <a:moveTo>
                  <a:pt x="1872981" y="410349"/>
                </a:moveTo>
                <a:lnTo>
                  <a:pt x="1843086" y="404490"/>
                </a:lnTo>
                <a:lnTo>
                  <a:pt x="1818886" y="387942"/>
                </a:lnTo>
                <a:lnTo>
                  <a:pt x="1802938" y="363327"/>
                </a:lnTo>
                <a:lnTo>
                  <a:pt x="1797800" y="333267"/>
                </a:lnTo>
                <a:lnTo>
                  <a:pt x="1804527" y="304774"/>
                </a:lnTo>
                <a:lnTo>
                  <a:pt x="1820990" y="281818"/>
                </a:lnTo>
                <a:lnTo>
                  <a:pt x="1844818" y="266641"/>
                </a:lnTo>
                <a:lnTo>
                  <a:pt x="1873642" y="261489"/>
                </a:lnTo>
                <a:lnTo>
                  <a:pt x="1902221" y="267780"/>
                </a:lnTo>
                <a:lnTo>
                  <a:pt x="1925402" y="283888"/>
                </a:lnTo>
                <a:lnTo>
                  <a:pt x="1940918" y="307487"/>
                </a:lnTo>
                <a:lnTo>
                  <a:pt x="1946502" y="336250"/>
                </a:lnTo>
                <a:lnTo>
                  <a:pt x="1940662" y="364958"/>
                </a:lnTo>
                <a:lnTo>
                  <a:pt x="1924939" y="388412"/>
                </a:lnTo>
                <a:lnTo>
                  <a:pt x="1901617" y="404310"/>
                </a:lnTo>
                <a:lnTo>
                  <a:pt x="1872981" y="410349"/>
                </a:lnTo>
                <a:close/>
              </a:path>
              <a:path w="4528819" h="1414145">
                <a:moveTo>
                  <a:pt x="2126355" y="410864"/>
                </a:moveTo>
                <a:lnTo>
                  <a:pt x="2098308" y="403321"/>
                </a:lnTo>
                <a:lnTo>
                  <a:pt x="2076189" y="386473"/>
                </a:lnTo>
                <a:lnTo>
                  <a:pt x="2061896" y="362452"/>
                </a:lnTo>
                <a:lnTo>
                  <a:pt x="2057325" y="333386"/>
                </a:lnTo>
                <a:lnTo>
                  <a:pt x="2064116" y="303779"/>
                </a:lnTo>
                <a:lnTo>
                  <a:pt x="2081034" y="280398"/>
                </a:lnTo>
                <a:lnTo>
                  <a:pt x="2105771" y="265372"/>
                </a:lnTo>
                <a:lnTo>
                  <a:pt x="2136019" y="260829"/>
                </a:lnTo>
                <a:lnTo>
                  <a:pt x="2165438" y="268045"/>
                </a:lnTo>
                <a:lnTo>
                  <a:pt x="2188519" y="285340"/>
                </a:lnTo>
                <a:lnTo>
                  <a:pt x="2203164" y="310361"/>
                </a:lnTo>
                <a:lnTo>
                  <a:pt x="2207276" y="340756"/>
                </a:lnTo>
                <a:lnTo>
                  <a:pt x="2199651" y="370053"/>
                </a:lnTo>
                <a:lnTo>
                  <a:pt x="2182026" y="392886"/>
                </a:lnTo>
                <a:lnTo>
                  <a:pt x="2156795" y="407182"/>
                </a:lnTo>
                <a:lnTo>
                  <a:pt x="2126355" y="410864"/>
                </a:lnTo>
                <a:close/>
              </a:path>
              <a:path w="4528819" h="1414145">
                <a:moveTo>
                  <a:pt x="2398425" y="410657"/>
                </a:moveTo>
                <a:lnTo>
                  <a:pt x="2370010" y="403857"/>
                </a:lnTo>
                <a:lnTo>
                  <a:pt x="2347290" y="387496"/>
                </a:lnTo>
                <a:lnTo>
                  <a:pt x="2332320" y="363762"/>
                </a:lnTo>
                <a:lnTo>
                  <a:pt x="2327155" y="334838"/>
                </a:lnTo>
                <a:lnTo>
                  <a:pt x="2333578" y="305039"/>
                </a:lnTo>
                <a:lnTo>
                  <a:pt x="2350350" y="281299"/>
                </a:lnTo>
                <a:lnTo>
                  <a:pt x="2375037" y="265915"/>
                </a:lnTo>
                <a:lnTo>
                  <a:pt x="2405207" y="261182"/>
                </a:lnTo>
                <a:lnTo>
                  <a:pt x="2433621" y="267981"/>
                </a:lnTo>
                <a:lnTo>
                  <a:pt x="2456339" y="284340"/>
                </a:lnTo>
                <a:lnTo>
                  <a:pt x="2471307" y="308073"/>
                </a:lnTo>
                <a:lnTo>
                  <a:pt x="2476473" y="336998"/>
                </a:lnTo>
                <a:lnTo>
                  <a:pt x="2470052" y="366797"/>
                </a:lnTo>
                <a:lnTo>
                  <a:pt x="2453282" y="390538"/>
                </a:lnTo>
                <a:lnTo>
                  <a:pt x="2428595" y="405923"/>
                </a:lnTo>
                <a:lnTo>
                  <a:pt x="2398425" y="410657"/>
                </a:lnTo>
                <a:close/>
              </a:path>
              <a:path w="4528819" h="1414145">
                <a:moveTo>
                  <a:pt x="3191150" y="139892"/>
                </a:moveTo>
                <a:lnTo>
                  <a:pt x="3162964" y="133723"/>
                </a:lnTo>
                <a:lnTo>
                  <a:pt x="3139604" y="117492"/>
                </a:lnTo>
                <a:lnTo>
                  <a:pt x="3123731" y="93898"/>
                </a:lnTo>
                <a:lnTo>
                  <a:pt x="3118006" y="65643"/>
                </a:lnTo>
                <a:lnTo>
                  <a:pt x="3124168" y="37428"/>
                </a:lnTo>
                <a:lnTo>
                  <a:pt x="3140382" y="14044"/>
                </a:lnTo>
                <a:lnTo>
                  <a:pt x="3161215" y="0"/>
                </a:lnTo>
                <a:lnTo>
                  <a:pt x="3222385" y="0"/>
                </a:lnTo>
                <a:lnTo>
                  <a:pt x="3243718" y="14824"/>
                </a:lnTo>
                <a:lnTo>
                  <a:pt x="3259591" y="38418"/>
                </a:lnTo>
                <a:lnTo>
                  <a:pt x="3265318" y="66674"/>
                </a:lnTo>
                <a:lnTo>
                  <a:pt x="3259158" y="94886"/>
                </a:lnTo>
                <a:lnTo>
                  <a:pt x="3242943" y="118270"/>
                </a:lnTo>
                <a:lnTo>
                  <a:pt x="3219374" y="134160"/>
                </a:lnTo>
                <a:lnTo>
                  <a:pt x="3191150" y="139892"/>
                </a:lnTo>
                <a:close/>
              </a:path>
              <a:path w="4528819" h="1414145">
                <a:moveTo>
                  <a:pt x="2658780" y="409446"/>
                </a:moveTo>
                <a:lnTo>
                  <a:pt x="2631852" y="402531"/>
                </a:lnTo>
                <a:lnTo>
                  <a:pt x="2609523" y="386295"/>
                </a:lnTo>
                <a:lnTo>
                  <a:pt x="2594264" y="363318"/>
                </a:lnTo>
                <a:lnTo>
                  <a:pt x="2588551" y="336179"/>
                </a:lnTo>
                <a:lnTo>
                  <a:pt x="2594532" y="307832"/>
                </a:lnTo>
                <a:lnTo>
                  <a:pt x="2610820" y="284197"/>
                </a:lnTo>
                <a:lnTo>
                  <a:pt x="2634560" y="268106"/>
                </a:lnTo>
                <a:lnTo>
                  <a:pt x="2662900" y="262390"/>
                </a:lnTo>
                <a:lnTo>
                  <a:pt x="2691157" y="268878"/>
                </a:lnTo>
                <a:lnTo>
                  <a:pt x="2714524" y="285574"/>
                </a:lnTo>
                <a:lnTo>
                  <a:pt x="2730218" y="309576"/>
                </a:lnTo>
                <a:lnTo>
                  <a:pt x="2735451" y="337981"/>
                </a:lnTo>
                <a:lnTo>
                  <a:pt x="2728477" y="366182"/>
                </a:lnTo>
                <a:lnTo>
                  <a:pt x="2711395" y="389338"/>
                </a:lnTo>
                <a:lnTo>
                  <a:pt x="2687173" y="404681"/>
                </a:lnTo>
                <a:lnTo>
                  <a:pt x="2658780" y="409446"/>
                </a:lnTo>
                <a:close/>
              </a:path>
              <a:path w="4528819" h="1414145">
                <a:moveTo>
                  <a:pt x="1615259" y="408088"/>
                </a:moveTo>
                <a:lnTo>
                  <a:pt x="1587040" y="403198"/>
                </a:lnTo>
                <a:lnTo>
                  <a:pt x="1562923" y="387449"/>
                </a:lnTo>
                <a:lnTo>
                  <a:pt x="1546128" y="363931"/>
                </a:lnTo>
                <a:lnTo>
                  <a:pt x="1539873" y="335735"/>
                </a:lnTo>
                <a:lnTo>
                  <a:pt x="1545749" y="308727"/>
                </a:lnTo>
                <a:lnTo>
                  <a:pt x="1561383" y="285881"/>
                </a:lnTo>
                <a:lnTo>
                  <a:pt x="1584042" y="269964"/>
                </a:lnTo>
                <a:lnTo>
                  <a:pt x="1610992" y="263745"/>
                </a:lnTo>
                <a:lnTo>
                  <a:pt x="1638002" y="269136"/>
                </a:lnTo>
                <a:lnTo>
                  <a:pt x="1661060" y="284406"/>
                </a:lnTo>
                <a:lnTo>
                  <a:pt x="1677352" y="306854"/>
                </a:lnTo>
                <a:lnTo>
                  <a:pt x="1684060" y="333782"/>
                </a:lnTo>
                <a:lnTo>
                  <a:pt x="1679157" y="360843"/>
                </a:lnTo>
                <a:lnTo>
                  <a:pt x="1664283" y="384163"/>
                </a:lnTo>
                <a:lnTo>
                  <a:pt x="1642098" y="400868"/>
                </a:lnTo>
                <a:lnTo>
                  <a:pt x="1615259" y="408088"/>
                </a:lnTo>
                <a:close/>
              </a:path>
              <a:path w="4528819" h="1414145">
                <a:moveTo>
                  <a:pt x="1082789" y="136697"/>
                </a:moveTo>
                <a:lnTo>
                  <a:pt x="1055386" y="131116"/>
                </a:lnTo>
                <a:lnTo>
                  <a:pt x="1032709" y="115663"/>
                </a:lnTo>
                <a:lnTo>
                  <a:pt x="1017335" y="92923"/>
                </a:lnTo>
                <a:lnTo>
                  <a:pt x="1011839" y="65481"/>
                </a:lnTo>
                <a:lnTo>
                  <a:pt x="1017900" y="38115"/>
                </a:lnTo>
                <a:lnTo>
                  <a:pt x="1033725" y="15654"/>
                </a:lnTo>
                <a:lnTo>
                  <a:pt x="1056682" y="641"/>
                </a:lnTo>
                <a:lnTo>
                  <a:pt x="1060191" y="0"/>
                </a:lnTo>
                <a:lnTo>
                  <a:pt x="1103098" y="0"/>
                </a:lnTo>
                <a:lnTo>
                  <a:pt x="1110240" y="1650"/>
                </a:lnTo>
                <a:lnTo>
                  <a:pt x="1131888" y="16658"/>
                </a:lnTo>
                <a:lnTo>
                  <a:pt x="1146820" y="38370"/>
                </a:lnTo>
                <a:lnTo>
                  <a:pt x="1152770" y="64511"/>
                </a:lnTo>
                <a:lnTo>
                  <a:pt x="1147677" y="91993"/>
                </a:lnTo>
                <a:lnTo>
                  <a:pt x="1132619" y="114935"/>
                </a:lnTo>
                <a:lnTo>
                  <a:pt x="1110142" y="130711"/>
                </a:lnTo>
                <a:lnTo>
                  <a:pt x="1082789" y="136697"/>
                </a:lnTo>
                <a:close/>
              </a:path>
              <a:path w="4528819" h="1414145">
                <a:moveTo>
                  <a:pt x="2917775" y="404224"/>
                </a:moveTo>
                <a:lnTo>
                  <a:pt x="2891742" y="397643"/>
                </a:lnTo>
                <a:lnTo>
                  <a:pt x="2871287" y="382471"/>
                </a:lnTo>
                <a:lnTo>
                  <a:pt x="2858100" y="360569"/>
                </a:lnTo>
                <a:lnTo>
                  <a:pt x="2853868" y="333798"/>
                </a:lnTo>
                <a:lnTo>
                  <a:pt x="2860098" y="306390"/>
                </a:lnTo>
                <a:lnTo>
                  <a:pt x="2875698" y="284947"/>
                </a:lnTo>
                <a:lnTo>
                  <a:pt x="2898566" y="271383"/>
                </a:lnTo>
                <a:lnTo>
                  <a:pt x="2926599" y="267612"/>
                </a:lnTo>
                <a:lnTo>
                  <a:pt x="2952636" y="274192"/>
                </a:lnTo>
                <a:lnTo>
                  <a:pt x="2973088" y="289360"/>
                </a:lnTo>
                <a:lnTo>
                  <a:pt x="2986270" y="311261"/>
                </a:lnTo>
                <a:lnTo>
                  <a:pt x="2990500" y="338039"/>
                </a:lnTo>
                <a:lnTo>
                  <a:pt x="2984272" y="365447"/>
                </a:lnTo>
                <a:lnTo>
                  <a:pt x="2968674" y="386889"/>
                </a:lnTo>
                <a:lnTo>
                  <a:pt x="2945808" y="400452"/>
                </a:lnTo>
                <a:lnTo>
                  <a:pt x="2917775" y="404224"/>
                </a:lnTo>
                <a:close/>
              </a:path>
              <a:path w="4528819" h="1414145">
                <a:moveTo>
                  <a:pt x="3454119" y="132094"/>
                </a:moveTo>
                <a:lnTo>
                  <a:pt x="3427320" y="127666"/>
                </a:lnTo>
                <a:lnTo>
                  <a:pt x="3405688" y="113892"/>
                </a:lnTo>
                <a:lnTo>
                  <a:pt x="3391237" y="92723"/>
                </a:lnTo>
                <a:lnTo>
                  <a:pt x="3385983" y="66110"/>
                </a:lnTo>
                <a:lnTo>
                  <a:pt x="3390832" y="40604"/>
                </a:lnTo>
                <a:lnTo>
                  <a:pt x="3404200" y="19927"/>
                </a:lnTo>
                <a:lnTo>
                  <a:pt x="3424357" y="5869"/>
                </a:lnTo>
                <a:lnTo>
                  <a:pt x="3449577" y="221"/>
                </a:lnTo>
                <a:lnTo>
                  <a:pt x="3476375" y="4650"/>
                </a:lnTo>
                <a:lnTo>
                  <a:pt x="3498009" y="18426"/>
                </a:lnTo>
                <a:lnTo>
                  <a:pt x="3512461" y="39595"/>
                </a:lnTo>
                <a:lnTo>
                  <a:pt x="3517715" y="66204"/>
                </a:lnTo>
                <a:lnTo>
                  <a:pt x="3512865" y="91713"/>
                </a:lnTo>
                <a:lnTo>
                  <a:pt x="3499498" y="112390"/>
                </a:lnTo>
                <a:lnTo>
                  <a:pt x="3479340" y="126446"/>
                </a:lnTo>
                <a:lnTo>
                  <a:pt x="3454119" y="132094"/>
                </a:lnTo>
                <a:close/>
              </a:path>
              <a:path w="4528819" h="1414145">
                <a:moveTo>
                  <a:pt x="1352614" y="402327"/>
                </a:moveTo>
                <a:lnTo>
                  <a:pt x="1325821" y="397511"/>
                </a:lnTo>
                <a:lnTo>
                  <a:pt x="1304501" y="383597"/>
                </a:lnTo>
                <a:lnTo>
                  <a:pt x="1290445" y="362365"/>
                </a:lnTo>
                <a:lnTo>
                  <a:pt x="1285443" y="335594"/>
                </a:lnTo>
                <a:lnTo>
                  <a:pt x="1290263" y="309985"/>
                </a:lnTo>
                <a:lnTo>
                  <a:pt x="1303445" y="289344"/>
                </a:lnTo>
                <a:lnTo>
                  <a:pt x="1323425" y="275307"/>
                </a:lnTo>
                <a:lnTo>
                  <a:pt x="1348637" y="269511"/>
                </a:lnTo>
                <a:lnTo>
                  <a:pt x="1375637" y="273513"/>
                </a:lnTo>
                <a:lnTo>
                  <a:pt x="1397476" y="286750"/>
                </a:lnTo>
                <a:lnTo>
                  <a:pt x="1412266" y="307471"/>
                </a:lnTo>
                <a:lnTo>
                  <a:pt x="1418120" y="333928"/>
                </a:lnTo>
                <a:lnTo>
                  <a:pt x="1413723" y="360864"/>
                </a:lnTo>
                <a:lnTo>
                  <a:pt x="1400171" y="382463"/>
                </a:lnTo>
                <a:lnTo>
                  <a:pt x="1379217" y="396894"/>
                </a:lnTo>
                <a:lnTo>
                  <a:pt x="1352614" y="402327"/>
                </a:lnTo>
                <a:close/>
              </a:path>
              <a:path w="4528819" h="1414145">
                <a:moveTo>
                  <a:pt x="2133337" y="661114"/>
                </a:moveTo>
                <a:lnTo>
                  <a:pt x="2108471" y="656303"/>
                </a:lnTo>
                <a:lnTo>
                  <a:pt x="2087663" y="642548"/>
                </a:lnTo>
                <a:lnTo>
                  <a:pt x="2073276" y="622142"/>
                </a:lnTo>
                <a:lnTo>
                  <a:pt x="2067671" y="597378"/>
                </a:lnTo>
                <a:lnTo>
                  <a:pt x="2072477" y="572484"/>
                </a:lnTo>
                <a:lnTo>
                  <a:pt x="2086216" y="551654"/>
                </a:lnTo>
                <a:lnTo>
                  <a:pt x="2106600" y="537253"/>
                </a:lnTo>
                <a:lnTo>
                  <a:pt x="2131338" y="531643"/>
                </a:lnTo>
                <a:lnTo>
                  <a:pt x="2156206" y="536454"/>
                </a:lnTo>
                <a:lnTo>
                  <a:pt x="2177013" y="550208"/>
                </a:lnTo>
                <a:lnTo>
                  <a:pt x="2191400" y="570613"/>
                </a:lnTo>
                <a:lnTo>
                  <a:pt x="2197004" y="595378"/>
                </a:lnTo>
                <a:lnTo>
                  <a:pt x="2192199" y="620274"/>
                </a:lnTo>
                <a:lnTo>
                  <a:pt x="2178461" y="641103"/>
                </a:lnTo>
                <a:lnTo>
                  <a:pt x="2158077" y="655504"/>
                </a:lnTo>
                <a:lnTo>
                  <a:pt x="2133337" y="661114"/>
                </a:lnTo>
                <a:close/>
              </a:path>
              <a:path w="4528819" h="1414145">
                <a:moveTo>
                  <a:pt x="2662321" y="659282"/>
                </a:moveTo>
                <a:lnTo>
                  <a:pt x="2637608" y="653865"/>
                </a:lnTo>
                <a:lnTo>
                  <a:pt x="2617056" y="639181"/>
                </a:lnTo>
                <a:lnTo>
                  <a:pt x="2603346" y="618036"/>
                </a:lnTo>
                <a:lnTo>
                  <a:pt x="2599163" y="593236"/>
                </a:lnTo>
                <a:lnTo>
                  <a:pt x="2605526" y="569890"/>
                </a:lnTo>
                <a:lnTo>
                  <a:pt x="2620119" y="550609"/>
                </a:lnTo>
                <a:lnTo>
                  <a:pt x="2640441" y="537701"/>
                </a:lnTo>
                <a:lnTo>
                  <a:pt x="2663987" y="533473"/>
                </a:lnTo>
                <a:lnTo>
                  <a:pt x="2687471" y="539323"/>
                </a:lnTo>
                <a:lnTo>
                  <a:pt x="2706963" y="553490"/>
                </a:lnTo>
                <a:lnTo>
                  <a:pt x="2720182" y="573583"/>
                </a:lnTo>
                <a:lnTo>
                  <a:pt x="2724846" y="597212"/>
                </a:lnTo>
                <a:lnTo>
                  <a:pt x="2719491" y="620790"/>
                </a:lnTo>
                <a:lnTo>
                  <a:pt x="2705733" y="640536"/>
                </a:lnTo>
                <a:lnTo>
                  <a:pt x="2685900" y="654137"/>
                </a:lnTo>
                <a:lnTo>
                  <a:pt x="2662321" y="659282"/>
                </a:lnTo>
                <a:close/>
              </a:path>
              <a:path w="4528819" h="1414145">
                <a:moveTo>
                  <a:pt x="2401468" y="660995"/>
                </a:moveTo>
                <a:lnTo>
                  <a:pt x="2376783" y="655633"/>
                </a:lnTo>
                <a:lnTo>
                  <a:pt x="2356292" y="641438"/>
                </a:lnTo>
                <a:lnTo>
                  <a:pt x="2342341" y="620780"/>
                </a:lnTo>
                <a:lnTo>
                  <a:pt x="2337271" y="596031"/>
                </a:lnTo>
                <a:lnTo>
                  <a:pt x="2342626" y="571319"/>
                </a:lnTo>
                <a:lnTo>
                  <a:pt x="2356805" y="550807"/>
                </a:lnTo>
                <a:lnTo>
                  <a:pt x="2377439" y="536840"/>
                </a:lnTo>
                <a:lnTo>
                  <a:pt x="2402161" y="531765"/>
                </a:lnTo>
                <a:lnTo>
                  <a:pt x="2426848" y="537125"/>
                </a:lnTo>
                <a:lnTo>
                  <a:pt x="2447338" y="551320"/>
                </a:lnTo>
                <a:lnTo>
                  <a:pt x="2461289" y="571976"/>
                </a:lnTo>
                <a:lnTo>
                  <a:pt x="2466359" y="596725"/>
                </a:lnTo>
                <a:lnTo>
                  <a:pt x="2461003" y="621436"/>
                </a:lnTo>
                <a:lnTo>
                  <a:pt x="2446822" y="641950"/>
                </a:lnTo>
                <a:lnTo>
                  <a:pt x="2426187" y="655919"/>
                </a:lnTo>
                <a:lnTo>
                  <a:pt x="2401468" y="660995"/>
                </a:lnTo>
                <a:close/>
              </a:path>
              <a:path w="4528819" h="1414145">
                <a:moveTo>
                  <a:pt x="822847" y="129273"/>
                </a:moveTo>
                <a:lnTo>
                  <a:pt x="798041" y="124018"/>
                </a:lnTo>
                <a:lnTo>
                  <a:pt x="777337" y="109425"/>
                </a:lnTo>
                <a:lnTo>
                  <a:pt x="763444" y="88291"/>
                </a:lnTo>
                <a:lnTo>
                  <a:pt x="759070" y="63412"/>
                </a:lnTo>
                <a:lnTo>
                  <a:pt x="765276" y="39954"/>
                </a:lnTo>
                <a:lnTo>
                  <a:pt x="779773" y="20525"/>
                </a:lnTo>
                <a:lnTo>
                  <a:pt x="800078" y="7446"/>
                </a:lnTo>
                <a:lnTo>
                  <a:pt x="823705" y="3038"/>
                </a:lnTo>
                <a:lnTo>
                  <a:pt x="847270" y="8738"/>
                </a:lnTo>
                <a:lnTo>
                  <a:pt x="866912" y="22824"/>
                </a:lnTo>
                <a:lnTo>
                  <a:pt x="880316" y="42904"/>
                </a:lnTo>
                <a:lnTo>
                  <a:pt x="885170" y="66585"/>
                </a:lnTo>
                <a:lnTo>
                  <a:pt x="879962" y="90240"/>
                </a:lnTo>
                <a:lnTo>
                  <a:pt x="866283" y="110139"/>
                </a:lnTo>
                <a:lnTo>
                  <a:pt x="846466" y="123933"/>
                </a:lnTo>
                <a:lnTo>
                  <a:pt x="822847" y="129273"/>
                </a:lnTo>
                <a:close/>
              </a:path>
              <a:path w="4528819" h="1414145">
                <a:moveTo>
                  <a:pt x="3192524" y="400225"/>
                </a:moveTo>
                <a:lnTo>
                  <a:pt x="3167542" y="395219"/>
                </a:lnTo>
                <a:lnTo>
                  <a:pt x="3146482" y="381107"/>
                </a:lnTo>
                <a:lnTo>
                  <a:pt x="3132254" y="360409"/>
                </a:lnTo>
                <a:lnTo>
                  <a:pt x="3127770" y="335643"/>
                </a:lnTo>
                <a:lnTo>
                  <a:pt x="3132888" y="310413"/>
                </a:lnTo>
                <a:lnTo>
                  <a:pt x="3145007" y="291211"/>
                </a:lnTo>
                <a:lnTo>
                  <a:pt x="3163698" y="278309"/>
                </a:lnTo>
                <a:lnTo>
                  <a:pt x="3188532" y="271982"/>
                </a:lnTo>
                <a:lnTo>
                  <a:pt x="3213282" y="275255"/>
                </a:lnTo>
                <a:lnTo>
                  <a:pt x="3234563" y="288587"/>
                </a:lnTo>
                <a:lnTo>
                  <a:pt x="3249671" y="309095"/>
                </a:lnTo>
                <a:lnTo>
                  <a:pt x="3255901" y="333900"/>
                </a:lnTo>
                <a:lnTo>
                  <a:pt x="3251369" y="358746"/>
                </a:lnTo>
                <a:lnTo>
                  <a:pt x="3237646" y="379807"/>
                </a:lnTo>
                <a:lnTo>
                  <a:pt x="3217207" y="394496"/>
                </a:lnTo>
                <a:lnTo>
                  <a:pt x="3192524" y="400225"/>
                </a:lnTo>
                <a:close/>
              </a:path>
              <a:path w="4528819" h="1414145">
                <a:moveTo>
                  <a:pt x="1872428" y="660305"/>
                </a:moveTo>
                <a:lnTo>
                  <a:pt x="1847655" y="654914"/>
                </a:lnTo>
                <a:lnTo>
                  <a:pt x="1826938" y="640300"/>
                </a:lnTo>
                <a:lnTo>
                  <a:pt x="1812933" y="619196"/>
                </a:lnTo>
                <a:lnTo>
                  <a:pt x="1808295" y="594333"/>
                </a:lnTo>
                <a:lnTo>
                  <a:pt x="1814126" y="570830"/>
                </a:lnTo>
                <a:lnTo>
                  <a:pt x="1828255" y="551137"/>
                </a:lnTo>
                <a:lnTo>
                  <a:pt x="1848299" y="537572"/>
                </a:lnTo>
                <a:lnTo>
                  <a:pt x="1871878" y="532454"/>
                </a:lnTo>
                <a:lnTo>
                  <a:pt x="1896653" y="537845"/>
                </a:lnTo>
                <a:lnTo>
                  <a:pt x="1917370" y="552458"/>
                </a:lnTo>
                <a:lnTo>
                  <a:pt x="1931376" y="573562"/>
                </a:lnTo>
                <a:lnTo>
                  <a:pt x="1936014" y="598424"/>
                </a:lnTo>
                <a:lnTo>
                  <a:pt x="1930182" y="621923"/>
                </a:lnTo>
                <a:lnTo>
                  <a:pt x="1916050" y="641616"/>
                </a:lnTo>
                <a:lnTo>
                  <a:pt x="1896004" y="655184"/>
                </a:lnTo>
                <a:lnTo>
                  <a:pt x="1872428" y="660305"/>
                </a:lnTo>
                <a:close/>
              </a:path>
              <a:path w="4528819" h="1414145">
                <a:moveTo>
                  <a:pt x="1082965" y="397331"/>
                </a:moveTo>
                <a:lnTo>
                  <a:pt x="1059085" y="392548"/>
                </a:lnTo>
                <a:lnTo>
                  <a:pt x="1039275" y="379121"/>
                </a:lnTo>
                <a:lnTo>
                  <a:pt x="1025809" y="359323"/>
                </a:lnTo>
                <a:lnTo>
                  <a:pt x="1020961" y="335424"/>
                </a:lnTo>
                <a:lnTo>
                  <a:pt x="1026235" y="311417"/>
                </a:lnTo>
                <a:lnTo>
                  <a:pt x="1040053" y="291573"/>
                </a:lnTo>
                <a:lnTo>
                  <a:pt x="1060066" y="278510"/>
                </a:lnTo>
                <a:lnTo>
                  <a:pt x="1083930" y="274846"/>
                </a:lnTo>
                <a:lnTo>
                  <a:pt x="1107837" y="280243"/>
                </a:lnTo>
                <a:lnTo>
                  <a:pt x="1125920" y="292142"/>
                </a:lnTo>
                <a:lnTo>
                  <a:pt x="1137853" y="310214"/>
                </a:lnTo>
                <a:lnTo>
                  <a:pt x="1143313" y="334128"/>
                </a:lnTo>
                <a:lnTo>
                  <a:pt x="1139721" y="358020"/>
                </a:lnTo>
                <a:lnTo>
                  <a:pt x="1126724" y="378091"/>
                </a:lnTo>
                <a:lnTo>
                  <a:pt x="1106935" y="391980"/>
                </a:lnTo>
                <a:lnTo>
                  <a:pt x="1082965" y="397331"/>
                </a:lnTo>
                <a:close/>
              </a:path>
              <a:path w="4528819" h="1414145">
                <a:moveTo>
                  <a:pt x="1606296" y="656753"/>
                </a:moveTo>
                <a:lnTo>
                  <a:pt x="1582727" y="649918"/>
                </a:lnTo>
                <a:lnTo>
                  <a:pt x="1565583" y="636927"/>
                </a:lnTo>
                <a:lnTo>
                  <a:pt x="1555054" y="618181"/>
                </a:lnTo>
                <a:lnTo>
                  <a:pt x="1551334" y="594080"/>
                </a:lnTo>
                <a:lnTo>
                  <a:pt x="1556518" y="570438"/>
                </a:lnTo>
                <a:lnTo>
                  <a:pt x="1570739" y="551349"/>
                </a:lnTo>
                <a:lnTo>
                  <a:pt x="1591276" y="538936"/>
                </a:lnTo>
                <a:lnTo>
                  <a:pt x="1615410" y="535318"/>
                </a:lnTo>
                <a:lnTo>
                  <a:pt x="1638899" y="541719"/>
                </a:lnTo>
                <a:lnTo>
                  <a:pt x="1657656" y="556359"/>
                </a:lnTo>
                <a:lnTo>
                  <a:pt x="1669624" y="576889"/>
                </a:lnTo>
                <a:lnTo>
                  <a:pt x="1672750" y="600956"/>
                </a:lnTo>
                <a:lnTo>
                  <a:pt x="1665926" y="624569"/>
                </a:lnTo>
                <a:lnTo>
                  <a:pt x="1651018" y="643225"/>
                </a:lnTo>
                <a:lnTo>
                  <a:pt x="1630362" y="654695"/>
                </a:lnTo>
                <a:lnTo>
                  <a:pt x="1606296" y="656753"/>
                </a:lnTo>
                <a:close/>
              </a:path>
              <a:path w="4528819" h="1414145">
                <a:moveTo>
                  <a:pt x="2919969" y="653978"/>
                </a:moveTo>
                <a:lnTo>
                  <a:pt x="2895733" y="649144"/>
                </a:lnTo>
                <a:lnTo>
                  <a:pt x="2878144" y="637159"/>
                </a:lnTo>
                <a:lnTo>
                  <a:pt x="2867644" y="618628"/>
                </a:lnTo>
                <a:lnTo>
                  <a:pt x="2864677" y="594158"/>
                </a:lnTo>
                <a:lnTo>
                  <a:pt x="2869441" y="569931"/>
                </a:lnTo>
                <a:lnTo>
                  <a:pt x="2881403" y="552368"/>
                </a:lnTo>
                <a:lnTo>
                  <a:pt x="2899935" y="541846"/>
                </a:lnTo>
                <a:lnTo>
                  <a:pt x="2924407" y="538740"/>
                </a:lnTo>
                <a:lnTo>
                  <a:pt x="2948512" y="543513"/>
                </a:lnTo>
                <a:lnTo>
                  <a:pt x="2965520" y="555548"/>
                </a:lnTo>
                <a:lnTo>
                  <a:pt x="2976091" y="573655"/>
                </a:lnTo>
                <a:lnTo>
                  <a:pt x="2980885" y="596646"/>
                </a:lnTo>
                <a:lnTo>
                  <a:pt x="2974495" y="621785"/>
                </a:lnTo>
                <a:lnTo>
                  <a:pt x="2962343" y="640046"/>
                </a:lnTo>
                <a:lnTo>
                  <a:pt x="2944234" y="650941"/>
                </a:lnTo>
                <a:lnTo>
                  <a:pt x="2919969" y="653978"/>
                </a:lnTo>
                <a:close/>
              </a:path>
              <a:path w="4528819" h="1414145">
                <a:moveTo>
                  <a:pt x="3450445" y="392451"/>
                </a:moveTo>
                <a:lnTo>
                  <a:pt x="3427507" y="387853"/>
                </a:lnTo>
                <a:lnTo>
                  <a:pt x="3410538" y="376900"/>
                </a:lnTo>
                <a:lnTo>
                  <a:pt x="3399754" y="359810"/>
                </a:lnTo>
                <a:lnTo>
                  <a:pt x="3395369" y="336800"/>
                </a:lnTo>
                <a:lnTo>
                  <a:pt x="3399137" y="313576"/>
                </a:lnTo>
                <a:lnTo>
                  <a:pt x="3411312" y="295021"/>
                </a:lnTo>
                <a:lnTo>
                  <a:pt x="3429988" y="282991"/>
                </a:lnTo>
                <a:lnTo>
                  <a:pt x="3453257" y="279340"/>
                </a:lnTo>
                <a:lnTo>
                  <a:pt x="3476140" y="283882"/>
                </a:lnTo>
                <a:lnTo>
                  <a:pt x="3492753" y="294358"/>
                </a:lnTo>
                <a:lnTo>
                  <a:pt x="3503416" y="309682"/>
                </a:lnTo>
                <a:lnTo>
                  <a:pt x="3508449" y="328764"/>
                </a:lnTo>
                <a:lnTo>
                  <a:pt x="3504292" y="355647"/>
                </a:lnTo>
                <a:lnTo>
                  <a:pt x="3492114" y="376092"/>
                </a:lnTo>
                <a:lnTo>
                  <a:pt x="3473603" y="388794"/>
                </a:lnTo>
                <a:lnTo>
                  <a:pt x="3450445" y="392451"/>
                </a:lnTo>
                <a:close/>
              </a:path>
              <a:path w="4528819" h="1414145">
                <a:moveTo>
                  <a:pt x="1348037" y="652338"/>
                </a:moveTo>
                <a:lnTo>
                  <a:pt x="1325234" y="646572"/>
                </a:lnTo>
                <a:lnTo>
                  <a:pt x="1308646" y="634689"/>
                </a:lnTo>
                <a:lnTo>
                  <a:pt x="1298764" y="616991"/>
                </a:lnTo>
                <a:lnTo>
                  <a:pt x="1296078" y="593779"/>
                </a:lnTo>
                <a:lnTo>
                  <a:pt x="1300861" y="570991"/>
                </a:lnTo>
                <a:lnTo>
                  <a:pt x="1312549" y="554608"/>
                </a:lnTo>
                <a:lnTo>
                  <a:pt x="1330397" y="544256"/>
                </a:lnTo>
                <a:lnTo>
                  <a:pt x="1353664" y="539562"/>
                </a:lnTo>
                <a:lnTo>
                  <a:pt x="1376017" y="545472"/>
                </a:lnTo>
                <a:lnTo>
                  <a:pt x="1392875" y="556701"/>
                </a:lnTo>
                <a:lnTo>
                  <a:pt x="1403651" y="573642"/>
                </a:lnTo>
                <a:lnTo>
                  <a:pt x="1407758" y="596690"/>
                </a:lnTo>
                <a:lnTo>
                  <a:pt x="1403346" y="619750"/>
                </a:lnTo>
                <a:lnTo>
                  <a:pt x="1390473" y="638113"/>
                </a:lnTo>
                <a:lnTo>
                  <a:pt x="1371312" y="649677"/>
                </a:lnTo>
                <a:lnTo>
                  <a:pt x="1348037" y="652338"/>
                </a:lnTo>
                <a:close/>
              </a:path>
              <a:path w="4528819" h="1414145">
                <a:moveTo>
                  <a:pt x="3707780" y="122977"/>
                </a:moveTo>
                <a:lnTo>
                  <a:pt x="3685008" y="117924"/>
                </a:lnTo>
                <a:lnTo>
                  <a:pt x="3668378" y="106258"/>
                </a:lnTo>
                <a:lnTo>
                  <a:pt x="3658289" y="88541"/>
                </a:lnTo>
                <a:lnTo>
                  <a:pt x="3655138" y="65334"/>
                </a:lnTo>
                <a:lnTo>
                  <a:pt x="3659560" y="41088"/>
                </a:lnTo>
                <a:lnTo>
                  <a:pt x="3671376" y="23766"/>
                </a:lnTo>
                <a:lnTo>
                  <a:pt x="3689874" y="12964"/>
                </a:lnTo>
                <a:lnTo>
                  <a:pt x="3714341" y="8280"/>
                </a:lnTo>
                <a:lnTo>
                  <a:pt x="3738165" y="14596"/>
                </a:lnTo>
                <a:lnTo>
                  <a:pt x="3755691" y="26727"/>
                </a:lnTo>
                <a:lnTo>
                  <a:pt x="3766166" y="44882"/>
                </a:lnTo>
                <a:lnTo>
                  <a:pt x="3768839" y="69267"/>
                </a:lnTo>
                <a:lnTo>
                  <a:pt x="3763570" y="93508"/>
                </a:lnTo>
                <a:lnTo>
                  <a:pt x="3751181" y="110761"/>
                </a:lnTo>
                <a:lnTo>
                  <a:pt x="3732356" y="120695"/>
                </a:lnTo>
                <a:lnTo>
                  <a:pt x="3707780" y="122977"/>
                </a:lnTo>
                <a:close/>
              </a:path>
              <a:path w="4528819" h="1414145">
                <a:moveTo>
                  <a:pt x="3190461" y="650375"/>
                </a:moveTo>
                <a:lnTo>
                  <a:pt x="3168778" y="645314"/>
                </a:lnTo>
                <a:lnTo>
                  <a:pt x="3152291" y="634388"/>
                </a:lnTo>
                <a:lnTo>
                  <a:pt x="3141796" y="617938"/>
                </a:lnTo>
                <a:lnTo>
                  <a:pt x="3138093" y="596304"/>
                </a:lnTo>
                <a:lnTo>
                  <a:pt x="3141849" y="574823"/>
                </a:lnTo>
                <a:lnTo>
                  <a:pt x="3152535" y="558718"/>
                </a:lnTo>
                <a:lnTo>
                  <a:pt x="3169156" y="547734"/>
                </a:lnTo>
                <a:lnTo>
                  <a:pt x="3190717" y="541620"/>
                </a:lnTo>
                <a:lnTo>
                  <a:pt x="3212184" y="546828"/>
                </a:lnTo>
                <a:lnTo>
                  <a:pt x="3228804" y="557198"/>
                </a:lnTo>
                <a:lnTo>
                  <a:pt x="3240105" y="572916"/>
                </a:lnTo>
                <a:lnTo>
                  <a:pt x="3245616" y="594166"/>
                </a:lnTo>
                <a:lnTo>
                  <a:pt x="3242361" y="615577"/>
                </a:lnTo>
                <a:lnTo>
                  <a:pt x="3230109" y="634109"/>
                </a:lnTo>
                <a:lnTo>
                  <a:pt x="3211822" y="646721"/>
                </a:lnTo>
                <a:lnTo>
                  <a:pt x="3190461" y="650375"/>
                </a:lnTo>
                <a:close/>
              </a:path>
              <a:path w="4528819" h="1414145">
                <a:moveTo>
                  <a:pt x="821299" y="390679"/>
                </a:moveTo>
                <a:lnTo>
                  <a:pt x="799931" y="384634"/>
                </a:lnTo>
                <a:lnTo>
                  <a:pt x="783585" y="373706"/>
                </a:lnTo>
                <a:lnTo>
                  <a:pt x="772810" y="357626"/>
                </a:lnTo>
                <a:lnTo>
                  <a:pt x="768156" y="336122"/>
                </a:lnTo>
                <a:lnTo>
                  <a:pt x="772314" y="314753"/>
                </a:lnTo>
                <a:lnTo>
                  <a:pt x="785284" y="296627"/>
                </a:lnTo>
                <a:lnTo>
                  <a:pt x="803983" y="284702"/>
                </a:lnTo>
                <a:lnTo>
                  <a:pt x="825326" y="281940"/>
                </a:lnTo>
                <a:lnTo>
                  <a:pt x="846735" y="287892"/>
                </a:lnTo>
                <a:lnTo>
                  <a:pt x="862868" y="299405"/>
                </a:lnTo>
                <a:lnTo>
                  <a:pt x="872818" y="316197"/>
                </a:lnTo>
                <a:lnTo>
                  <a:pt x="875677" y="337989"/>
                </a:lnTo>
                <a:lnTo>
                  <a:pt x="871078" y="359255"/>
                </a:lnTo>
                <a:lnTo>
                  <a:pt x="859866" y="375002"/>
                </a:lnTo>
                <a:lnTo>
                  <a:pt x="842964" y="385414"/>
                </a:lnTo>
                <a:lnTo>
                  <a:pt x="821299" y="390679"/>
                </a:lnTo>
                <a:close/>
              </a:path>
              <a:path w="4528819" h="1414145">
                <a:moveTo>
                  <a:pt x="2400738" y="909384"/>
                </a:moveTo>
                <a:lnTo>
                  <a:pt x="2379150" y="905174"/>
                </a:lnTo>
                <a:lnTo>
                  <a:pt x="2362805" y="894284"/>
                </a:lnTo>
                <a:lnTo>
                  <a:pt x="2352575" y="877538"/>
                </a:lnTo>
                <a:lnTo>
                  <a:pt x="2349333" y="855758"/>
                </a:lnTo>
                <a:lnTo>
                  <a:pt x="2353501" y="834178"/>
                </a:lnTo>
                <a:lnTo>
                  <a:pt x="2364371" y="817848"/>
                </a:lnTo>
                <a:lnTo>
                  <a:pt x="2381113" y="807597"/>
                </a:lnTo>
                <a:lnTo>
                  <a:pt x="2402897" y="804258"/>
                </a:lnTo>
                <a:lnTo>
                  <a:pt x="2424159" y="808449"/>
                </a:lnTo>
                <a:lnTo>
                  <a:pt x="2439760" y="819372"/>
                </a:lnTo>
                <a:lnTo>
                  <a:pt x="2450107" y="835747"/>
                </a:lnTo>
                <a:lnTo>
                  <a:pt x="2455608" y="856289"/>
                </a:lnTo>
                <a:lnTo>
                  <a:pt x="2449384" y="878676"/>
                </a:lnTo>
                <a:lnTo>
                  <a:pt x="2438303" y="895564"/>
                </a:lnTo>
                <a:lnTo>
                  <a:pt x="2422156" y="906087"/>
                </a:lnTo>
                <a:lnTo>
                  <a:pt x="2400738" y="909384"/>
                </a:lnTo>
                <a:close/>
              </a:path>
              <a:path w="4528819" h="1414145">
                <a:moveTo>
                  <a:pt x="2131472" y="910685"/>
                </a:moveTo>
                <a:lnTo>
                  <a:pt x="2109835" y="904492"/>
                </a:lnTo>
                <a:lnTo>
                  <a:pt x="2093315" y="893396"/>
                </a:lnTo>
                <a:lnTo>
                  <a:pt x="2082923" y="877194"/>
                </a:lnTo>
                <a:lnTo>
                  <a:pt x="2079668" y="855685"/>
                </a:lnTo>
                <a:lnTo>
                  <a:pt x="2083924" y="834021"/>
                </a:lnTo>
                <a:lnTo>
                  <a:pt x="2094860" y="817615"/>
                </a:lnTo>
                <a:lnTo>
                  <a:pt x="2111655" y="807357"/>
                </a:lnTo>
                <a:lnTo>
                  <a:pt x="2133490" y="804131"/>
                </a:lnTo>
                <a:lnTo>
                  <a:pt x="2155117" y="808354"/>
                </a:lnTo>
                <a:lnTo>
                  <a:pt x="2171489" y="819296"/>
                </a:lnTo>
                <a:lnTo>
                  <a:pt x="2181741" y="836123"/>
                </a:lnTo>
                <a:lnTo>
                  <a:pt x="2185013" y="857995"/>
                </a:lnTo>
                <a:lnTo>
                  <a:pt x="2180782" y="879307"/>
                </a:lnTo>
                <a:lnTo>
                  <a:pt x="2169777" y="895059"/>
                </a:lnTo>
                <a:lnTo>
                  <a:pt x="2153005" y="905452"/>
                </a:lnTo>
                <a:lnTo>
                  <a:pt x="2131472" y="910685"/>
                </a:lnTo>
                <a:close/>
              </a:path>
              <a:path w="4528819" h="1414145">
                <a:moveTo>
                  <a:pt x="560964" y="119988"/>
                </a:moveTo>
                <a:lnTo>
                  <a:pt x="538125" y="115593"/>
                </a:lnTo>
                <a:lnTo>
                  <a:pt x="521139" y="104007"/>
                </a:lnTo>
                <a:lnTo>
                  <a:pt x="510847" y="86141"/>
                </a:lnTo>
                <a:lnTo>
                  <a:pt x="508091" y="62904"/>
                </a:lnTo>
                <a:lnTo>
                  <a:pt x="512887" y="41882"/>
                </a:lnTo>
                <a:lnTo>
                  <a:pt x="524245" y="26340"/>
                </a:lnTo>
                <a:lnTo>
                  <a:pt x="541223" y="16119"/>
                </a:lnTo>
                <a:lnTo>
                  <a:pt x="562877" y="11061"/>
                </a:lnTo>
                <a:lnTo>
                  <a:pt x="584313" y="16946"/>
                </a:lnTo>
                <a:lnTo>
                  <a:pt x="600964" y="27703"/>
                </a:lnTo>
                <a:lnTo>
                  <a:pt x="611803" y="43584"/>
                </a:lnTo>
                <a:lnTo>
                  <a:pt x="615805" y="64843"/>
                </a:lnTo>
                <a:lnTo>
                  <a:pt x="612173" y="87966"/>
                </a:lnTo>
                <a:lnTo>
                  <a:pt x="601292" y="105476"/>
                </a:lnTo>
                <a:lnTo>
                  <a:pt x="583957" y="116456"/>
                </a:lnTo>
                <a:lnTo>
                  <a:pt x="560964" y="119988"/>
                </a:lnTo>
                <a:close/>
              </a:path>
              <a:path w="4528819" h="1414145">
                <a:moveTo>
                  <a:pt x="1082443" y="646708"/>
                </a:moveTo>
                <a:lnTo>
                  <a:pt x="1060352" y="642825"/>
                </a:lnTo>
                <a:lnTo>
                  <a:pt x="1044200" y="632100"/>
                </a:lnTo>
                <a:lnTo>
                  <a:pt x="1034581" y="615268"/>
                </a:lnTo>
                <a:lnTo>
                  <a:pt x="1032089" y="593065"/>
                </a:lnTo>
                <a:lnTo>
                  <a:pt x="1036630" y="572613"/>
                </a:lnTo>
                <a:lnTo>
                  <a:pt x="1047381" y="557584"/>
                </a:lnTo>
                <a:lnTo>
                  <a:pt x="1063579" y="548531"/>
                </a:lnTo>
                <a:lnTo>
                  <a:pt x="1084462" y="546007"/>
                </a:lnTo>
                <a:lnTo>
                  <a:pt x="1104761" y="550258"/>
                </a:lnTo>
                <a:lnTo>
                  <a:pt x="1119577" y="560661"/>
                </a:lnTo>
                <a:lnTo>
                  <a:pt x="1129050" y="576482"/>
                </a:lnTo>
                <a:lnTo>
                  <a:pt x="1133321" y="596986"/>
                </a:lnTo>
                <a:lnTo>
                  <a:pt x="1128265" y="617861"/>
                </a:lnTo>
                <a:lnTo>
                  <a:pt x="1118144" y="633564"/>
                </a:lnTo>
                <a:lnTo>
                  <a:pt x="1102892" y="643409"/>
                </a:lnTo>
                <a:lnTo>
                  <a:pt x="1082443" y="646708"/>
                </a:lnTo>
                <a:close/>
              </a:path>
              <a:path w="4528819" h="1414145">
                <a:moveTo>
                  <a:pt x="1869198" y="908376"/>
                </a:moveTo>
                <a:lnTo>
                  <a:pt x="1849107" y="903995"/>
                </a:lnTo>
                <a:lnTo>
                  <a:pt x="1833782" y="893516"/>
                </a:lnTo>
                <a:lnTo>
                  <a:pt x="1824019" y="877695"/>
                </a:lnTo>
                <a:lnTo>
                  <a:pt x="1820614" y="857293"/>
                </a:lnTo>
                <a:lnTo>
                  <a:pt x="1824329" y="835920"/>
                </a:lnTo>
                <a:lnTo>
                  <a:pt x="1834806" y="820074"/>
                </a:lnTo>
                <a:lnTo>
                  <a:pt x="1851168" y="809599"/>
                </a:lnTo>
                <a:lnTo>
                  <a:pt x="1872540" y="804338"/>
                </a:lnTo>
                <a:lnTo>
                  <a:pt x="1894206" y="810150"/>
                </a:lnTo>
                <a:lnTo>
                  <a:pt x="1910548" y="821076"/>
                </a:lnTo>
                <a:lnTo>
                  <a:pt x="1920653" y="837212"/>
                </a:lnTo>
                <a:lnTo>
                  <a:pt x="1923605" y="858650"/>
                </a:lnTo>
                <a:lnTo>
                  <a:pt x="1919093" y="880122"/>
                </a:lnTo>
                <a:lnTo>
                  <a:pt x="1907961" y="896081"/>
                </a:lnTo>
                <a:lnTo>
                  <a:pt x="1891049" y="905756"/>
                </a:lnTo>
                <a:lnTo>
                  <a:pt x="1869198" y="908376"/>
                </a:lnTo>
                <a:close/>
              </a:path>
              <a:path w="4528819" h="1414145">
                <a:moveTo>
                  <a:pt x="2661941" y="907316"/>
                </a:moveTo>
                <a:lnTo>
                  <a:pt x="2641356" y="902742"/>
                </a:lnTo>
                <a:lnTo>
                  <a:pt x="2625772" y="893060"/>
                </a:lnTo>
                <a:lnTo>
                  <a:pt x="2615867" y="878124"/>
                </a:lnTo>
                <a:lnTo>
                  <a:pt x="2612321" y="857789"/>
                </a:lnTo>
                <a:lnTo>
                  <a:pt x="2615772" y="835768"/>
                </a:lnTo>
                <a:lnTo>
                  <a:pt x="2626020" y="819634"/>
                </a:lnTo>
                <a:lnTo>
                  <a:pt x="2642458" y="809916"/>
                </a:lnTo>
                <a:lnTo>
                  <a:pt x="2664474" y="807145"/>
                </a:lnTo>
                <a:lnTo>
                  <a:pt x="2684868" y="811279"/>
                </a:lnTo>
                <a:lnTo>
                  <a:pt x="2699845" y="821600"/>
                </a:lnTo>
                <a:lnTo>
                  <a:pt x="2708953" y="837450"/>
                </a:lnTo>
                <a:lnTo>
                  <a:pt x="2711739" y="858169"/>
                </a:lnTo>
                <a:lnTo>
                  <a:pt x="2707907" y="878481"/>
                </a:lnTo>
                <a:lnTo>
                  <a:pt x="2697901" y="893333"/>
                </a:lnTo>
                <a:lnTo>
                  <a:pt x="2682364" y="902889"/>
                </a:lnTo>
                <a:lnTo>
                  <a:pt x="2661941" y="907316"/>
                </a:lnTo>
                <a:close/>
              </a:path>
              <a:path w="4528819" h="1414145">
                <a:moveTo>
                  <a:pt x="3451629" y="642999"/>
                </a:moveTo>
                <a:lnTo>
                  <a:pt x="3432261" y="640005"/>
                </a:lnTo>
                <a:lnTo>
                  <a:pt x="3417819" y="631081"/>
                </a:lnTo>
                <a:lnTo>
                  <a:pt x="3408676" y="616692"/>
                </a:lnTo>
                <a:lnTo>
                  <a:pt x="3405205" y="597302"/>
                </a:lnTo>
                <a:lnTo>
                  <a:pt x="3407895" y="577982"/>
                </a:lnTo>
                <a:lnTo>
                  <a:pt x="3416559" y="563646"/>
                </a:lnTo>
                <a:lnTo>
                  <a:pt x="3430548" y="554053"/>
                </a:lnTo>
                <a:lnTo>
                  <a:pt x="3449213" y="548964"/>
                </a:lnTo>
                <a:lnTo>
                  <a:pt x="3468947" y="552355"/>
                </a:lnTo>
                <a:lnTo>
                  <a:pt x="3484149" y="560668"/>
                </a:lnTo>
                <a:lnTo>
                  <a:pt x="3494175" y="574181"/>
                </a:lnTo>
                <a:lnTo>
                  <a:pt x="3498385" y="593175"/>
                </a:lnTo>
                <a:lnTo>
                  <a:pt x="3496148" y="614038"/>
                </a:lnTo>
                <a:lnTo>
                  <a:pt x="3487365" y="629667"/>
                </a:lnTo>
                <a:lnTo>
                  <a:pt x="3472403" y="639506"/>
                </a:lnTo>
                <a:lnTo>
                  <a:pt x="3451629" y="642999"/>
                </a:lnTo>
                <a:close/>
              </a:path>
              <a:path w="4528819" h="1414145">
                <a:moveTo>
                  <a:pt x="3970640" y="114243"/>
                </a:moveTo>
                <a:lnTo>
                  <a:pt x="3949919" y="110257"/>
                </a:lnTo>
                <a:lnTo>
                  <a:pt x="3935138" y="100100"/>
                </a:lnTo>
                <a:lnTo>
                  <a:pt x="3926495" y="84310"/>
                </a:lnTo>
                <a:lnTo>
                  <a:pt x="3924188" y="63427"/>
                </a:lnTo>
                <a:lnTo>
                  <a:pt x="3927998" y="44155"/>
                </a:lnTo>
                <a:lnTo>
                  <a:pt x="3937425" y="29989"/>
                </a:lnTo>
                <a:lnTo>
                  <a:pt x="3952065" y="21175"/>
                </a:lnTo>
                <a:lnTo>
                  <a:pt x="3971516" y="17959"/>
                </a:lnTo>
                <a:lnTo>
                  <a:pt x="3992341" y="21055"/>
                </a:lnTo>
                <a:lnTo>
                  <a:pt x="4007203" y="30460"/>
                </a:lnTo>
                <a:lnTo>
                  <a:pt x="4016622" y="45243"/>
                </a:lnTo>
                <a:lnTo>
                  <a:pt x="4021121" y="64473"/>
                </a:lnTo>
                <a:lnTo>
                  <a:pt x="4016450" y="86347"/>
                </a:lnTo>
                <a:lnTo>
                  <a:pt x="4006575" y="102127"/>
                </a:lnTo>
                <a:lnTo>
                  <a:pt x="3991353" y="111523"/>
                </a:lnTo>
                <a:lnTo>
                  <a:pt x="3970640" y="114243"/>
                </a:lnTo>
                <a:close/>
              </a:path>
              <a:path w="4528819" h="1414145">
                <a:moveTo>
                  <a:pt x="2921313" y="904311"/>
                </a:moveTo>
                <a:lnTo>
                  <a:pt x="2902263" y="899746"/>
                </a:lnTo>
                <a:lnTo>
                  <a:pt x="2887871" y="890567"/>
                </a:lnTo>
                <a:lnTo>
                  <a:pt x="2878756" y="876489"/>
                </a:lnTo>
                <a:lnTo>
                  <a:pt x="2875539" y="857227"/>
                </a:lnTo>
                <a:lnTo>
                  <a:pt x="2878484" y="837749"/>
                </a:lnTo>
                <a:lnTo>
                  <a:pt x="2887214" y="823089"/>
                </a:lnTo>
                <a:lnTo>
                  <a:pt x="2901386" y="813751"/>
                </a:lnTo>
                <a:lnTo>
                  <a:pt x="2920658" y="810237"/>
                </a:lnTo>
                <a:lnTo>
                  <a:pt x="2941464" y="813157"/>
                </a:lnTo>
                <a:lnTo>
                  <a:pt x="2956705" y="822531"/>
                </a:lnTo>
                <a:lnTo>
                  <a:pt x="2965949" y="837881"/>
                </a:lnTo>
                <a:lnTo>
                  <a:pt x="2968765" y="858730"/>
                </a:lnTo>
                <a:lnTo>
                  <a:pt x="2965079" y="877860"/>
                </a:lnTo>
                <a:lnTo>
                  <a:pt x="2955485" y="891635"/>
                </a:lnTo>
                <a:lnTo>
                  <a:pt x="2940669" y="900354"/>
                </a:lnTo>
                <a:lnTo>
                  <a:pt x="2921313" y="904311"/>
                </a:lnTo>
                <a:close/>
              </a:path>
              <a:path w="4528819" h="1414145">
                <a:moveTo>
                  <a:pt x="3710486" y="384169"/>
                </a:moveTo>
                <a:lnTo>
                  <a:pt x="3689703" y="380183"/>
                </a:lnTo>
                <a:lnTo>
                  <a:pt x="3674862" y="369997"/>
                </a:lnTo>
                <a:lnTo>
                  <a:pt x="3666170" y="354158"/>
                </a:lnTo>
                <a:lnTo>
                  <a:pt x="3663836" y="333215"/>
                </a:lnTo>
                <a:lnTo>
                  <a:pt x="3667648" y="313856"/>
                </a:lnTo>
                <a:lnTo>
                  <a:pt x="3677103" y="299592"/>
                </a:lnTo>
                <a:lnTo>
                  <a:pt x="3691788" y="290736"/>
                </a:lnTo>
                <a:lnTo>
                  <a:pt x="3711291" y="287602"/>
                </a:lnTo>
                <a:lnTo>
                  <a:pt x="3732050" y="290750"/>
                </a:lnTo>
                <a:lnTo>
                  <a:pt x="3747111" y="300237"/>
                </a:lnTo>
                <a:lnTo>
                  <a:pt x="3756669" y="315572"/>
                </a:lnTo>
                <a:lnTo>
                  <a:pt x="3760919" y="336267"/>
                </a:lnTo>
                <a:lnTo>
                  <a:pt x="3756346" y="357015"/>
                </a:lnTo>
                <a:lnTo>
                  <a:pt x="3746498" y="372241"/>
                </a:lnTo>
                <a:lnTo>
                  <a:pt x="3731251" y="381456"/>
                </a:lnTo>
                <a:lnTo>
                  <a:pt x="3710486" y="384169"/>
                </a:lnTo>
                <a:close/>
              </a:path>
              <a:path w="4528819" h="1414145">
                <a:moveTo>
                  <a:pt x="1611566" y="904933"/>
                </a:moveTo>
                <a:lnTo>
                  <a:pt x="1590791" y="901425"/>
                </a:lnTo>
                <a:lnTo>
                  <a:pt x="1575745" y="891683"/>
                </a:lnTo>
                <a:lnTo>
                  <a:pt x="1566697" y="876155"/>
                </a:lnTo>
                <a:lnTo>
                  <a:pt x="1563913" y="855285"/>
                </a:lnTo>
                <a:lnTo>
                  <a:pt x="1567283" y="835908"/>
                </a:lnTo>
                <a:lnTo>
                  <a:pt x="1576341" y="821479"/>
                </a:lnTo>
                <a:lnTo>
                  <a:pt x="1590728" y="812300"/>
                </a:lnTo>
                <a:lnTo>
                  <a:pt x="1610087" y="808676"/>
                </a:lnTo>
                <a:lnTo>
                  <a:pt x="1630894" y="811307"/>
                </a:lnTo>
                <a:lnTo>
                  <a:pt x="1646058" y="820311"/>
                </a:lnTo>
                <a:lnTo>
                  <a:pt x="1655921" y="834914"/>
                </a:lnTo>
                <a:lnTo>
                  <a:pt x="1660821" y="854337"/>
                </a:lnTo>
                <a:lnTo>
                  <a:pt x="1656644" y="876054"/>
                </a:lnTo>
                <a:lnTo>
                  <a:pt x="1647202" y="891993"/>
                </a:lnTo>
                <a:lnTo>
                  <a:pt x="1632255" y="901753"/>
                </a:lnTo>
                <a:lnTo>
                  <a:pt x="1611566" y="904933"/>
                </a:lnTo>
                <a:close/>
              </a:path>
              <a:path w="4528819" h="1414145">
                <a:moveTo>
                  <a:pt x="1351412" y="902213"/>
                </a:moveTo>
                <a:lnTo>
                  <a:pt x="1331971" y="898485"/>
                </a:lnTo>
                <a:lnTo>
                  <a:pt x="1317590" y="888824"/>
                </a:lnTo>
                <a:lnTo>
                  <a:pt x="1308876" y="873843"/>
                </a:lnTo>
                <a:lnTo>
                  <a:pt x="1306439" y="854155"/>
                </a:lnTo>
                <a:lnTo>
                  <a:pt x="1310402" y="836448"/>
                </a:lnTo>
                <a:lnTo>
                  <a:pt x="1319830" y="823521"/>
                </a:lnTo>
                <a:lnTo>
                  <a:pt x="1333550" y="814875"/>
                </a:lnTo>
                <a:lnTo>
                  <a:pt x="1350389" y="810013"/>
                </a:lnTo>
                <a:lnTo>
                  <a:pt x="1370578" y="815656"/>
                </a:lnTo>
                <a:lnTo>
                  <a:pt x="1385613" y="825548"/>
                </a:lnTo>
                <a:lnTo>
                  <a:pt x="1394710" y="840047"/>
                </a:lnTo>
                <a:lnTo>
                  <a:pt x="1397088" y="859508"/>
                </a:lnTo>
                <a:lnTo>
                  <a:pt x="1393106" y="877455"/>
                </a:lnTo>
                <a:lnTo>
                  <a:pt x="1383784" y="891055"/>
                </a:lnTo>
                <a:lnTo>
                  <a:pt x="1369695" y="899557"/>
                </a:lnTo>
                <a:lnTo>
                  <a:pt x="1351412" y="902213"/>
                </a:lnTo>
                <a:close/>
              </a:path>
              <a:path w="4528819" h="1414145">
                <a:moveTo>
                  <a:pt x="562541" y="381287"/>
                </a:moveTo>
                <a:lnTo>
                  <a:pt x="543005" y="378020"/>
                </a:lnTo>
                <a:lnTo>
                  <a:pt x="528435" y="368661"/>
                </a:lnTo>
                <a:lnTo>
                  <a:pt x="519434" y="353847"/>
                </a:lnTo>
                <a:lnTo>
                  <a:pt x="516605" y="334218"/>
                </a:lnTo>
                <a:lnTo>
                  <a:pt x="520148" y="316399"/>
                </a:lnTo>
                <a:lnTo>
                  <a:pt x="529389" y="303169"/>
                </a:lnTo>
                <a:lnTo>
                  <a:pt x="543521" y="294268"/>
                </a:lnTo>
                <a:lnTo>
                  <a:pt x="561735" y="289433"/>
                </a:lnTo>
                <a:lnTo>
                  <a:pt x="580770" y="294450"/>
                </a:lnTo>
                <a:lnTo>
                  <a:pt x="595328" y="303935"/>
                </a:lnTo>
                <a:lnTo>
                  <a:pt x="604471" y="318215"/>
                </a:lnTo>
                <a:lnTo>
                  <a:pt x="607264" y="337616"/>
                </a:lnTo>
                <a:lnTo>
                  <a:pt x="603688" y="355700"/>
                </a:lnTo>
                <a:lnTo>
                  <a:pt x="594630" y="369464"/>
                </a:lnTo>
                <a:lnTo>
                  <a:pt x="580709" y="378221"/>
                </a:lnTo>
                <a:lnTo>
                  <a:pt x="562541" y="381287"/>
                </a:lnTo>
                <a:close/>
              </a:path>
              <a:path w="4528819" h="1414145">
                <a:moveTo>
                  <a:pt x="823167" y="640351"/>
                </a:moveTo>
                <a:lnTo>
                  <a:pt x="805014" y="637628"/>
                </a:lnTo>
                <a:lnTo>
                  <a:pt x="790979" y="629042"/>
                </a:lnTo>
                <a:lnTo>
                  <a:pt x="781801" y="615377"/>
                </a:lnTo>
                <a:lnTo>
                  <a:pt x="778217" y="597421"/>
                </a:lnTo>
                <a:lnTo>
                  <a:pt x="780888" y="579266"/>
                </a:lnTo>
                <a:lnTo>
                  <a:pt x="789456" y="565233"/>
                </a:lnTo>
                <a:lnTo>
                  <a:pt x="803120" y="556040"/>
                </a:lnTo>
                <a:lnTo>
                  <a:pt x="821079" y="552409"/>
                </a:lnTo>
                <a:lnTo>
                  <a:pt x="838918" y="555116"/>
                </a:lnTo>
                <a:lnTo>
                  <a:pt x="852379" y="563841"/>
                </a:lnTo>
                <a:lnTo>
                  <a:pt x="861692" y="577631"/>
                </a:lnTo>
                <a:lnTo>
                  <a:pt x="867090" y="595536"/>
                </a:lnTo>
                <a:lnTo>
                  <a:pt x="862575" y="613441"/>
                </a:lnTo>
                <a:lnTo>
                  <a:pt x="853876" y="627478"/>
                </a:lnTo>
                <a:lnTo>
                  <a:pt x="840802" y="636748"/>
                </a:lnTo>
                <a:lnTo>
                  <a:pt x="823167" y="640351"/>
                </a:lnTo>
                <a:close/>
              </a:path>
              <a:path w="4528819" h="1414145">
                <a:moveTo>
                  <a:pt x="293632" y="110105"/>
                </a:moveTo>
                <a:lnTo>
                  <a:pt x="275476" y="107487"/>
                </a:lnTo>
                <a:lnTo>
                  <a:pt x="261432" y="98945"/>
                </a:lnTo>
                <a:lnTo>
                  <a:pt x="252214" y="85291"/>
                </a:lnTo>
                <a:lnTo>
                  <a:pt x="248534" y="67335"/>
                </a:lnTo>
                <a:lnTo>
                  <a:pt x="251182" y="49474"/>
                </a:lnTo>
                <a:lnTo>
                  <a:pt x="259860" y="35969"/>
                </a:lnTo>
                <a:lnTo>
                  <a:pt x="273622" y="26599"/>
                </a:lnTo>
                <a:lnTo>
                  <a:pt x="291520" y="21141"/>
                </a:lnTo>
                <a:lnTo>
                  <a:pt x="309400" y="25605"/>
                </a:lnTo>
                <a:lnTo>
                  <a:pt x="323436" y="34274"/>
                </a:lnTo>
                <a:lnTo>
                  <a:pt x="332730" y="47337"/>
                </a:lnTo>
                <a:lnTo>
                  <a:pt x="336383" y="64979"/>
                </a:lnTo>
                <a:lnTo>
                  <a:pt x="333720" y="83159"/>
                </a:lnTo>
                <a:lnTo>
                  <a:pt x="325186" y="97231"/>
                </a:lnTo>
                <a:lnTo>
                  <a:pt x="311562" y="106459"/>
                </a:lnTo>
                <a:lnTo>
                  <a:pt x="293632" y="110105"/>
                </a:lnTo>
                <a:close/>
              </a:path>
              <a:path w="4528819" h="1414145">
                <a:moveTo>
                  <a:pt x="3190336" y="899414"/>
                </a:moveTo>
                <a:lnTo>
                  <a:pt x="3173477" y="896197"/>
                </a:lnTo>
                <a:lnTo>
                  <a:pt x="3160521" y="887741"/>
                </a:lnTo>
                <a:lnTo>
                  <a:pt x="3152173" y="874721"/>
                </a:lnTo>
                <a:lnTo>
                  <a:pt x="3149140" y="857810"/>
                </a:lnTo>
                <a:lnTo>
                  <a:pt x="3152089" y="839501"/>
                </a:lnTo>
                <a:lnTo>
                  <a:pt x="3160812" y="825703"/>
                </a:lnTo>
                <a:lnTo>
                  <a:pt x="3174663" y="817073"/>
                </a:lnTo>
                <a:lnTo>
                  <a:pt x="3192995" y="814270"/>
                </a:lnTo>
                <a:lnTo>
                  <a:pt x="3209556" y="817478"/>
                </a:lnTo>
                <a:lnTo>
                  <a:pt x="3222020" y="826028"/>
                </a:lnTo>
                <a:lnTo>
                  <a:pt x="3230472" y="839219"/>
                </a:lnTo>
                <a:lnTo>
                  <a:pt x="3234998" y="856347"/>
                </a:lnTo>
                <a:lnTo>
                  <a:pt x="3230588" y="874275"/>
                </a:lnTo>
                <a:lnTo>
                  <a:pt x="3221764" y="887971"/>
                </a:lnTo>
                <a:lnTo>
                  <a:pt x="3208391" y="896623"/>
                </a:lnTo>
                <a:lnTo>
                  <a:pt x="3190336" y="899414"/>
                </a:lnTo>
                <a:close/>
              </a:path>
              <a:path w="4528819" h="1414145">
                <a:moveTo>
                  <a:pt x="3971189" y="375650"/>
                </a:moveTo>
                <a:lnTo>
                  <a:pt x="3954041" y="372445"/>
                </a:lnTo>
                <a:lnTo>
                  <a:pt x="3941749" y="364070"/>
                </a:lnTo>
                <a:lnTo>
                  <a:pt x="3934508" y="351005"/>
                </a:lnTo>
                <a:lnTo>
                  <a:pt x="3932513" y="333729"/>
                </a:lnTo>
                <a:lnTo>
                  <a:pt x="3935571" y="317984"/>
                </a:lnTo>
                <a:lnTo>
                  <a:pt x="3943235" y="306264"/>
                </a:lnTo>
                <a:lnTo>
                  <a:pt x="3955147" y="298876"/>
                </a:lnTo>
                <a:lnTo>
                  <a:pt x="3970953" y="296126"/>
                </a:lnTo>
                <a:lnTo>
                  <a:pt x="3988059" y="298509"/>
                </a:lnTo>
                <a:lnTo>
                  <a:pt x="4000638" y="306155"/>
                </a:lnTo>
                <a:lnTo>
                  <a:pt x="4008744" y="318730"/>
                </a:lnTo>
                <a:lnTo>
                  <a:pt x="4012430" y="335902"/>
                </a:lnTo>
                <a:lnTo>
                  <a:pt x="4008830" y="352984"/>
                </a:lnTo>
                <a:lnTo>
                  <a:pt x="4000809" y="365592"/>
                </a:lnTo>
                <a:lnTo>
                  <a:pt x="3988288" y="373292"/>
                </a:lnTo>
                <a:lnTo>
                  <a:pt x="3971189" y="375650"/>
                </a:lnTo>
                <a:close/>
              </a:path>
              <a:path w="4528819" h="1414145">
                <a:moveTo>
                  <a:pt x="2403768" y="1165922"/>
                </a:moveTo>
                <a:lnTo>
                  <a:pt x="2386692" y="1162568"/>
                </a:lnTo>
                <a:lnTo>
                  <a:pt x="2374103" y="1155325"/>
                </a:lnTo>
                <a:lnTo>
                  <a:pt x="2366210" y="1144000"/>
                </a:lnTo>
                <a:lnTo>
                  <a:pt x="2363223" y="1128401"/>
                </a:lnTo>
                <a:lnTo>
                  <a:pt x="2365395" y="1111180"/>
                </a:lnTo>
                <a:lnTo>
                  <a:pt x="2372776" y="1098441"/>
                </a:lnTo>
                <a:lnTo>
                  <a:pt x="2385150" y="1090583"/>
                </a:lnTo>
                <a:lnTo>
                  <a:pt x="2402300" y="1088007"/>
                </a:lnTo>
                <a:lnTo>
                  <a:pt x="2419417" y="1090984"/>
                </a:lnTo>
                <a:lnTo>
                  <a:pt x="2431553" y="1099195"/>
                </a:lnTo>
                <a:lnTo>
                  <a:pt x="2438592" y="1112153"/>
                </a:lnTo>
                <a:lnTo>
                  <a:pt x="2440413" y="1129375"/>
                </a:lnTo>
                <a:lnTo>
                  <a:pt x="2437107" y="1144915"/>
                </a:lnTo>
                <a:lnTo>
                  <a:pt x="2429317" y="1155899"/>
                </a:lnTo>
                <a:lnTo>
                  <a:pt x="2417914" y="1162758"/>
                </a:lnTo>
                <a:lnTo>
                  <a:pt x="2403768" y="1165922"/>
                </a:lnTo>
                <a:close/>
              </a:path>
              <a:path w="4528819" h="1414145">
                <a:moveTo>
                  <a:pt x="2132379" y="1165236"/>
                </a:moveTo>
                <a:lnTo>
                  <a:pt x="2115246" y="1162364"/>
                </a:lnTo>
                <a:lnTo>
                  <a:pt x="2102987" y="1154342"/>
                </a:lnTo>
                <a:lnTo>
                  <a:pt x="2095759" y="1141545"/>
                </a:lnTo>
                <a:lnTo>
                  <a:pt x="2093715" y="1124349"/>
                </a:lnTo>
                <a:lnTo>
                  <a:pt x="2096832" y="1108760"/>
                </a:lnTo>
                <a:lnTo>
                  <a:pt x="2104518" y="1097664"/>
                </a:lnTo>
                <a:lnTo>
                  <a:pt x="2115957" y="1090634"/>
                </a:lnTo>
                <a:lnTo>
                  <a:pt x="2130332" y="1087242"/>
                </a:lnTo>
                <a:lnTo>
                  <a:pt x="2148456" y="1091033"/>
                </a:lnTo>
                <a:lnTo>
                  <a:pt x="2161375" y="1099161"/>
                </a:lnTo>
                <a:lnTo>
                  <a:pt x="2168921" y="1111729"/>
                </a:lnTo>
                <a:lnTo>
                  <a:pt x="2170924" y="1128840"/>
                </a:lnTo>
                <a:lnTo>
                  <a:pt x="2167779" y="1144514"/>
                </a:lnTo>
                <a:lnTo>
                  <a:pt x="2160078" y="1155968"/>
                </a:lnTo>
                <a:lnTo>
                  <a:pt x="2148164" y="1162956"/>
                </a:lnTo>
                <a:lnTo>
                  <a:pt x="2132379" y="1165236"/>
                </a:lnTo>
                <a:close/>
              </a:path>
              <a:path w="4528819" h="1414145">
                <a:moveTo>
                  <a:pt x="3711081" y="635020"/>
                </a:moveTo>
                <a:lnTo>
                  <a:pt x="3695334" y="632407"/>
                </a:lnTo>
                <a:lnTo>
                  <a:pt x="3683616" y="625123"/>
                </a:lnTo>
                <a:lnTo>
                  <a:pt x="3676216" y="613463"/>
                </a:lnTo>
                <a:lnTo>
                  <a:pt x="3673424" y="597717"/>
                </a:lnTo>
                <a:lnTo>
                  <a:pt x="3675766" y="580626"/>
                </a:lnTo>
                <a:lnTo>
                  <a:pt x="3683366" y="568281"/>
                </a:lnTo>
                <a:lnTo>
                  <a:pt x="3695784" y="560529"/>
                </a:lnTo>
                <a:lnTo>
                  <a:pt x="3712584" y="557216"/>
                </a:lnTo>
                <a:lnTo>
                  <a:pt x="3728454" y="560655"/>
                </a:lnTo>
                <a:lnTo>
                  <a:pt x="3740338" y="568000"/>
                </a:lnTo>
                <a:lnTo>
                  <a:pt x="3747857" y="579410"/>
                </a:lnTo>
                <a:lnTo>
                  <a:pt x="3750635" y="595043"/>
                </a:lnTo>
                <a:lnTo>
                  <a:pt x="3748268" y="612235"/>
                </a:lnTo>
                <a:lnTo>
                  <a:pt x="3740718" y="624827"/>
                </a:lnTo>
                <a:lnTo>
                  <a:pt x="3728239" y="632521"/>
                </a:lnTo>
                <a:lnTo>
                  <a:pt x="3711081" y="635020"/>
                </a:lnTo>
                <a:close/>
              </a:path>
              <a:path w="4528819" h="1414145">
                <a:moveTo>
                  <a:pt x="1082772" y="895488"/>
                </a:moveTo>
                <a:lnTo>
                  <a:pt x="1065582" y="892758"/>
                </a:lnTo>
                <a:lnTo>
                  <a:pt x="1053162" y="884883"/>
                </a:lnTo>
                <a:lnTo>
                  <a:pt x="1045796" y="872193"/>
                </a:lnTo>
                <a:lnTo>
                  <a:pt x="1043767" y="855017"/>
                </a:lnTo>
                <a:lnTo>
                  <a:pt x="1047297" y="837935"/>
                </a:lnTo>
                <a:lnTo>
                  <a:pt x="1055985" y="826082"/>
                </a:lnTo>
                <a:lnTo>
                  <a:pt x="1069223" y="819515"/>
                </a:lnTo>
                <a:lnTo>
                  <a:pt x="1086401" y="818291"/>
                </a:lnTo>
                <a:lnTo>
                  <a:pt x="1101761" y="822113"/>
                </a:lnTo>
                <a:lnTo>
                  <a:pt x="1112552" y="830508"/>
                </a:lnTo>
                <a:lnTo>
                  <a:pt x="1119006" y="842985"/>
                </a:lnTo>
                <a:lnTo>
                  <a:pt x="1121351" y="859053"/>
                </a:lnTo>
                <a:lnTo>
                  <a:pt x="1117602" y="874401"/>
                </a:lnTo>
                <a:lnTo>
                  <a:pt x="1110001" y="885868"/>
                </a:lnTo>
                <a:lnTo>
                  <a:pt x="1098430" y="893036"/>
                </a:lnTo>
                <a:lnTo>
                  <a:pt x="1082772" y="895488"/>
                </a:lnTo>
                <a:close/>
              </a:path>
              <a:path w="4528819" h="1414145">
                <a:moveTo>
                  <a:pt x="1611834" y="1162828"/>
                </a:moveTo>
                <a:lnTo>
                  <a:pt x="1597379" y="1160551"/>
                </a:lnTo>
                <a:lnTo>
                  <a:pt x="1586223" y="1153755"/>
                </a:lnTo>
                <a:lnTo>
                  <a:pt x="1578870" y="1142974"/>
                </a:lnTo>
                <a:lnTo>
                  <a:pt x="1575825" y="1128742"/>
                </a:lnTo>
                <a:lnTo>
                  <a:pt x="1577740" y="1112898"/>
                </a:lnTo>
                <a:lnTo>
                  <a:pt x="1584765" y="1100910"/>
                </a:lnTo>
                <a:lnTo>
                  <a:pt x="1596391" y="1093245"/>
                </a:lnTo>
                <a:lnTo>
                  <a:pt x="1612110" y="1090368"/>
                </a:lnTo>
                <a:lnTo>
                  <a:pt x="1626343" y="1092634"/>
                </a:lnTo>
                <a:lnTo>
                  <a:pt x="1637073" y="1099566"/>
                </a:lnTo>
                <a:lnTo>
                  <a:pt x="1644531" y="1110474"/>
                </a:lnTo>
                <a:lnTo>
                  <a:pt x="1648949" y="1124669"/>
                </a:lnTo>
                <a:lnTo>
                  <a:pt x="1645695" y="1140259"/>
                </a:lnTo>
                <a:lnTo>
                  <a:pt x="1638571" y="1152247"/>
                </a:lnTo>
                <a:lnTo>
                  <a:pt x="1627358" y="1159986"/>
                </a:lnTo>
                <a:lnTo>
                  <a:pt x="1611834" y="1162828"/>
                </a:lnTo>
                <a:close/>
              </a:path>
              <a:path w="4528819" h="1414145">
                <a:moveTo>
                  <a:pt x="1873743" y="1165188"/>
                </a:moveTo>
                <a:lnTo>
                  <a:pt x="1856804" y="1161384"/>
                </a:lnTo>
                <a:lnTo>
                  <a:pt x="1844446" y="1153856"/>
                </a:lnTo>
                <a:lnTo>
                  <a:pt x="1836915" y="1142403"/>
                </a:lnTo>
                <a:lnTo>
                  <a:pt x="1834453" y="1126830"/>
                </a:lnTo>
                <a:lnTo>
                  <a:pt x="1837365" y="1109732"/>
                </a:lnTo>
                <a:lnTo>
                  <a:pt x="1845455" y="1097552"/>
                </a:lnTo>
                <a:lnTo>
                  <a:pt x="1858261" y="1090542"/>
                </a:lnTo>
                <a:lnTo>
                  <a:pt x="1875323" y="1088949"/>
                </a:lnTo>
                <a:lnTo>
                  <a:pt x="1890701" y="1092495"/>
                </a:lnTo>
                <a:lnTo>
                  <a:pt x="1901717" y="1100608"/>
                </a:lnTo>
                <a:lnTo>
                  <a:pt x="1908183" y="1112816"/>
                </a:lnTo>
                <a:lnTo>
                  <a:pt x="1909910" y="1128648"/>
                </a:lnTo>
                <a:lnTo>
                  <a:pt x="1906653" y="1144127"/>
                </a:lnTo>
                <a:lnTo>
                  <a:pt x="1898932" y="1155024"/>
                </a:lnTo>
                <a:lnTo>
                  <a:pt x="1887659" y="1161867"/>
                </a:lnTo>
                <a:lnTo>
                  <a:pt x="1873743" y="1165188"/>
                </a:lnTo>
                <a:close/>
              </a:path>
              <a:path w="4528819" h="1414145">
                <a:moveTo>
                  <a:pt x="3450787" y="893105"/>
                </a:moveTo>
                <a:lnTo>
                  <a:pt x="3436586" y="890447"/>
                </a:lnTo>
                <a:lnTo>
                  <a:pt x="3426230" y="883309"/>
                </a:lnTo>
                <a:lnTo>
                  <a:pt x="3419081" y="872931"/>
                </a:lnTo>
                <a:lnTo>
                  <a:pt x="3414505" y="860555"/>
                </a:lnTo>
                <a:lnTo>
                  <a:pt x="3418378" y="843501"/>
                </a:lnTo>
                <a:lnTo>
                  <a:pt x="3425879" y="830861"/>
                </a:lnTo>
                <a:lnTo>
                  <a:pt x="3437293" y="823082"/>
                </a:lnTo>
                <a:lnTo>
                  <a:pt x="3452899" y="820613"/>
                </a:lnTo>
                <a:lnTo>
                  <a:pt x="3467254" y="823274"/>
                </a:lnTo>
                <a:lnTo>
                  <a:pt x="3478242" y="830327"/>
                </a:lnTo>
                <a:lnTo>
                  <a:pt x="3485335" y="841272"/>
                </a:lnTo>
                <a:lnTo>
                  <a:pt x="3488006" y="855609"/>
                </a:lnTo>
                <a:lnTo>
                  <a:pt x="3485675" y="871378"/>
                </a:lnTo>
                <a:lnTo>
                  <a:pt x="3478376" y="883168"/>
                </a:lnTo>
                <a:lnTo>
                  <a:pt x="3466587" y="890552"/>
                </a:lnTo>
                <a:lnTo>
                  <a:pt x="3450787" y="893105"/>
                </a:lnTo>
                <a:close/>
              </a:path>
              <a:path w="4528819" h="1414145">
                <a:moveTo>
                  <a:pt x="4241932" y="103744"/>
                </a:moveTo>
                <a:lnTo>
                  <a:pt x="4225999" y="101280"/>
                </a:lnTo>
                <a:lnTo>
                  <a:pt x="4214166" y="94033"/>
                </a:lnTo>
                <a:lnTo>
                  <a:pt x="4206776" y="82302"/>
                </a:lnTo>
                <a:lnTo>
                  <a:pt x="4204173" y="66388"/>
                </a:lnTo>
                <a:lnTo>
                  <a:pt x="4206590" y="50486"/>
                </a:lnTo>
                <a:lnTo>
                  <a:pt x="4213823" y="38706"/>
                </a:lnTo>
                <a:lnTo>
                  <a:pt x="4225556" y="31295"/>
                </a:lnTo>
                <a:lnTo>
                  <a:pt x="4241473" y="28500"/>
                </a:lnTo>
                <a:lnTo>
                  <a:pt x="4257399" y="30926"/>
                </a:lnTo>
                <a:lnTo>
                  <a:pt x="4268666" y="38217"/>
                </a:lnTo>
                <a:lnTo>
                  <a:pt x="4276003" y="49134"/>
                </a:lnTo>
                <a:lnTo>
                  <a:pt x="4280141" y="62440"/>
                </a:lnTo>
                <a:lnTo>
                  <a:pt x="4276594" y="80255"/>
                </a:lnTo>
                <a:lnTo>
                  <a:pt x="4269201" y="93181"/>
                </a:lnTo>
                <a:lnTo>
                  <a:pt x="4257725" y="101063"/>
                </a:lnTo>
                <a:lnTo>
                  <a:pt x="4241932" y="103744"/>
                </a:lnTo>
                <a:close/>
              </a:path>
              <a:path w="4528819" h="1414145">
                <a:moveTo>
                  <a:pt x="2660731" y="1163549"/>
                </a:moveTo>
                <a:lnTo>
                  <a:pt x="2644952" y="1160348"/>
                </a:lnTo>
                <a:lnTo>
                  <a:pt x="2633529" y="1152416"/>
                </a:lnTo>
                <a:lnTo>
                  <a:pt x="2626792" y="1140205"/>
                </a:lnTo>
                <a:lnTo>
                  <a:pt x="2625073" y="1124169"/>
                </a:lnTo>
                <a:lnTo>
                  <a:pt x="2628112" y="1109820"/>
                </a:lnTo>
                <a:lnTo>
                  <a:pt x="2635359" y="1099074"/>
                </a:lnTo>
                <a:lnTo>
                  <a:pt x="2646441" y="1092210"/>
                </a:lnTo>
                <a:lnTo>
                  <a:pt x="2660986" y="1089505"/>
                </a:lnTo>
                <a:lnTo>
                  <a:pt x="2676932" y="1091829"/>
                </a:lnTo>
                <a:lnTo>
                  <a:pt x="2688208" y="1099135"/>
                </a:lnTo>
                <a:lnTo>
                  <a:pt x="2695642" y="1110087"/>
                </a:lnTo>
                <a:lnTo>
                  <a:pt x="2700065" y="1123351"/>
                </a:lnTo>
                <a:lnTo>
                  <a:pt x="2695987" y="1141040"/>
                </a:lnTo>
                <a:lnTo>
                  <a:pt x="2688231" y="1153821"/>
                </a:lnTo>
                <a:lnTo>
                  <a:pt x="2676558" y="1161416"/>
                </a:lnTo>
                <a:lnTo>
                  <a:pt x="2660731" y="1163549"/>
                </a:lnTo>
                <a:close/>
              </a:path>
              <a:path w="4528819" h="1414145">
                <a:moveTo>
                  <a:pt x="560889" y="632425"/>
                </a:moveTo>
                <a:lnTo>
                  <a:pt x="546636" y="629767"/>
                </a:lnTo>
                <a:lnTo>
                  <a:pt x="535697" y="622729"/>
                </a:lnTo>
                <a:lnTo>
                  <a:pt x="528620" y="611833"/>
                </a:lnTo>
                <a:lnTo>
                  <a:pt x="525953" y="597598"/>
                </a:lnTo>
                <a:lnTo>
                  <a:pt x="528286" y="581918"/>
                </a:lnTo>
                <a:lnTo>
                  <a:pt x="535571" y="570152"/>
                </a:lnTo>
                <a:lnTo>
                  <a:pt x="547305" y="562793"/>
                </a:lnTo>
                <a:lnTo>
                  <a:pt x="562984" y="560337"/>
                </a:lnTo>
                <a:lnTo>
                  <a:pt x="577022" y="562974"/>
                </a:lnTo>
                <a:lnTo>
                  <a:pt x="587528" y="570158"/>
                </a:lnTo>
                <a:lnTo>
                  <a:pt x="594714" y="581235"/>
                </a:lnTo>
                <a:lnTo>
                  <a:pt x="598793" y="595549"/>
                </a:lnTo>
                <a:lnTo>
                  <a:pt x="595071" y="610826"/>
                </a:lnTo>
                <a:lnTo>
                  <a:pt x="587680" y="622555"/>
                </a:lnTo>
                <a:lnTo>
                  <a:pt x="576369" y="630000"/>
                </a:lnTo>
                <a:lnTo>
                  <a:pt x="560889" y="632425"/>
                </a:lnTo>
                <a:close/>
              </a:path>
              <a:path w="4528819" h="1414145">
                <a:moveTo>
                  <a:pt x="293754" y="372491"/>
                </a:moveTo>
                <a:lnTo>
                  <a:pt x="279184" y="369321"/>
                </a:lnTo>
                <a:lnTo>
                  <a:pt x="267734" y="362623"/>
                </a:lnTo>
                <a:lnTo>
                  <a:pt x="260055" y="352322"/>
                </a:lnTo>
                <a:lnTo>
                  <a:pt x="256797" y="338341"/>
                </a:lnTo>
                <a:lnTo>
                  <a:pt x="258691" y="322395"/>
                </a:lnTo>
                <a:lnTo>
                  <a:pt x="265828" y="310330"/>
                </a:lnTo>
                <a:lnTo>
                  <a:pt x="277618" y="302738"/>
                </a:lnTo>
                <a:lnTo>
                  <a:pt x="293468" y="300212"/>
                </a:lnTo>
                <a:lnTo>
                  <a:pt x="307812" y="302874"/>
                </a:lnTo>
                <a:lnTo>
                  <a:pt x="318724" y="310092"/>
                </a:lnTo>
                <a:lnTo>
                  <a:pt x="325695" y="321264"/>
                </a:lnTo>
                <a:lnTo>
                  <a:pt x="328219" y="335790"/>
                </a:lnTo>
                <a:lnTo>
                  <a:pt x="325826" y="350084"/>
                </a:lnTo>
                <a:lnTo>
                  <a:pt x="318835" y="360830"/>
                </a:lnTo>
                <a:lnTo>
                  <a:pt x="307919" y="368231"/>
                </a:lnTo>
                <a:lnTo>
                  <a:pt x="293754" y="372491"/>
                </a:lnTo>
                <a:close/>
              </a:path>
              <a:path w="4528819" h="1414145">
                <a:moveTo>
                  <a:pt x="2920998" y="1161612"/>
                </a:moveTo>
                <a:lnTo>
                  <a:pt x="2906736" y="1158613"/>
                </a:lnTo>
                <a:lnTo>
                  <a:pt x="2895962" y="1151217"/>
                </a:lnTo>
                <a:lnTo>
                  <a:pt x="2889240" y="1139966"/>
                </a:lnTo>
                <a:lnTo>
                  <a:pt x="2887136" y="1125403"/>
                </a:lnTo>
                <a:lnTo>
                  <a:pt x="2890157" y="1111252"/>
                </a:lnTo>
                <a:lnTo>
                  <a:pt x="2897636" y="1101082"/>
                </a:lnTo>
                <a:lnTo>
                  <a:pt x="2908396" y="1094311"/>
                </a:lnTo>
                <a:lnTo>
                  <a:pt x="2921261" y="1090360"/>
                </a:lnTo>
                <a:lnTo>
                  <a:pt x="2936617" y="1095003"/>
                </a:lnTo>
                <a:lnTo>
                  <a:pt x="2948109" y="1102634"/>
                </a:lnTo>
                <a:lnTo>
                  <a:pt x="2955157" y="1113482"/>
                </a:lnTo>
                <a:lnTo>
                  <a:pt x="2957180" y="1127780"/>
                </a:lnTo>
                <a:lnTo>
                  <a:pt x="2954146" y="1142091"/>
                </a:lnTo>
                <a:lnTo>
                  <a:pt x="2946744" y="1152926"/>
                </a:lnTo>
                <a:lnTo>
                  <a:pt x="2935514" y="1159647"/>
                </a:lnTo>
                <a:lnTo>
                  <a:pt x="2920998" y="1161612"/>
                </a:lnTo>
                <a:close/>
              </a:path>
              <a:path w="4528819" h="1414145">
                <a:moveTo>
                  <a:pt x="821784" y="890662"/>
                </a:moveTo>
                <a:lnTo>
                  <a:pt x="807855" y="886805"/>
                </a:lnTo>
                <a:lnTo>
                  <a:pt x="797276" y="879579"/>
                </a:lnTo>
                <a:lnTo>
                  <a:pt x="790751" y="868906"/>
                </a:lnTo>
                <a:lnTo>
                  <a:pt x="788981" y="854706"/>
                </a:lnTo>
                <a:lnTo>
                  <a:pt x="791875" y="841883"/>
                </a:lnTo>
                <a:lnTo>
                  <a:pt x="798710" y="831999"/>
                </a:lnTo>
                <a:lnTo>
                  <a:pt x="808933" y="825701"/>
                </a:lnTo>
                <a:lnTo>
                  <a:pt x="821993" y="823636"/>
                </a:lnTo>
                <a:lnTo>
                  <a:pt x="836274" y="826338"/>
                </a:lnTo>
                <a:lnTo>
                  <a:pt x="846960" y="833488"/>
                </a:lnTo>
                <a:lnTo>
                  <a:pt x="853477" y="844548"/>
                </a:lnTo>
                <a:lnTo>
                  <a:pt x="855246" y="858976"/>
                </a:lnTo>
                <a:lnTo>
                  <a:pt x="852366" y="871543"/>
                </a:lnTo>
                <a:lnTo>
                  <a:pt x="845480" y="881030"/>
                </a:lnTo>
                <a:lnTo>
                  <a:pt x="835111" y="887411"/>
                </a:lnTo>
                <a:lnTo>
                  <a:pt x="821784" y="890662"/>
                </a:lnTo>
                <a:close/>
              </a:path>
              <a:path w="4528819" h="1414145">
                <a:moveTo>
                  <a:pt x="28142" y="98168"/>
                </a:moveTo>
                <a:lnTo>
                  <a:pt x="15399" y="94464"/>
                </a:lnTo>
                <a:lnTo>
                  <a:pt x="6218" y="86982"/>
                </a:lnTo>
                <a:lnTo>
                  <a:pt x="964" y="76329"/>
                </a:lnTo>
                <a:lnTo>
                  <a:pt x="0" y="63117"/>
                </a:lnTo>
                <a:lnTo>
                  <a:pt x="3380" y="50551"/>
                </a:lnTo>
                <a:lnTo>
                  <a:pt x="10411" y="41480"/>
                </a:lnTo>
                <a:lnTo>
                  <a:pt x="20349" y="35738"/>
                </a:lnTo>
                <a:lnTo>
                  <a:pt x="32451" y="33157"/>
                </a:lnTo>
                <a:lnTo>
                  <a:pt x="46357" y="37158"/>
                </a:lnTo>
                <a:lnTo>
                  <a:pt x="56616" y="44107"/>
                </a:lnTo>
                <a:lnTo>
                  <a:pt x="62807" y="54029"/>
                </a:lnTo>
                <a:lnTo>
                  <a:pt x="64512" y="66946"/>
                </a:lnTo>
                <a:lnTo>
                  <a:pt x="61434" y="81179"/>
                </a:lnTo>
                <a:lnTo>
                  <a:pt x="54028" y="91474"/>
                </a:lnTo>
                <a:lnTo>
                  <a:pt x="42771" y="97311"/>
                </a:lnTo>
                <a:lnTo>
                  <a:pt x="28142" y="98168"/>
                </a:lnTo>
                <a:close/>
              </a:path>
              <a:path w="4528819" h="1414145">
                <a:moveTo>
                  <a:pt x="1350993" y="1158873"/>
                </a:moveTo>
                <a:lnTo>
                  <a:pt x="1336775" y="1155791"/>
                </a:lnTo>
                <a:lnTo>
                  <a:pt x="1326491" y="1148377"/>
                </a:lnTo>
                <a:lnTo>
                  <a:pt x="1320661" y="1137109"/>
                </a:lnTo>
                <a:lnTo>
                  <a:pt x="1319805" y="1122464"/>
                </a:lnTo>
                <a:lnTo>
                  <a:pt x="1323506" y="1109701"/>
                </a:lnTo>
                <a:lnTo>
                  <a:pt x="1330983" y="1100500"/>
                </a:lnTo>
                <a:lnTo>
                  <a:pt x="1341623" y="1095243"/>
                </a:lnTo>
                <a:lnTo>
                  <a:pt x="1354816" y="1094310"/>
                </a:lnTo>
                <a:lnTo>
                  <a:pt x="1367351" y="1097692"/>
                </a:lnTo>
                <a:lnTo>
                  <a:pt x="1376480" y="1104766"/>
                </a:lnTo>
                <a:lnTo>
                  <a:pt x="1382219" y="1114983"/>
                </a:lnTo>
                <a:lnTo>
                  <a:pt x="1384583" y="1127794"/>
                </a:lnTo>
                <a:lnTo>
                  <a:pt x="1380682" y="1141127"/>
                </a:lnTo>
                <a:lnTo>
                  <a:pt x="1373788" y="1151095"/>
                </a:lnTo>
                <a:lnTo>
                  <a:pt x="1363894" y="1157182"/>
                </a:lnTo>
                <a:lnTo>
                  <a:pt x="1350993" y="1158873"/>
                </a:lnTo>
                <a:close/>
              </a:path>
              <a:path w="4528819" h="1414145">
                <a:moveTo>
                  <a:pt x="3712747" y="885490"/>
                </a:moveTo>
                <a:lnTo>
                  <a:pt x="3700487" y="883869"/>
                </a:lnTo>
                <a:lnTo>
                  <a:pt x="3691351" y="878585"/>
                </a:lnTo>
                <a:lnTo>
                  <a:pt x="3685581" y="869767"/>
                </a:lnTo>
                <a:lnTo>
                  <a:pt x="3683416" y="857544"/>
                </a:lnTo>
                <a:lnTo>
                  <a:pt x="3685016" y="845280"/>
                </a:lnTo>
                <a:lnTo>
                  <a:pt x="3690283" y="836142"/>
                </a:lnTo>
                <a:lnTo>
                  <a:pt x="3699092" y="830364"/>
                </a:lnTo>
                <a:lnTo>
                  <a:pt x="3711315" y="828178"/>
                </a:lnTo>
                <a:lnTo>
                  <a:pt x="3723513" y="829797"/>
                </a:lnTo>
                <a:lnTo>
                  <a:pt x="3732495" y="835151"/>
                </a:lnTo>
                <a:lnTo>
                  <a:pt x="3738300" y="844060"/>
                </a:lnTo>
                <a:lnTo>
                  <a:pt x="3740965" y="856343"/>
                </a:lnTo>
                <a:lnTo>
                  <a:pt x="3738852" y="868423"/>
                </a:lnTo>
                <a:lnTo>
                  <a:pt x="3733537" y="877521"/>
                </a:lnTo>
                <a:lnTo>
                  <a:pt x="3724881" y="883317"/>
                </a:lnTo>
                <a:lnTo>
                  <a:pt x="3712747" y="885490"/>
                </a:lnTo>
                <a:close/>
              </a:path>
              <a:path w="4528819" h="1414145">
                <a:moveTo>
                  <a:pt x="1085657" y="1153243"/>
                </a:moveTo>
                <a:lnTo>
                  <a:pt x="1073443" y="1152469"/>
                </a:lnTo>
                <a:lnTo>
                  <a:pt x="1064048" y="1147451"/>
                </a:lnTo>
                <a:lnTo>
                  <a:pt x="1057942" y="1138654"/>
                </a:lnTo>
                <a:lnTo>
                  <a:pt x="1055596" y="1126542"/>
                </a:lnTo>
                <a:lnTo>
                  <a:pt x="1057222" y="1115818"/>
                </a:lnTo>
                <a:lnTo>
                  <a:pt x="1062336" y="1107586"/>
                </a:lnTo>
                <a:lnTo>
                  <a:pt x="1070484" y="1102129"/>
                </a:lnTo>
                <a:lnTo>
                  <a:pt x="1081213" y="1099727"/>
                </a:lnTo>
                <a:lnTo>
                  <a:pt x="1092022" y="1101079"/>
                </a:lnTo>
                <a:lnTo>
                  <a:pt x="1099966" y="1105994"/>
                </a:lnTo>
                <a:lnTo>
                  <a:pt x="1105628" y="1113308"/>
                </a:lnTo>
                <a:lnTo>
                  <a:pt x="1109587" y="1121856"/>
                </a:lnTo>
                <a:lnTo>
                  <a:pt x="1107883" y="1134357"/>
                </a:lnTo>
                <a:lnTo>
                  <a:pt x="1103256" y="1143875"/>
                </a:lnTo>
                <a:lnTo>
                  <a:pt x="1095812" y="1150230"/>
                </a:lnTo>
                <a:lnTo>
                  <a:pt x="1085657" y="1153243"/>
                </a:lnTo>
                <a:close/>
              </a:path>
              <a:path w="4528819" h="1414145">
                <a:moveTo>
                  <a:pt x="294603" y="623886"/>
                </a:moveTo>
                <a:lnTo>
                  <a:pt x="282662" y="620789"/>
                </a:lnTo>
                <a:lnTo>
                  <a:pt x="273685" y="615415"/>
                </a:lnTo>
                <a:lnTo>
                  <a:pt x="268015" y="607613"/>
                </a:lnTo>
                <a:lnTo>
                  <a:pt x="265997" y="597237"/>
                </a:lnTo>
                <a:lnTo>
                  <a:pt x="267974" y="585227"/>
                </a:lnTo>
                <a:lnTo>
                  <a:pt x="273772" y="576345"/>
                </a:lnTo>
                <a:lnTo>
                  <a:pt x="282925" y="571090"/>
                </a:lnTo>
                <a:lnTo>
                  <a:pt x="294968" y="569963"/>
                </a:lnTo>
                <a:lnTo>
                  <a:pt x="305194" y="572594"/>
                </a:lnTo>
                <a:lnTo>
                  <a:pt x="312940" y="578363"/>
                </a:lnTo>
                <a:lnTo>
                  <a:pt x="317723" y="586887"/>
                </a:lnTo>
                <a:lnTo>
                  <a:pt x="319055" y="597782"/>
                </a:lnTo>
                <a:lnTo>
                  <a:pt x="316608" y="608185"/>
                </a:lnTo>
                <a:lnTo>
                  <a:pt x="311054" y="615617"/>
                </a:lnTo>
                <a:lnTo>
                  <a:pt x="303388" y="620658"/>
                </a:lnTo>
                <a:lnTo>
                  <a:pt x="294603" y="623886"/>
                </a:lnTo>
                <a:close/>
              </a:path>
              <a:path w="4528819" h="1414145">
                <a:moveTo>
                  <a:pt x="3971608" y="626529"/>
                </a:moveTo>
                <a:lnTo>
                  <a:pt x="3959496" y="624568"/>
                </a:lnTo>
                <a:lnTo>
                  <a:pt x="3950345" y="619010"/>
                </a:lnTo>
                <a:lnTo>
                  <a:pt x="3944455" y="610091"/>
                </a:lnTo>
                <a:lnTo>
                  <a:pt x="3942126" y="598047"/>
                </a:lnTo>
                <a:lnTo>
                  <a:pt x="3943772" y="584525"/>
                </a:lnTo>
                <a:lnTo>
                  <a:pt x="3949580" y="574519"/>
                </a:lnTo>
                <a:lnTo>
                  <a:pt x="3959341" y="568323"/>
                </a:lnTo>
                <a:lnTo>
                  <a:pt x="3972847" y="566231"/>
                </a:lnTo>
                <a:lnTo>
                  <a:pt x="3984834" y="568192"/>
                </a:lnTo>
                <a:lnTo>
                  <a:pt x="3993798" y="573845"/>
                </a:lnTo>
                <a:lnTo>
                  <a:pt x="3999747" y="583004"/>
                </a:lnTo>
                <a:lnTo>
                  <a:pt x="4002691" y="595483"/>
                </a:lnTo>
                <a:lnTo>
                  <a:pt x="4000417" y="608504"/>
                </a:lnTo>
                <a:lnTo>
                  <a:pt x="3994567" y="618301"/>
                </a:lnTo>
                <a:lnTo>
                  <a:pt x="3985008" y="624449"/>
                </a:lnTo>
                <a:lnTo>
                  <a:pt x="3971608" y="626529"/>
                </a:lnTo>
                <a:close/>
              </a:path>
              <a:path w="4528819" h="1414145">
                <a:moveTo>
                  <a:pt x="3189386" y="1155454"/>
                </a:moveTo>
                <a:lnTo>
                  <a:pt x="3177172" y="1152631"/>
                </a:lnTo>
                <a:lnTo>
                  <a:pt x="3168654" y="1146249"/>
                </a:lnTo>
                <a:lnTo>
                  <a:pt x="3163866" y="1136683"/>
                </a:lnTo>
                <a:lnTo>
                  <a:pt x="3162843" y="1124308"/>
                </a:lnTo>
                <a:lnTo>
                  <a:pt x="3165647" y="1112086"/>
                </a:lnTo>
                <a:lnTo>
                  <a:pt x="3172015" y="1103566"/>
                </a:lnTo>
                <a:lnTo>
                  <a:pt x="3181573" y="1098775"/>
                </a:lnTo>
                <a:lnTo>
                  <a:pt x="3193949" y="1097736"/>
                </a:lnTo>
                <a:lnTo>
                  <a:pt x="3206090" y="1100542"/>
                </a:lnTo>
                <a:lnTo>
                  <a:pt x="3214434" y="1106941"/>
                </a:lnTo>
                <a:lnTo>
                  <a:pt x="3219243" y="1116526"/>
                </a:lnTo>
                <a:lnTo>
                  <a:pt x="3220779" y="1128892"/>
                </a:lnTo>
                <a:lnTo>
                  <a:pt x="3217473" y="1141048"/>
                </a:lnTo>
                <a:lnTo>
                  <a:pt x="3211062" y="1149586"/>
                </a:lnTo>
                <a:lnTo>
                  <a:pt x="3201662" y="1154418"/>
                </a:lnTo>
                <a:lnTo>
                  <a:pt x="3189386" y="1155454"/>
                </a:lnTo>
                <a:close/>
              </a:path>
              <a:path w="4528819" h="1414145">
                <a:moveTo>
                  <a:pt x="2130921" y="1413777"/>
                </a:moveTo>
                <a:lnTo>
                  <a:pt x="2120318" y="1411594"/>
                </a:lnTo>
                <a:lnTo>
                  <a:pt x="2112338" y="1406079"/>
                </a:lnTo>
                <a:lnTo>
                  <a:pt x="2107294" y="1397665"/>
                </a:lnTo>
                <a:lnTo>
                  <a:pt x="2105499" y="1386783"/>
                </a:lnTo>
                <a:lnTo>
                  <a:pt x="2107435" y="1376103"/>
                </a:lnTo>
                <a:lnTo>
                  <a:pt x="2112699" y="1368360"/>
                </a:lnTo>
                <a:lnTo>
                  <a:pt x="2120268" y="1363004"/>
                </a:lnTo>
                <a:lnTo>
                  <a:pt x="2129122" y="1359485"/>
                </a:lnTo>
                <a:lnTo>
                  <a:pt x="2141336" y="1361933"/>
                </a:lnTo>
                <a:lnTo>
                  <a:pt x="2150571" y="1366967"/>
                </a:lnTo>
                <a:lnTo>
                  <a:pt x="2156556" y="1374653"/>
                </a:lnTo>
                <a:lnTo>
                  <a:pt x="2159023" y="1385061"/>
                </a:lnTo>
                <a:lnTo>
                  <a:pt x="2157589" y="1397271"/>
                </a:lnTo>
                <a:lnTo>
                  <a:pt x="2152146" y="1406428"/>
                </a:lnTo>
                <a:lnTo>
                  <a:pt x="2143116" y="1412081"/>
                </a:lnTo>
                <a:lnTo>
                  <a:pt x="2130921" y="1413777"/>
                </a:lnTo>
                <a:close/>
              </a:path>
              <a:path w="4528819" h="1414145">
                <a:moveTo>
                  <a:pt x="4499644" y="92841"/>
                </a:moveTo>
                <a:lnTo>
                  <a:pt x="4489175" y="90325"/>
                </a:lnTo>
                <a:lnTo>
                  <a:pt x="4481286" y="84600"/>
                </a:lnTo>
                <a:lnTo>
                  <a:pt x="4476437" y="76048"/>
                </a:lnTo>
                <a:lnTo>
                  <a:pt x="4475085" y="65055"/>
                </a:lnTo>
                <a:lnTo>
                  <a:pt x="4477380" y="54501"/>
                </a:lnTo>
                <a:lnTo>
                  <a:pt x="4482887" y="46703"/>
                </a:lnTo>
                <a:lnTo>
                  <a:pt x="4491179" y="41513"/>
                </a:lnTo>
                <a:lnTo>
                  <a:pt x="4501824" y="38782"/>
                </a:lnTo>
                <a:lnTo>
                  <a:pt x="4512566" y="41481"/>
                </a:lnTo>
                <a:lnTo>
                  <a:pt x="4520962" y="46671"/>
                </a:lnTo>
                <a:lnTo>
                  <a:pt x="4526483" y="54466"/>
                </a:lnTo>
                <a:lnTo>
                  <a:pt x="4528597" y="64979"/>
                </a:lnTo>
                <a:lnTo>
                  <a:pt x="4526765" y="77182"/>
                </a:lnTo>
                <a:lnTo>
                  <a:pt x="4521031" y="86192"/>
                </a:lnTo>
                <a:lnTo>
                  <a:pt x="4511842" y="91560"/>
                </a:lnTo>
                <a:lnTo>
                  <a:pt x="4499644" y="92841"/>
                </a:lnTo>
                <a:close/>
              </a:path>
              <a:path w="4528819" h="1414145">
                <a:moveTo>
                  <a:pt x="4243956" y="364774"/>
                </a:moveTo>
                <a:lnTo>
                  <a:pt x="4231592" y="363731"/>
                </a:lnTo>
                <a:lnTo>
                  <a:pt x="4222036" y="358931"/>
                </a:lnTo>
                <a:lnTo>
                  <a:pt x="4215671" y="350402"/>
                </a:lnTo>
                <a:lnTo>
                  <a:pt x="4212876" y="338172"/>
                </a:lnTo>
                <a:lnTo>
                  <a:pt x="4213904" y="325812"/>
                </a:lnTo>
                <a:lnTo>
                  <a:pt x="4218686" y="316268"/>
                </a:lnTo>
                <a:lnTo>
                  <a:pt x="4227204" y="309892"/>
                </a:lnTo>
                <a:lnTo>
                  <a:pt x="4239438" y="307038"/>
                </a:lnTo>
                <a:lnTo>
                  <a:pt x="4251734" y="308078"/>
                </a:lnTo>
                <a:lnTo>
                  <a:pt x="4261006" y="312749"/>
                </a:lnTo>
                <a:lnTo>
                  <a:pt x="4267338" y="320505"/>
                </a:lnTo>
                <a:lnTo>
                  <a:pt x="4270811" y="330802"/>
                </a:lnTo>
                <a:lnTo>
                  <a:pt x="4269265" y="344807"/>
                </a:lnTo>
                <a:lnTo>
                  <a:pt x="4264436" y="355228"/>
                </a:lnTo>
                <a:lnTo>
                  <a:pt x="4256081" y="361929"/>
                </a:lnTo>
                <a:lnTo>
                  <a:pt x="4243956" y="364774"/>
                </a:lnTo>
                <a:close/>
              </a:path>
              <a:path w="4528819" h="1414145">
                <a:moveTo>
                  <a:pt x="565564" y="882008"/>
                </a:moveTo>
                <a:lnTo>
                  <a:pt x="554607" y="881655"/>
                </a:lnTo>
                <a:lnTo>
                  <a:pt x="545927" y="877256"/>
                </a:lnTo>
                <a:lnTo>
                  <a:pt x="539849" y="869573"/>
                </a:lnTo>
                <a:lnTo>
                  <a:pt x="536697" y="859369"/>
                </a:lnTo>
                <a:lnTo>
                  <a:pt x="537458" y="848724"/>
                </a:lnTo>
                <a:lnTo>
                  <a:pt x="542294" y="840746"/>
                </a:lnTo>
                <a:lnTo>
                  <a:pt x="549893" y="834895"/>
                </a:lnTo>
                <a:lnTo>
                  <a:pt x="558941" y="830632"/>
                </a:lnTo>
                <a:lnTo>
                  <a:pt x="570477" y="833294"/>
                </a:lnTo>
                <a:lnTo>
                  <a:pt x="579232" y="838409"/>
                </a:lnTo>
                <a:lnTo>
                  <a:pt x="584926" y="846114"/>
                </a:lnTo>
                <a:lnTo>
                  <a:pt x="587278" y="856549"/>
                </a:lnTo>
                <a:lnTo>
                  <a:pt x="585970" y="866138"/>
                </a:lnTo>
                <a:lnTo>
                  <a:pt x="581461" y="873755"/>
                </a:lnTo>
                <a:lnTo>
                  <a:pt x="574432" y="879134"/>
                </a:lnTo>
                <a:lnTo>
                  <a:pt x="565564" y="882008"/>
                </a:lnTo>
                <a:close/>
              </a:path>
              <a:path w="4528819" h="1414145">
                <a:moveTo>
                  <a:pt x="29344" y="361191"/>
                </a:moveTo>
                <a:lnTo>
                  <a:pt x="20387" y="358620"/>
                </a:lnTo>
                <a:lnTo>
                  <a:pt x="13286" y="353406"/>
                </a:lnTo>
                <a:lnTo>
                  <a:pt x="8590" y="345879"/>
                </a:lnTo>
                <a:lnTo>
                  <a:pt x="6849" y="336370"/>
                </a:lnTo>
                <a:lnTo>
                  <a:pt x="8831" y="325779"/>
                </a:lnTo>
                <a:lnTo>
                  <a:pt x="14216" y="318218"/>
                </a:lnTo>
                <a:lnTo>
                  <a:pt x="21871" y="312998"/>
                </a:lnTo>
                <a:lnTo>
                  <a:pt x="30667" y="309428"/>
                </a:lnTo>
                <a:lnTo>
                  <a:pt x="42404" y="313213"/>
                </a:lnTo>
                <a:lnTo>
                  <a:pt x="51146" y="319032"/>
                </a:lnTo>
                <a:lnTo>
                  <a:pt x="56348" y="327121"/>
                </a:lnTo>
                <a:lnTo>
                  <a:pt x="57467" y="337714"/>
                </a:lnTo>
                <a:lnTo>
                  <a:pt x="54705" y="348073"/>
                </a:lnTo>
                <a:lnTo>
                  <a:pt x="48818" y="355864"/>
                </a:lnTo>
                <a:lnTo>
                  <a:pt x="40224" y="360450"/>
                </a:lnTo>
                <a:lnTo>
                  <a:pt x="29344" y="361191"/>
                </a:lnTo>
                <a:close/>
              </a:path>
              <a:path w="4528819" h="1414145">
                <a:moveTo>
                  <a:pt x="3451857" y="1149815"/>
                </a:moveTo>
                <a:lnTo>
                  <a:pt x="3442261" y="1148167"/>
                </a:lnTo>
                <a:lnTo>
                  <a:pt x="3434953" y="1143506"/>
                </a:lnTo>
                <a:lnTo>
                  <a:pt x="3430297" y="1136194"/>
                </a:lnTo>
                <a:lnTo>
                  <a:pt x="3428659" y="1126594"/>
                </a:lnTo>
                <a:lnTo>
                  <a:pt x="3430293" y="1116986"/>
                </a:lnTo>
                <a:lnTo>
                  <a:pt x="3434956" y="1109671"/>
                </a:lnTo>
                <a:lnTo>
                  <a:pt x="3442269" y="1105008"/>
                </a:lnTo>
                <a:lnTo>
                  <a:pt x="3451853" y="1103356"/>
                </a:lnTo>
                <a:lnTo>
                  <a:pt x="3461302" y="1105008"/>
                </a:lnTo>
                <a:lnTo>
                  <a:pt x="3468334" y="1109696"/>
                </a:lnTo>
                <a:lnTo>
                  <a:pt x="3473053" y="1117040"/>
                </a:lnTo>
                <a:lnTo>
                  <a:pt x="3475498" y="1126615"/>
                </a:lnTo>
                <a:lnTo>
                  <a:pt x="3473052" y="1136150"/>
                </a:lnTo>
                <a:lnTo>
                  <a:pt x="3468340" y="1143476"/>
                </a:lnTo>
                <a:lnTo>
                  <a:pt x="3461297" y="1148170"/>
                </a:lnTo>
                <a:lnTo>
                  <a:pt x="3451857" y="1149815"/>
                </a:lnTo>
                <a:close/>
              </a:path>
              <a:path w="4528819" h="1414145">
                <a:moveTo>
                  <a:pt x="1610947" y="1410761"/>
                </a:moveTo>
                <a:lnTo>
                  <a:pt x="1601283" y="1407626"/>
                </a:lnTo>
                <a:lnTo>
                  <a:pt x="1594074" y="1402433"/>
                </a:lnTo>
                <a:lnTo>
                  <a:pt x="1589762" y="1395094"/>
                </a:lnTo>
                <a:lnTo>
                  <a:pt x="1588785" y="1385521"/>
                </a:lnTo>
                <a:lnTo>
                  <a:pt x="1591104" y="1376085"/>
                </a:lnTo>
                <a:lnTo>
                  <a:pt x="1596211" y="1369033"/>
                </a:lnTo>
                <a:lnTo>
                  <a:pt x="1603786" y="1364808"/>
                </a:lnTo>
                <a:lnTo>
                  <a:pt x="1613511" y="1363854"/>
                </a:lnTo>
                <a:lnTo>
                  <a:pt x="1622936" y="1366172"/>
                </a:lnTo>
                <a:lnTo>
                  <a:pt x="1629978" y="1371288"/>
                </a:lnTo>
                <a:lnTo>
                  <a:pt x="1634203" y="1378874"/>
                </a:lnTo>
                <a:lnTo>
                  <a:pt x="1635177" y="1388606"/>
                </a:lnTo>
                <a:lnTo>
                  <a:pt x="1632871" y="1397882"/>
                </a:lnTo>
                <a:lnTo>
                  <a:pt x="1627792" y="1404654"/>
                </a:lnTo>
                <a:lnTo>
                  <a:pt x="1620349" y="1408940"/>
                </a:lnTo>
                <a:lnTo>
                  <a:pt x="1610947" y="1410761"/>
                </a:lnTo>
                <a:close/>
              </a:path>
              <a:path w="4528819" h="1414145">
                <a:moveTo>
                  <a:pt x="1871467" y="1412420"/>
                </a:moveTo>
                <a:lnTo>
                  <a:pt x="1862009" y="1410694"/>
                </a:lnTo>
                <a:lnTo>
                  <a:pt x="1854543" y="1405947"/>
                </a:lnTo>
                <a:lnTo>
                  <a:pt x="1849404" y="1398764"/>
                </a:lnTo>
                <a:lnTo>
                  <a:pt x="1846928" y="1389732"/>
                </a:lnTo>
                <a:lnTo>
                  <a:pt x="1847773" y="1378845"/>
                </a:lnTo>
                <a:lnTo>
                  <a:pt x="1852416" y="1370283"/>
                </a:lnTo>
                <a:lnTo>
                  <a:pt x="1860235" y="1364463"/>
                </a:lnTo>
                <a:lnTo>
                  <a:pt x="1870613" y="1361800"/>
                </a:lnTo>
                <a:lnTo>
                  <a:pt x="1881183" y="1362994"/>
                </a:lnTo>
                <a:lnTo>
                  <a:pt x="1889163" y="1368045"/>
                </a:lnTo>
                <a:lnTo>
                  <a:pt x="1894759" y="1376204"/>
                </a:lnTo>
                <a:lnTo>
                  <a:pt x="1898175" y="1386724"/>
                </a:lnTo>
                <a:lnTo>
                  <a:pt x="1895155" y="1397152"/>
                </a:lnTo>
                <a:lnTo>
                  <a:pt x="1889837" y="1405281"/>
                </a:lnTo>
                <a:lnTo>
                  <a:pt x="1882011" y="1410556"/>
                </a:lnTo>
                <a:lnTo>
                  <a:pt x="1871467" y="1412420"/>
                </a:lnTo>
                <a:close/>
              </a:path>
              <a:path w="4528819" h="1414145">
                <a:moveTo>
                  <a:pt x="2402925" y="1413133"/>
                </a:moveTo>
                <a:lnTo>
                  <a:pt x="2392089" y="1411743"/>
                </a:lnTo>
                <a:lnTo>
                  <a:pt x="2383705" y="1406777"/>
                </a:lnTo>
                <a:lnTo>
                  <a:pt x="2378149" y="1398745"/>
                </a:lnTo>
                <a:lnTo>
                  <a:pt x="2375799" y="1388154"/>
                </a:lnTo>
                <a:lnTo>
                  <a:pt x="2377146" y="1377314"/>
                </a:lnTo>
                <a:lnTo>
                  <a:pt x="2382105" y="1368932"/>
                </a:lnTo>
                <a:lnTo>
                  <a:pt x="2390142" y="1363367"/>
                </a:lnTo>
                <a:lnTo>
                  <a:pt x="2400726" y="1360979"/>
                </a:lnTo>
                <a:lnTo>
                  <a:pt x="2411383" y="1362357"/>
                </a:lnTo>
                <a:lnTo>
                  <a:pt x="2419423" y="1367442"/>
                </a:lnTo>
                <a:lnTo>
                  <a:pt x="2425082" y="1375567"/>
                </a:lnTo>
                <a:lnTo>
                  <a:pt x="2428595" y="1386062"/>
                </a:lnTo>
                <a:lnTo>
                  <a:pt x="2426065" y="1396734"/>
                </a:lnTo>
                <a:lnTo>
                  <a:pt x="2421016" y="1405135"/>
                </a:lnTo>
                <a:lnTo>
                  <a:pt x="2413339" y="1410768"/>
                </a:lnTo>
                <a:lnTo>
                  <a:pt x="2402925" y="1413133"/>
                </a:lnTo>
                <a:close/>
              </a:path>
              <a:path w="4528819" h="1414145">
                <a:moveTo>
                  <a:pt x="2662000" y="1410282"/>
                </a:moveTo>
                <a:lnTo>
                  <a:pt x="2652410" y="1408627"/>
                </a:lnTo>
                <a:lnTo>
                  <a:pt x="2645089" y="1403944"/>
                </a:lnTo>
                <a:lnTo>
                  <a:pt x="2640446" y="1396651"/>
                </a:lnTo>
                <a:lnTo>
                  <a:pt x="2638815" y="1387046"/>
                </a:lnTo>
                <a:lnTo>
                  <a:pt x="2640455" y="1377443"/>
                </a:lnTo>
                <a:lnTo>
                  <a:pt x="2645115" y="1370132"/>
                </a:lnTo>
                <a:lnTo>
                  <a:pt x="2652426" y="1365472"/>
                </a:lnTo>
                <a:lnTo>
                  <a:pt x="2662017" y="1363826"/>
                </a:lnTo>
                <a:lnTo>
                  <a:pt x="2671454" y="1365473"/>
                </a:lnTo>
                <a:lnTo>
                  <a:pt x="2678498" y="1370174"/>
                </a:lnTo>
                <a:lnTo>
                  <a:pt x="2683213" y="1377509"/>
                </a:lnTo>
                <a:lnTo>
                  <a:pt x="2685661" y="1387058"/>
                </a:lnTo>
                <a:lnTo>
                  <a:pt x="2683203" y="1396608"/>
                </a:lnTo>
                <a:lnTo>
                  <a:pt x="2678486" y="1403944"/>
                </a:lnTo>
                <a:lnTo>
                  <a:pt x="2671442" y="1408643"/>
                </a:lnTo>
                <a:lnTo>
                  <a:pt x="2662000" y="1410282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05000" y="2019300"/>
            <a:ext cx="9280525" cy="782201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900" marR="473709" indent="-457200" algn="just">
              <a:lnSpc>
                <a:spcPts val="3100"/>
              </a:lnSpc>
              <a:spcBef>
                <a:spcPts val="695"/>
              </a:spcBef>
              <a:buFont typeface="Arial" panose="020B0604020202020204" pitchFamily="34" charset="0"/>
              <a:buChar char="•"/>
            </a:pPr>
            <a:r>
              <a:rPr sz="3050" b="1" spc="38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Vitamini:</a:t>
            </a:r>
            <a:r>
              <a:rPr sz="3050" b="1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35" dirty="0">
                <a:solidFill>
                  <a:srgbClr val="59524E"/>
                </a:solidFill>
                <a:latin typeface="Trebuchet MS"/>
                <a:cs typeface="Trebuchet MS"/>
              </a:rPr>
              <a:t>Sağlıklı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55" dirty="0">
                <a:solidFill>
                  <a:srgbClr val="59524E"/>
                </a:solidFill>
                <a:latin typeface="Trebuchet MS"/>
                <a:cs typeface="Trebuchet MS"/>
              </a:rPr>
              <a:t>görme,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90" dirty="0" err="1">
                <a:solidFill>
                  <a:srgbClr val="59524E"/>
                </a:solidFill>
                <a:latin typeface="Trebuchet MS"/>
                <a:cs typeface="Trebuchet MS"/>
              </a:rPr>
              <a:t>diş</a:t>
            </a:r>
            <a:r>
              <a:rPr sz="3050" spc="-90" dirty="0">
                <a:solidFill>
                  <a:srgbClr val="59524E"/>
                </a:solidFill>
                <a:latin typeface="Trebuchet MS"/>
                <a:cs typeface="Trebuchet MS"/>
              </a:rPr>
              <a:t>,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65" dirty="0">
                <a:solidFill>
                  <a:srgbClr val="59524E"/>
                </a:solidFill>
                <a:latin typeface="Trebuchet MS"/>
                <a:cs typeface="Trebuchet MS"/>
              </a:rPr>
              <a:t>cilt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5" dirty="0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35" dirty="0">
                <a:solidFill>
                  <a:srgbClr val="59524E"/>
                </a:solidFill>
                <a:latin typeface="Trebuchet MS"/>
                <a:cs typeface="Trebuchet MS"/>
              </a:rPr>
              <a:t>kemikler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60" dirty="0" err="1">
                <a:solidFill>
                  <a:srgbClr val="59524E"/>
                </a:solidFill>
                <a:latin typeface="Trebuchet MS"/>
                <a:cs typeface="Trebuchet MS"/>
              </a:rPr>
              <a:t>için</a:t>
            </a:r>
            <a:r>
              <a:rPr sz="3050" spc="-160" dirty="0">
                <a:solidFill>
                  <a:srgbClr val="59524E"/>
                </a:solidFill>
                <a:latin typeface="Trebuchet MS"/>
                <a:cs typeface="Trebuchet MS"/>
              </a:rPr>
              <a:t>.</a:t>
            </a:r>
            <a:endParaRPr lang="tr-TR" sz="3050" spc="-90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473709" indent="-457200" algn="just">
              <a:lnSpc>
                <a:spcPts val="3100"/>
              </a:lnSpc>
              <a:spcBef>
                <a:spcPts val="695"/>
              </a:spcBef>
              <a:buFont typeface="Arial" panose="020B0604020202020204" pitchFamily="34" charset="0"/>
              <a:buChar char="•"/>
            </a:pPr>
            <a:r>
              <a:rPr sz="3050" b="1" spc="290" dirty="0">
                <a:solidFill>
                  <a:srgbClr val="59524E"/>
                </a:solidFill>
                <a:latin typeface="Trebuchet MS"/>
                <a:cs typeface="Trebuchet MS"/>
              </a:rPr>
              <a:t>B5</a:t>
            </a:r>
            <a:r>
              <a:rPr sz="3050" b="1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Vitamini:</a:t>
            </a:r>
            <a:r>
              <a:rPr sz="3050" b="1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35" dirty="0">
                <a:solidFill>
                  <a:srgbClr val="59524E"/>
                </a:solidFill>
                <a:latin typeface="Trebuchet MS"/>
                <a:cs typeface="Trebuchet MS"/>
              </a:rPr>
              <a:t>Sağlıklı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sinirler,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büyüme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5" dirty="0" err="1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25" dirty="0" err="1">
                <a:solidFill>
                  <a:srgbClr val="59524E"/>
                </a:solidFill>
                <a:latin typeface="Trebuchet MS"/>
                <a:cs typeface="Trebuchet MS"/>
              </a:rPr>
              <a:t>geli</a:t>
            </a:r>
            <a:r>
              <a:rPr lang="tr-TR" sz="3050" spc="25" dirty="0">
                <a:solidFill>
                  <a:srgbClr val="59524E"/>
                </a:solidFill>
                <a:latin typeface="Trebuchet MS"/>
                <a:cs typeface="Trebuchet MS"/>
              </a:rPr>
              <a:t>şimi sağlar</a:t>
            </a:r>
            <a:r>
              <a:rPr sz="3050" spc="-160" dirty="0">
                <a:solidFill>
                  <a:srgbClr val="59524E"/>
                </a:solidFill>
                <a:latin typeface="Trebuchet MS"/>
                <a:cs typeface="Trebuchet MS"/>
              </a:rPr>
              <a:t>. </a:t>
            </a:r>
            <a:r>
              <a:rPr sz="3050" spc="-1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endParaRPr lang="tr-TR" sz="3050" spc="-15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473709" indent="-457200" algn="just">
              <a:lnSpc>
                <a:spcPts val="3100"/>
              </a:lnSpc>
              <a:spcBef>
                <a:spcPts val="695"/>
              </a:spcBef>
              <a:buFont typeface="Arial" panose="020B0604020202020204" pitchFamily="34" charset="0"/>
              <a:buChar char="•"/>
            </a:pPr>
            <a:r>
              <a:rPr sz="3050" b="1" spc="260" dirty="0">
                <a:solidFill>
                  <a:srgbClr val="59524E"/>
                </a:solidFill>
                <a:latin typeface="Trebuchet MS"/>
                <a:cs typeface="Trebuchet MS"/>
              </a:rPr>
              <a:t>B6</a:t>
            </a:r>
            <a:r>
              <a:rPr sz="3050" b="1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 err="1">
                <a:solidFill>
                  <a:srgbClr val="59524E"/>
                </a:solidFill>
                <a:latin typeface="Trebuchet MS"/>
                <a:cs typeface="Trebuchet MS"/>
              </a:rPr>
              <a:t>Vitamini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:</a:t>
            </a:r>
            <a:r>
              <a:rPr lang="tr-TR" sz="3050" b="1" spc="-4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spc="-85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spc="-85" dirty="0">
                <a:solidFill>
                  <a:srgbClr val="59524E"/>
                </a:solidFill>
                <a:latin typeface="Trebuchet MS"/>
                <a:cs typeface="Trebuchet MS"/>
              </a:rPr>
              <a:t>alp,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spc="-11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spc="-110" dirty="0" err="1">
                <a:solidFill>
                  <a:srgbClr val="59524E"/>
                </a:solidFill>
                <a:latin typeface="Trebuchet MS"/>
                <a:cs typeface="Trebuchet MS"/>
              </a:rPr>
              <a:t>inir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,</a:t>
            </a:r>
            <a:r>
              <a:rPr sz="3050" spc="-4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30" dirty="0" err="1">
                <a:solidFill>
                  <a:srgbClr val="59524E"/>
                </a:solidFill>
                <a:latin typeface="Trebuchet MS"/>
                <a:cs typeface="Trebuchet MS"/>
              </a:rPr>
              <a:t>kas</a:t>
            </a:r>
            <a:r>
              <a:rPr sz="3050" spc="-4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5" dirty="0" err="1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lang="tr-TR"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dirty="0" err="1">
                <a:solidFill>
                  <a:srgbClr val="59524E"/>
                </a:solidFill>
                <a:latin typeface="Trebuchet MS"/>
                <a:cs typeface="Trebuchet MS"/>
              </a:rPr>
              <a:t>bağışıklık</a:t>
            </a:r>
            <a:r>
              <a:rPr sz="30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90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60" dirty="0">
                <a:solidFill>
                  <a:srgbClr val="59524E"/>
                </a:solidFill>
                <a:latin typeface="Trebuchet MS"/>
                <a:cs typeface="Trebuchet MS"/>
              </a:rPr>
              <a:t>için.</a:t>
            </a:r>
            <a:endParaRPr sz="3050" dirty="0">
              <a:latin typeface="Trebuchet MS"/>
              <a:cs typeface="Trebuchet MS"/>
            </a:endParaRPr>
          </a:p>
          <a:p>
            <a:pPr marL="469900" marR="1224915" indent="-457200" algn="just">
              <a:lnSpc>
                <a:spcPts val="31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B12</a:t>
            </a:r>
            <a:r>
              <a:rPr sz="3050" b="1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Vitamini:</a:t>
            </a:r>
            <a:r>
              <a:rPr sz="3050" b="1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35" dirty="0">
                <a:solidFill>
                  <a:srgbClr val="59524E"/>
                </a:solidFill>
                <a:latin typeface="Trebuchet MS"/>
                <a:cs typeface="Trebuchet MS"/>
              </a:rPr>
              <a:t>Sağlıklı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95" dirty="0">
                <a:solidFill>
                  <a:srgbClr val="59524E"/>
                </a:solidFill>
                <a:latin typeface="Trebuchet MS"/>
                <a:cs typeface="Trebuchet MS"/>
              </a:rPr>
              <a:t>kırmızı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60" dirty="0">
                <a:solidFill>
                  <a:srgbClr val="59524E"/>
                </a:solidFill>
                <a:latin typeface="Trebuchet MS"/>
                <a:cs typeface="Trebuchet MS"/>
              </a:rPr>
              <a:t>kan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05" dirty="0">
                <a:solidFill>
                  <a:srgbClr val="59524E"/>
                </a:solidFill>
                <a:latin typeface="Trebuchet MS"/>
                <a:cs typeface="Trebuchet MS"/>
              </a:rPr>
              <a:t>hücreleri,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05" dirty="0">
                <a:solidFill>
                  <a:srgbClr val="59524E"/>
                </a:solidFill>
                <a:latin typeface="Trebuchet MS"/>
                <a:cs typeface="Trebuchet MS"/>
              </a:rPr>
              <a:t>beyin, </a:t>
            </a:r>
            <a:r>
              <a:rPr sz="3050" spc="-9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21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spc="-19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20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spc="-19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12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spc="-380" dirty="0">
                <a:solidFill>
                  <a:srgbClr val="59524E"/>
                </a:solidFill>
                <a:latin typeface="Trebuchet MS"/>
                <a:cs typeface="Trebuchet MS"/>
              </a:rPr>
              <a:t>,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20" dirty="0">
                <a:solidFill>
                  <a:srgbClr val="59524E"/>
                </a:solidFill>
                <a:latin typeface="Trebuchet MS"/>
                <a:cs typeface="Trebuchet MS"/>
              </a:rPr>
              <a:t>c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2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75" dirty="0" err="1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spc="65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21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spc="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spc="145" dirty="0" err="1">
                <a:solidFill>
                  <a:srgbClr val="59524E"/>
                </a:solidFill>
                <a:latin typeface="Trebuchet MS"/>
                <a:cs typeface="Trebuchet MS"/>
              </a:rPr>
              <a:t>ç</a:t>
            </a:r>
            <a:r>
              <a:rPr sz="3050" spc="-430" dirty="0">
                <a:solidFill>
                  <a:srgbClr val="59524E"/>
                </a:solidFill>
                <a:latin typeface="Trebuchet MS"/>
                <a:cs typeface="Trebuchet MS"/>
              </a:rPr>
              <a:t>.</a:t>
            </a:r>
            <a:endParaRPr sz="3050" dirty="0">
              <a:latin typeface="Trebuchet MS"/>
              <a:cs typeface="Trebuchet MS"/>
            </a:endParaRPr>
          </a:p>
          <a:p>
            <a:pPr marL="469900" marR="437515" indent="-457200" algn="just">
              <a:lnSpc>
                <a:spcPts val="31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050" b="1" spc="290" dirty="0">
                <a:solidFill>
                  <a:srgbClr val="59524E"/>
                </a:solidFill>
                <a:latin typeface="Trebuchet MS"/>
                <a:cs typeface="Trebuchet MS"/>
              </a:rPr>
              <a:t>C</a:t>
            </a:r>
            <a:r>
              <a:rPr sz="3050" b="1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Vitamini:</a:t>
            </a:r>
            <a:r>
              <a:rPr sz="3050" b="1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35" dirty="0">
                <a:solidFill>
                  <a:srgbClr val="59524E"/>
                </a:solidFill>
                <a:latin typeface="Trebuchet MS"/>
                <a:cs typeface="Trebuchet MS"/>
              </a:rPr>
              <a:t>Sağlıklı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90" dirty="0">
                <a:solidFill>
                  <a:srgbClr val="59524E"/>
                </a:solidFill>
                <a:latin typeface="Trebuchet MS"/>
                <a:cs typeface="Trebuchet MS"/>
              </a:rPr>
              <a:t>dişler,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50" dirty="0">
                <a:solidFill>
                  <a:srgbClr val="59524E"/>
                </a:solidFill>
                <a:latin typeface="Trebuchet MS"/>
                <a:cs typeface="Trebuchet MS"/>
              </a:rPr>
              <a:t>diş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85" dirty="0">
                <a:solidFill>
                  <a:srgbClr val="59524E"/>
                </a:solidFill>
                <a:latin typeface="Trebuchet MS"/>
                <a:cs typeface="Trebuchet MS"/>
              </a:rPr>
              <a:t>etleri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5" dirty="0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dirty="0">
                <a:solidFill>
                  <a:srgbClr val="59524E"/>
                </a:solidFill>
                <a:latin typeface="Trebuchet MS"/>
                <a:cs typeface="Trebuchet MS"/>
              </a:rPr>
              <a:t>bağışıklık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60" dirty="0">
                <a:solidFill>
                  <a:srgbClr val="59524E"/>
                </a:solidFill>
                <a:latin typeface="Trebuchet MS"/>
                <a:cs typeface="Trebuchet MS"/>
              </a:rPr>
              <a:t>için. </a:t>
            </a:r>
            <a:r>
              <a:rPr sz="3050" spc="-1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endParaRPr lang="tr-TR" sz="3050" spc="-15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437515" indent="-457200" algn="just">
              <a:lnSpc>
                <a:spcPts val="31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050" b="1" spc="260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Vitamini:</a:t>
            </a:r>
            <a:r>
              <a:rPr sz="3050" b="1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35" dirty="0">
                <a:solidFill>
                  <a:srgbClr val="59524E"/>
                </a:solidFill>
                <a:latin typeface="Trebuchet MS"/>
                <a:cs typeface="Trebuchet MS"/>
              </a:rPr>
              <a:t>Sağlıklı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85" dirty="0">
                <a:solidFill>
                  <a:srgbClr val="59524E"/>
                </a:solidFill>
                <a:latin typeface="Trebuchet MS"/>
                <a:cs typeface="Trebuchet MS"/>
              </a:rPr>
              <a:t>kemikler,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60" dirty="0">
                <a:solidFill>
                  <a:srgbClr val="59524E"/>
                </a:solidFill>
                <a:latin typeface="Trebuchet MS"/>
                <a:cs typeface="Trebuchet MS"/>
              </a:rPr>
              <a:t>sinirler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5" dirty="0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dirty="0">
                <a:solidFill>
                  <a:srgbClr val="59524E"/>
                </a:solidFill>
                <a:latin typeface="Trebuchet MS"/>
                <a:cs typeface="Trebuchet MS"/>
              </a:rPr>
              <a:t>bağışıklık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60" dirty="0">
                <a:solidFill>
                  <a:srgbClr val="59524E"/>
                </a:solidFill>
                <a:latin typeface="Trebuchet MS"/>
                <a:cs typeface="Trebuchet MS"/>
              </a:rPr>
              <a:t>için. </a:t>
            </a:r>
            <a:r>
              <a:rPr sz="3050" spc="-90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endParaRPr lang="tr-TR" sz="3050" spc="-900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437515" indent="-457200" algn="just">
              <a:lnSpc>
                <a:spcPts val="31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Vitamini:</a:t>
            </a:r>
            <a:r>
              <a:rPr sz="3050" b="1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35" dirty="0">
                <a:solidFill>
                  <a:srgbClr val="59524E"/>
                </a:solidFill>
                <a:latin typeface="Trebuchet MS"/>
                <a:cs typeface="Trebuchet MS"/>
              </a:rPr>
              <a:t>Hücre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dirty="0">
                <a:solidFill>
                  <a:srgbClr val="59524E"/>
                </a:solidFill>
                <a:latin typeface="Trebuchet MS"/>
                <a:cs typeface="Trebuchet MS"/>
              </a:rPr>
              <a:t>hasarına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15" dirty="0" err="1">
                <a:solidFill>
                  <a:srgbClr val="59524E"/>
                </a:solidFill>
                <a:latin typeface="Trebuchet MS"/>
                <a:cs typeface="Trebuchet MS"/>
              </a:rPr>
              <a:t>karşı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dirty="0" err="1">
                <a:solidFill>
                  <a:srgbClr val="59524E"/>
                </a:solidFill>
                <a:latin typeface="Trebuchet MS"/>
                <a:cs typeface="Trebuchet MS"/>
              </a:rPr>
              <a:t>koruy</a:t>
            </a:r>
            <a:r>
              <a:rPr lang="tr-TR" sz="3050" dirty="0">
                <a:solidFill>
                  <a:srgbClr val="59524E"/>
                </a:solidFill>
                <a:latin typeface="Trebuchet MS"/>
                <a:cs typeface="Trebuchet MS"/>
              </a:rPr>
              <a:t>ucu </a:t>
            </a:r>
            <a:r>
              <a:rPr sz="3050" spc="-55" dirty="0" err="1">
                <a:solidFill>
                  <a:srgbClr val="59524E"/>
                </a:solidFill>
                <a:latin typeface="Trebuchet MS"/>
                <a:cs typeface="Trebuchet MS"/>
              </a:rPr>
              <a:t>antioksidan</a:t>
            </a:r>
            <a:r>
              <a:rPr lang="tr-TR" sz="3050" spc="-55" dirty="0">
                <a:solidFill>
                  <a:srgbClr val="59524E"/>
                </a:solidFill>
                <a:latin typeface="Trebuchet MS"/>
                <a:cs typeface="Trebuchet MS"/>
              </a:rPr>
              <a:t> görevi görür</a:t>
            </a:r>
            <a:r>
              <a:rPr sz="3050" spc="-55" dirty="0">
                <a:solidFill>
                  <a:srgbClr val="59524E"/>
                </a:solidFill>
                <a:latin typeface="Trebuchet MS"/>
                <a:cs typeface="Trebuchet MS"/>
              </a:rPr>
              <a:t>. </a:t>
            </a:r>
            <a:endParaRPr lang="tr-TR" sz="3050" spc="-5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437515" indent="-457200" algn="just">
              <a:lnSpc>
                <a:spcPts val="31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050" spc="-9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210" dirty="0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100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0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430" dirty="0">
                <a:solidFill>
                  <a:srgbClr val="59524E"/>
                </a:solidFill>
                <a:latin typeface="Trebuchet MS"/>
                <a:cs typeface="Trebuchet MS"/>
              </a:rPr>
              <a:t>:</a:t>
            </a:r>
            <a:r>
              <a:rPr sz="3050" b="1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spc="48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spc="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spc="250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spc="-110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-204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spc="7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spc="-110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-80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21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spc="20" dirty="0">
                <a:solidFill>
                  <a:srgbClr val="59524E"/>
                </a:solidFill>
                <a:latin typeface="Trebuchet MS"/>
                <a:cs typeface="Trebuchet MS"/>
              </a:rPr>
              <a:t>ç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spc="-12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spc="-380" dirty="0">
                <a:solidFill>
                  <a:srgbClr val="59524E"/>
                </a:solidFill>
                <a:latin typeface="Trebuchet MS"/>
                <a:cs typeface="Trebuchet MS"/>
              </a:rPr>
              <a:t>,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00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spc="-204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spc="-12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spc="-20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spc="7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spc="-12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spc="-380" dirty="0">
                <a:solidFill>
                  <a:srgbClr val="59524E"/>
                </a:solidFill>
                <a:latin typeface="Trebuchet MS"/>
                <a:cs typeface="Trebuchet MS"/>
              </a:rPr>
              <a:t>,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20" dirty="0">
                <a:solidFill>
                  <a:srgbClr val="59524E"/>
                </a:solidFill>
                <a:latin typeface="Trebuchet MS"/>
                <a:cs typeface="Trebuchet MS"/>
              </a:rPr>
              <a:t>c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-100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spc="-380" dirty="0">
                <a:solidFill>
                  <a:srgbClr val="59524E"/>
                </a:solidFill>
                <a:latin typeface="Trebuchet MS"/>
                <a:cs typeface="Trebuchet MS"/>
              </a:rPr>
              <a:t>,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7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spc="-6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7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-6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spc="-12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spc="-380" dirty="0">
                <a:solidFill>
                  <a:srgbClr val="59524E"/>
                </a:solidFill>
                <a:latin typeface="Trebuchet MS"/>
                <a:cs typeface="Trebuchet MS"/>
              </a:rPr>
              <a:t>,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21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spc="-19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20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spc="-19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12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spc="-335" dirty="0">
                <a:solidFill>
                  <a:srgbClr val="59524E"/>
                </a:solidFill>
                <a:latin typeface="Trebuchet MS"/>
                <a:cs typeface="Trebuchet MS"/>
              </a:rPr>
              <a:t>,  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spc="-3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spc="10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spc="-3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spc="6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75" dirty="0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spc="6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250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spc="-6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210" dirty="0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spc="6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20" dirty="0">
                <a:solidFill>
                  <a:srgbClr val="59524E"/>
                </a:solidFill>
                <a:latin typeface="Trebuchet MS"/>
                <a:cs typeface="Trebuchet MS"/>
              </a:rPr>
              <a:t>ç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20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spc="-430" dirty="0">
                <a:solidFill>
                  <a:srgbClr val="59524E"/>
                </a:solidFill>
                <a:latin typeface="Trebuchet MS"/>
                <a:cs typeface="Trebuchet MS"/>
              </a:rPr>
              <a:t>.</a:t>
            </a:r>
            <a:endParaRPr sz="3050" dirty="0">
              <a:latin typeface="Trebuchet MS"/>
              <a:cs typeface="Trebuchet MS"/>
            </a:endParaRPr>
          </a:p>
          <a:p>
            <a:pPr marL="469900" marR="1551940" indent="-457200" algn="just">
              <a:lnSpc>
                <a:spcPts val="31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Folik</a:t>
            </a:r>
            <a:r>
              <a:rPr sz="3050" b="1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0" dirty="0">
                <a:solidFill>
                  <a:srgbClr val="59524E"/>
                </a:solidFill>
                <a:latin typeface="Trebuchet MS"/>
                <a:cs typeface="Trebuchet MS"/>
              </a:rPr>
              <a:t>asit:</a:t>
            </a:r>
            <a:r>
              <a:rPr sz="3050" b="1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35" dirty="0">
                <a:solidFill>
                  <a:srgbClr val="59524E"/>
                </a:solidFill>
                <a:latin typeface="Trebuchet MS"/>
                <a:cs typeface="Trebuchet MS"/>
              </a:rPr>
              <a:t>Sağlıklı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95" dirty="0">
                <a:solidFill>
                  <a:srgbClr val="59524E"/>
                </a:solidFill>
                <a:latin typeface="Trebuchet MS"/>
                <a:cs typeface="Trebuchet MS"/>
              </a:rPr>
              <a:t>kırmızı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60" dirty="0">
                <a:solidFill>
                  <a:srgbClr val="59524E"/>
                </a:solidFill>
                <a:latin typeface="Trebuchet MS"/>
                <a:cs typeface="Trebuchet MS"/>
              </a:rPr>
              <a:t>kan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05" dirty="0">
                <a:solidFill>
                  <a:srgbClr val="59524E"/>
                </a:solidFill>
                <a:latin typeface="Trebuchet MS"/>
                <a:cs typeface="Trebuchet MS"/>
              </a:rPr>
              <a:t>hücreleri,</a:t>
            </a:r>
            <a:r>
              <a:rPr sz="3050" spc="-4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sinirler, </a:t>
            </a:r>
            <a:r>
              <a:rPr sz="3050" spc="-9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ba</a:t>
            </a:r>
            <a:r>
              <a:rPr sz="3050" spc="250" dirty="0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spc="-204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spc="-12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spc="21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spc="7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spc="-12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spc="-380" dirty="0">
                <a:solidFill>
                  <a:srgbClr val="59524E"/>
                </a:solidFill>
                <a:latin typeface="Trebuchet MS"/>
                <a:cs typeface="Trebuchet MS"/>
              </a:rPr>
              <a:t>,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spc="-3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spc="10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spc="-3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spc="6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75" dirty="0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spc="6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250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spc="-6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spc="-11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210" dirty="0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spc="6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spc="-45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20" dirty="0">
                <a:solidFill>
                  <a:srgbClr val="59524E"/>
                </a:solidFill>
                <a:latin typeface="Trebuchet MS"/>
                <a:cs typeface="Trebuchet MS"/>
              </a:rPr>
              <a:t>ç</a:t>
            </a:r>
            <a:r>
              <a:rPr sz="3050" spc="-19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spc="-20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spc="-430" dirty="0">
                <a:solidFill>
                  <a:srgbClr val="59524E"/>
                </a:solidFill>
                <a:latin typeface="Trebuchet MS"/>
                <a:cs typeface="Trebuchet MS"/>
              </a:rPr>
              <a:t>.</a:t>
            </a:r>
            <a:endParaRPr sz="3050" dirty="0">
              <a:latin typeface="Trebuchet MS"/>
              <a:cs typeface="Trebuchet MS"/>
            </a:endParaRPr>
          </a:p>
          <a:p>
            <a:pPr marL="469900" indent="-457200" algn="just">
              <a:lnSpc>
                <a:spcPts val="3095"/>
              </a:lnSpc>
              <a:buFont typeface="Arial" panose="020B0604020202020204" pitchFamily="34" charset="0"/>
              <a:buChar char="•"/>
            </a:pPr>
            <a:r>
              <a:rPr sz="3050" b="1" spc="-75" dirty="0">
                <a:solidFill>
                  <a:srgbClr val="59524E"/>
                </a:solidFill>
                <a:latin typeface="Trebuchet MS"/>
                <a:cs typeface="Trebuchet MS"/>
              </a:rPr>
              <a:t>Çinko: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35" dirty="0">
                <a:solidFill>
                  <a:srgbClr val="59524E"/>
                </a:solidFill>
                <a:latin typeface="Trebuchet MS"/>
                <a:cs typeface="Trebuchet MS"/>
              </a:rPr>
              <a:t>Sağlıklı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95" dirty="0">
                <a:solidFill>
                  <a:srgbClr val="59524E"/>
                </a:solidFill>
                <a:latin typeface="Trebuchet MS"/>
                <a:cs typeface="Trebuchet MS"/>
              </a:rPr>
              <a:t>sindirim,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dirty="0">
                <a:solidFill>
                  <a:srgbClr val="59524E"/>
                </a:solidFill>
                <a:latin typeface="Trebuchet MS"/>
                <a:cs typeface="Trebuchet MS"/>
              </a:rPr>
              <a:t>bağışıklık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5" dirty="0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5" dirty="0">
                <a:solidFill>
                  <a:srgbClr val="59524E"/>
                </a:solidFill>
                <a:latin typeface="Trebuchet MS"/>
                <a:cs typeface="Trebuchet MS"/>
              </a:rPr>
              <a:t>yara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25" dirty="0">
                <a:solidFill>
                  <a:srgbClr val="59524E"/>
                </a:solidFill>
                <a:latin typeface="Trebuchet MS"/>
                <a:cs typeface="Trebuchet MS"/>
              </a:rPr>
              <a:t>iyileşmesi</a:t>
            </a:r>
            <a:r>
              <a:rPr sz="3050" spc="-45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spc="-160" dirty="0">
                <a:solidFill>
                  <a:srgbClr val="59524E"/>
                </a:solidFill>
                <a:latin typeface="Trebuchet MS"/>
                <a:cs typeface="Trebuchet MS"/>
              </a:rPr>
              <a:t>için.</a:t>
            </a:r>
            <a:endParaRPr sz="30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7053367"/>
            <a:ext cx="2514600" cy="3234055"/>
          </a:xfrm>
          <a:custGeom>
            <a:avLst/>
            <a:gdLst/>
            <a:ahLst/>
            <a:cxnLst/>
            <a:rect l="l" t="t" r="r" b="b"/>
            <a:pathLst>
              <a:path w="2514600" h="3234054">
                <a:moveTo>
                  <a:pt x="2514378" y="3233631"/>
                </a:moveTo>
                <a:lnTo>
                  <a:pt x="0" y="3233631"/>
                </a:lnTo>
                <a:lnTo>
                  <a:pt x="0" y="0"/>
                </a:lnTo>
                <a:lnTo>
                  <a:pt x="2447" y="717"/>
                </a:lnTo>
                <a:lnTo>
                  <a:pt x="45063" y="26117"/>
                </a:lnTo>
                <a:lnTo>
                  <a:pt x="129571" y="51517"/>
                </a:lnTo>
                <a:lnTo>
                  <a:pt x="171456" y="76917"/>
                </a:lnTo>
                <a:lnTo>
                  <a:pt x="213091" y="89617"/>
                </a:lnTo>
                <a:lnTo>
                  <a:pt x="254472" y="115017"/>
                </a:lnTo>
                <a:lnTo>
                  <a:pt x="295596" y="127717"/>
                </a:lnTo>
                <a:lnTo>
                  <a:pt x="336460" y="153117"/>
                </a:lnTo>
                <a:lnTo>
                  <a:pt x="377060" y="165817"/>
                </a:lnTo>
                <a:lnTo>
                  <a:pt x="457455" y="216617"/>
                </a:lnTo>
                <a:lnTo>
                  <a:pt x="497244" y="229317"/>
                </a:lnTo>
                <a:lnTo>
                  <a:pt x="575987" y="280117"/>
                </a:lnTo>
                <a:lnTo>
                  <a:pt x="614934" y="292817"/>
                </a:lnTo>
                <a:lnTo>
                  <a:pt x="691964" y="343617"/>
                </a:lnTo>
                <a:lnTo>
                  <a:pt x="805297" y="419817"/>
                </a:lnTo>
                <a:lnTo>
                  <a:pt x="915895" y="496017"/>
                </a:lnTo>
                <a:lnTo>
                  <a:pt x="1023668" y="572217"/>
                </a:lnTo>
                <a:lnTo>
                  <a:pt x="1058949" y="610317"/>
                </a:lnTo>
                <a:lnTo>
                  <a:pt x="1162814" y="686517"/>
                </a:lnTo>
                <a:lnTo>
                  <a:pt x="1196766" y="724617"/>
                </a:lnTo>
                <a:lnTo>
                  <a:pt x="1263644" y="775417"/>
                </a:lnTo>
                <a:lnTo>
                  <a:pt x="1296564" y="813517"/>
                </a:lnTo>
                <a:lnTo>
                  <a:pt x="1329133" y="838917"/>
                </a:lnTo>
                <a:lnTo>
                  <a:pt x="1361348" y="877017"/>
                </a:lnTo>
                <a:lnTo>
                  <a:pt x="1393205" y="902417"/>
                </a:lnTo>
                <a:lnTo>
                  <a:pt x="1424702" y="940517"/>
                </a:lnTo>
                <a:lnTo>
                  <a:pt x="1455835" y="965917"/>
                </a:lnTo>
                <a:lnTo>
                  <a:pt x="1486600" y="1004017"/>
                </a:lnTo>
                <a:lnTo>
                  <a:pt x="1516995" y="1029417"/>
                </a:lnTo>
                <a:lnTo>
                  <a:pt x="1547015" y="1067517"/>
                </a:lnTo>
                <a:lnTo>
                  <a:pt x="1576658" y="1092917"/>
                </a:lnTo>
                <a:lnTo>
                  <a:pt x="1605920" y="1131017"/>
                </a:lnTo>
                <a:lnTo>
                  <a:pt x="1663289" y="1207217"/>
                </a:lnTo>
                <a:lnTo>
                  <a:pt x="1691388" y="1232617"/>
                </a:lnTo>
                <a:lnTo>
                  <a:pt x="1746402" y="1308817"/>
                </a:lnTo>
                <a:lnTo>
                  <a:pt x="1799812" y="1385017"/>
                </a:lnTo>
                <a:lnTo>
                  <a:pt x="1825907" y="1410417"/>
                </a:lnTo>
                <a:lnTo>
                  <a:pt x="1851591" y="1448517"/>
                </a:lnTo>
                <a:lnTo>
                  <a:pt x="1901714" y="1524717"/>
                </a:lnTo>
                <a:lnTo>
                  <a:pt x="1950152" y="1600917"/>
                </a:lnTo>
                <a:lnTo>
                  <a:pt x="1996881" y="1677117"/>
                </a:lnTo>
                <a:lnTo>
                  <a:pt x="2041871" y="1753317"/>
                </a:lnTo>
                <a:lnTo>
                  <a:pt x="2063707" y="1804117"/>
                </a:lnTo>
                <a:lnTo>
                  <a:pt x="2085098" y="1842217"/>
                </a:lnTo>
                <a:lnTo>
                  <a:pt x="2126534" y="1918417"/>
                </a:lnTo>
                <a:lnTo>
                  <a:pt x="2166153" y="1994617"/>
                </a:lnTo>
                <a:lnTo>
                  <a:pt x="2185272" y="2045417"/>
                </a:lnTo>
                <a:lnTo>
                  <a:pt x="2222113" y="2121617"/>
                </a:lnTo>
                <a:lnTo>
                  <a:pt x="2239829" y="2172417"/>
                </a:lnTo>
                <a:lnTo>
                  <a:pt x="2273834" y="2248617"/>
                </a:lnTo>
                <a:lnTo>
                  <a:pt x="2290117" y="2299417"/>
                </a:lnTo>
                <a:lnTo>
                  <a:pt x="2321224" y="2375617"/>
                </a:lnTo>
                <a:lnTo>
                  <a:pt x="2336043" y="2426417"/>
                </a:lnTo>
                <a:lnTo>
                  <a:pt x="2350367" y="2464517"/>
                </a:lnTo>
                <a:lnTo>
                  <a:pt x="2364194" y="2515317"/>
                </a:lnTo>
                <a:lnTo>
                  <a:pt x="2377519" y="2553417"/>
                </a:lnTo>
                <a:lnTo>
                  <a:pt x="2390340" y="2604217"/>
                </a:lnTo>
                <a:lnTo>
                  <a:pt x="2402652" y="2642317"/>
                </a:lnTo>
                <a:lnTo>
                  <a:pt x="2414454" y="2693117"/>
                </a:lnTo>
                <a:lnTo>
                  <a:pt x="2425740" y="2731217"/>
                </a:lnTo>
                <a:lnTo>
                  <a:pt x="2436509" y="2782017"/>
                </a:lnTo>
                <a:lnTo>
                  <a:pt x="2446756" y="2820117"/>
                </a:lnTo>
                <a:lnTo>
                  <a:pt x="2456479" y="2870917"/>
                </a:lnTo>
                <a:lnTo>
                  <a:pt x="2465674" y="2909017"/>
                </a:lnTo>
                <a:lnTo>
                  <a:pt x="2482466" y="3010617"/>
                </a:lnTo>
                <a:lnTo>
                  <a:pt x="2490057" y="3048717"/>
                </a:lnTo>
                <a:lnTo>
                  <a:pt x="2503611" y="3150317"/>
                </a:lnTo>
                <a:lnTo>
                  <a:pt x="2509568" y="3188417"/>
                </a:lnTo>
                <a:lnTo>
                  <a:pt x="2514378" y="3233631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500" y="0"/>
            <a:ext cx="2412365" cy="2138680"/>
          </a:xfrm>
          <a:custGeom>
            <a:avLst/>
            <a:gdLst/>
            <a:ahLst/>
            <a:cxnLst/>
            <a:rect l="l" t="t" r="r" b="b"/>
            <a:pathLst>
              <a:path w="2412365" h="2138680">
                <a:moveTo>
                  <a:pt x="1617925" y="2136665"/>
                </a:moveTo>
                <a:lnTo>
                  <a:pt x="1618111" y="2138324"/>
                </a:lnTo>
                <a:lnTo>
                  <a:pt x="1619781" y="2138324"/>
                </a:lnTo>
                <a:lnTo>
                  <a:pt x="1617925" y="2136665"/>
                </a:lnTo>
                <a:close/>
              </a:path>
              <a:path w="2412365" h="2138680">
                <a:moveTo>
                  <a:pt x="1218090" y="830224"/>
                </a:moveTo>
                <a:lnTo>
                  <a:pt x="1098437" y="830224"/>
                </a:lnTo>
                <a:lnTo>
                  <a:pt x="1132736" y="868324"/>
                </a:lnTo>
                <a:lnTo>
                  <a:pt x="1306322" y="1058824"/>
                </a:lnTo>
                <a:lnTo>
                  <a:pt x="1340306" y="1096924"/>
                </a:lnTo>
                <a:lnTo>
                  <a:pt x="1364611" y="1122324"/>
                </a:lnTo>
                <a:lnTo>
                  <a:pt x="1386031" y="1160424"/>
                </a:lnTo>
                <a:lnTo>
                  <a:pt x="1406169" y="1198524"/>
                </a:lnTo>
                <a:lnTo>
                  <a:pt x="1426627" y="1236624"/>
                </a:lnTo>
                <a:lnTo>
                  <a:pt x="1429205" y="1236624"/>
                </a:lnTo>
                <a:lnTo>
                  <a:pt x="1430580" y="1249324"/>
                </a:lnTo>
                <a:lnTo>
                  <a:pt x="1430834" y="1249324"/>
                </a:lnTo>
                <a:lnTo>
                  <a:pt x="1430046" y="1262024"/>
                </a:lnTo>
                <a:lnTo>
                  <a:pt x="1423334" y="1300124"/>
                </a:lnTo>
                <a:lnTo>
                  <a:pt x="1418894" y="1350924"/>
                </a:lnTo>
                <a:lnTo>
                  <a:pt x="1416340" y="1401724"/>
                </a:lnTo>
                <a:lnTo>
                  <a:pt x="1415283" y="1452524"/>
                </a:lnTo>
                <a:lnTo>
                  <a:pt x="1415338" y="1503324"/>
                </a:lnTo>
                <a:lnTo>
                  <a:pt x="1416118" y="1554124"/>
                </a:lnTo>
                <a:lnTo>
                  <a:pt x="1417235" y="1604924"/>
                </a:lnTo>
                <a:lnTo>
                  <a:pt x="1418303" y="1655724"/>
                </a:lnTo>
                <a:lnTo>
                  <a:pt x="1418935" y="1706524"/>
                </a:lnTo>
                <a:lnTo>
                  <a:pt x="1420567" y="1757324"/>
                </a:lnTo>
                <a:lnTo>
                  <a:pt x="1425189" y="1795424"/>
                </a:lnTo>
                <a:lnTo>
                  <a:pt x="1433489" y="1846224"/>
                </a:lnTo>
                <a:lnTo>
                  <a:pt x="1446155" y="1884324"/>
                </a:lnTo>
                <a:lnTo>
                  <a:pt x="1463873" y="1935124"/>
                </a:lnTo>
                <a:lnTo>
                  <a:pt x="1487333" y="1973224"/>
                </a:lnTo>
                <a:lnTo>
                  <a:pt x="1517221" y="2011324"/>
                </a:lnTo>
                <a:lnTo>
                  <a:pt x="1542260" y="2049424"/>
                </a:lnTo>
                <a:lnTo>
                  <a:pt x="1566257" y="2074824"/>
                </a:lnTo>
                <a:lnTo>
                  <a:pt x="1591376" y="2112924"/>
                </a:lnTo>
                <a:lnTo>
                  <a:pt x="1617925" y="2136665"/>
                </a:lnTo>
                <a:lnTo>
                  <a:pt x="1616683" y="2125624"/>
                </a:lnTo>
                <a:lnTo>
                  <a:pt x="1615093" y="2112924"/>
                </a:lnTo>
                <a:lnTo>
                  <a:pt x="1612943" y="2100224"/>
                </a:lnTo>
                <a:lnTo>
                  <a:pt x="1601524" y="2049424"/>
                </a:lnTo>
                <a:lnTo>
                  <a:pt x="1591617" y="1998624"/>
                </a:lnTo>
                <a:lnTo>
                  <a:pt x="1583212" y="1947824"/>
                </a:lnTo>
                <a:lnTo>
                  <a:pt x="1576300" y="1897024"/>
                </a:lnTo>
                <a:lnTo>
                  <a:pt x="1570870" y="1846224"/>
                </a:lnTo>
                <a:lnTo>
                  <a:pt x="1566912" y="1795424"/>
                </a:lnTo>
                <a:lnTo>
                  <a:pt x="1564416" y="1744624"/>
                </a:lnTo>
                <a:lnTo>
                  <a:pt x="1563373" y="1681124"/>
                </a:lnTo>
                <a:lnTo>
                  <a:pt x="1560358" y="1630324"/>
                </a:lnTo>
                <a:lnTo>
                  <a:pt x="1544112" y="1541424"/>
                </a:lnTo>
                <a:lnTo>
                  <a:pt x="1534082" y="1490624"/>
                </a:lnTo>
                <a:lnTo>
                  <a:pt x="1524913" y="1439824"/>
                </a:lnTo>
                <a:lnTo>
                  <a:pt x="1521922" y="1427124"/>
                </a:lnTo>
                <a:lnTo>
                  <a:pt x="1518931" y="1401724"/>
                </a:lnTo>
                <a:lnTo>
                  <a:pt x="1517221" y="1389024"/>
                </a:lnTo>
                <a:lnTo>
                  <a:pt x="1518076" y="1376324"/>
                </a:lnTo>
                <a:lnTo>
                  <a:pt x="1648384" y="1376324"/>
                </a:lnTo>
                <a:lnTo>
                  <a:pt x="1637662" y="1363624"/>
                </a:lnTo>
                <a:lnTo>
                  <a:pt x="1604916" y="1338224"/>
                </a:lnTo>
                <a:lnTo>
                  <a:pt x="1571920" y="1300124"/>
                </a:lnTo>
                <a:lnTo>
                  <a:pt x="1832817" y="1300124"/>
                </a:lnTo>
                <a:lnTo>
                  <a:pt x="1788149" y="1287424"/>
                </a:lnTo>
                <a:lnTo>
                  <a:pt x="1740953" y="1262024"/>
                </a:lnTo>
                <a:lnTo>
                  <a:pt x="1693472" y="1249324"/>
                </a:lnTo>
                <a:lnTo>
                  <a:pt x="1598224" y="1198524"/>
                </a:lnTo>
                <a:lnTo>
                  <a:pt x="1550743" y="1185824"/>
                </a:lnTo>
                <a:lnTo>
                  <a:pt x="1503547" y="1160424"/>
                </a:lnTo>
                <a:lnTo>
                  <a:pt x="1468065" y="1147724"/>
                </a:lnTo>
                <a:lnTo>
                  <a:pt x="1437631" y="1122324"/>
                </a:lnTo>
                <a:lnTo>
                  <a:pt x="1410883" y="1084224"/>
                </a:lnTo>
                <a:lnTo>
                  <a:pt x="1386458" y="1046124"/>
                </a:lnTo>
                <a:lnTo>
                  <a:pt x="1355082" y="1008024"/>
                </a:lnTo>
                <a:lnTo>
                  <a:pt x="1321901" y="969924"/>
                </a:lnTo>
                <a:lnTo>
                  <a:pt x="1287571" y="919124"/>
                </a:lnTo>
                <a:lnTo>
                  <a:pt x="1252748" y="881024"/>
                </a:lnTo>
                <a:lnTo>
                  <a:pt x="1218090" y="830224"/>
                </a:lnTo>
                <a:close/>
              </a:path>
              <a:path w="2412365" h="2138680">
                <a:moveTo>
                  <a:pt x="854204" y="233324"/>
                </a:moveTo>
                <a:lnTo>
                  <a:pt x="757427" y="233324"/>
                </a:lnTo>
                <a:lnTo>
                  <a:pt x="784017" y="284124"/>
                </a:lnTo>
                <a:lnTo>
                  <a:pt x="860936" y="423824"/>
                </a:lnTo>
                <a:lnTo>
                  <a:pt x="911267" y="525424"/>
                </a:lnTo>
                <a:lnTo>
                  <a:pt x="934236" y="563524"/>
                </a:lnTo>
                <a:lnTo>
                  <a:pt x="981456" y="639724"/>
                </a:lnTo>
                <a:lnTo>
                  <a:pt x="1004425" y="690524"/>
                </a:lnTo>
                <a:lnTo>
                  <a:pt x="1011422" y="703224"/>
                </a:lnTo>
                <a:lnTo>
                  <a:pt x="1017458" y="715924"/>
                </a:lnTo>
                <a:lnTo>
                  <a:pt x="1021251" y="728624"/>
                </a:lnTo>
                <a:lnTo>
                  <a:pt x="1021518" y="741324"/>
                </a:lnTo>
                <a:lnTo>
                  <a:pt x="1014867" y="792124"/>
                </a:lnTo>
                <a:lnTo>
                  <a:pt x="1006775" y="842924"/>
                </a:lnTo>
                <a:lnTo>
                  <a:pt x="997721" y="893724"/>
                </a:lnTo>
                <a:lnTo>
                  <a:pt x="988186" y="931824"/>
                </a:lnTo>
                <a:lnTo>
                  <a:pt x="978418" y="982624"/>
                </a:lnTo>
                <a:lnTo>
                  <a:pt x="969695" y="1033424"/>
                </a:lnTo>
                <a:lnTo>
                  <a:pt x="962124" y="1084224"/>
                </a:lnTo>
                <a:lnTo>
                  <a:pt x="955808" y="1135024"/>
                </a:lnTo>
                <a:lnTo>
                  <a:pt x="950852" y="1173124"/>
                </a:lnTo>
                <a:lnTo>
                  <a:pt x="947363" y="1223924"/>
                </a:lnTo>
                <a:lnTo>
                  <a:pt x="945444" y="1274724"/>
                </a:lnTo>
                <a:lnTo>
                  <a:pt x="945202" y="1325524"/>
                </a:lnTo>
                <a:lnTo>
                  <a:pt x="946740" y="1376324"/>
                </a:lnTo>
                <a:lnTo>
                  <a:pt x="950164" y="1427124"/>
                </a:lnTo>
                <a:lnTo>
                  <a:pt x="955579" y="1477924"/>
                </a:lnTo>
                <a:lnTo>
                  <a:pt x="963090" y="1528724"/>
                </a:lnTo>
                <a:lnTo>
                  <a:pt x="972802" y="1579524"/>
                </a:lnTo>
                <a:lnTo>
                  <a:pt x="984644" y="1617624"/>
                </a:lnTo>
                <a:lnTo>
                  <a:pt x="998533" y="1668424"/>
                </a:lnTo>
                <a:lnTo>
                  <a:pt x="1014491" y="1719224"/>
                </a:lnTo>
                <a:lnTo>
                  <a:pt x="1032537" y="1757324"/>
                </a:lnTo>
                <a:lnTo>
                  <a:pt x="1052694" y="1808124"/>
                </a:lnTo>
                <a:lnTo>
                  <a:pt x="1074982" y="1846224"/>
                </a:lnTo>
                <a:lnTo>
                  <a:pt x="1099422" y="1897024"/>
                </a:lnTo>
                <a:lnTo>
                  <a:pt x="1126036" y="1935124"/>
                </a:lnTo>
                <a:lnTo>
                  <a:pt x="1154845" y="1973224"/>
                </a:lnTo>
                <a:lnTo>
                  <a:pt x="1160761" y="1985924"/>
                </a:lnTo>
                <a:lnTo>
                  <a:pt x="1166917" y="1998624"/>
                </a:lnTo>
                <a:lnTo>
                  <a:pt x="1173233" y="1998624"/>
                </a:lnTo>
                <a:lnTo>
                  <a:pt x="1179630" y="2011324"/>
                </a:lnTo>
                <a:lnTo>
                  <a:pt x="1187856" y="2011324"/>
                </a:lnTo>
                <a:lnTo>
                  <a:pt x="1194653" y="2024024"/>
                </a:lnTo>
                <a:lnTo>
                  <a:pt x="1204415" y="2024024"/>
                </a:lnTo>
                <a:lnTo>
                  <a:pt x="1202385" y="1960524"/>
                </a:lnTo>
                <a:lnTo>
                  <a:pt x="1198433" y="1897024"/>
                </a:lnTo>
                <a:lnTo>
                  <a:pt x="1191841" y="1846224"/>
                </a:lnTo>
                <a:lnTo>
                  <a:pt x="1184958" y="1795424"/>
                </a:lnTo>
                <a:lnTo>
                  <a:pt x="1177896" y="1744624"/>
                </a:lnTo>
                <a:lnTo>
                  <a:pt x="1170763" y="1693824"/>
                </a:lnTo>
                <a:lnTo>
                  <a:pt x="1163670" y="1643024"/>
                </a:lnTo>
                <a:lnTo>
                  <a:pt x="1156728" y="1579524"/>
                </a:lnTo>
                <a:lnTo>
                  <a:pt x="1150046" y="1528724"/>
                </a:lnTo>
                <a:lnTo>
                  <a:pt x="1143734" y="1477924"/>
                </a:lnTo>
                <a:lnTo>
                  <a:pt x="1137741" y="1427124"/>
                </a:lnTo>
                <a:lnTo>
                  <a:pt x="1131687" y="1376324"/>
                </a:lnTo>
                <a:lnTo>
                  <a:pt x="1125766" y="1325524"/>
                </a:lnTo>
                <a:lnTo>
                  <a:pt x="1120173" y="1274724"/>
                </a:lnTo>
                <a:lnTo>
                  <a:pt x="1115103" y="1223924"/>
                </a:lnTo>
                <a:lnTo>
                  <a:pt x="1110751" y="1173124"/>
                </a:lnTo>
                <a:lnTo>
                  <a:pt x="1107312" y="1122324"/>
                </a:lnTo>
                <a:lnTo>
                  <a:pt x="1104981" y="1058824"/>
                </a:lnTo>
                <a:lnTo>
                  <a:pt x="1103952" y="1008024"/>
                </a:lnTo>
                <a:lnTo>
                  <a:pt x="1104303" y="969924"/>
                </a:lnTo>
                <a:lnTo>
                  <a:pt x="1104206" y="931824"/>
                </a:lnTo>
                <a:lnTo>
                  <a:pt x="1102711" y="893724"/>
                </a:lnTo>
                <a:lnTo>
                  <a:pt x="1100574" y="868324"/>
                </a:lnTo>
                <a:lnTo>
                  <a:pt x="1098437" y="830224"/>
                </a:lnTo>
                <a:lnTo>
                  <a:pt x="1210211" y="830224"/>
                </a:lnTo>
                <a:lnTo>
                  <a:pt x="1202493" y="817524"/>
                </a:lnTo>
                <a:lnTo>
                  <a:pt x="1195735" y="804824"/>
                </a:lnTo>
                <a:lnTo>
                  <a:pt x="1190741" y="779424"/>
                </a:lnTo>
                <a:lnTo>
                  <a:pt x="1393777" y="779424"/>
                </a:lnTo>
                <a:lnTo>
                  <a:pt x="1346470" y="766724"/>
                </a:lnTo>
                <a:lnTo>
                  <a:pt x="1299283" y="741324"/>
                </a:lnTo>
                <a:lnTo>
                  <a:pt x="1140316" y="690524"/>
                </a:lnTo>
                <a:lnTo>
                  <a:pt x="1120499" y="677824"/>
                </a:lnTo>
                <a:lnTo>
                  <a:pt x="1101643" y="665124"/>
                </a:lnTo>
                <a:lnTo>
                  <a:pt x="1085030" y="652424"/>
                </a:lnTo>
                <a:lnTo>
                  <a:pt x="1071943" y="627024"/>
                </a:lnTo>
                <a:lnTo>
                  <a:pt x="1046453" y="588924"/>
                </a:lnTo>
                <a:lnTo>
                  <a:pt x="1021231" y="538124"/>
                </a:lnTo>
                <a:lnTo>
                  <a:pt x="996226" y="500024"/>
                </a:lnTo>
                <a:lnTo>
                  <a:pt x="971391" y="449224"/>
                </a:lnTo>
                <a:lnTo>
                  <a:pt x="946675" y="411124"/>
                </a:lnTo>
                <a:lnTo>
                  <a:pt x="922029" y="360324"/>
                </a:lnTo>
                <a:lnTo>
                  <a:pt x="897405" y="322224"/>
                </a:lnTo>
                <a:lnTo>
                  <a:pt x="854204" y="233324"/>
                </a:lnTo>
                <a:close/>
              </a:path>
              <a:path w="2412365" h="2138680">
                <a:moveTo>
                  <a:pt x="1648384" y="1376324"/>
                </a:moveTo>
                <a:lnTo>
                  <a:pt x="1518076" y="1376324"/>
                </a:lnTo>
                <a:lnTo>
                  <a:pt x="1545234" y="1414424"/>
                </a:lnTo>
                <a:lnTo>
                  <a:pt x="1572884" y="1452524"/>
                </a:lnTo>
                <a:lnTo>
                  <a:pt x="1600287" y="1490624"/>
                </a:lnTo>
                <a:lnTo>
                  <a:pt x="1626707" y="1541424"/>
                </a:lnTo>
                <a:lnTo>
                  <a:pt x="1651403" y="1579524"/>
                </a:lnTo>
                <a:lnTo>
                  <a:pt x="1679260" y="1630324"/>
                </a:lnTo>
                <a:lnTo>
                  <a:pt x="1709520" y="1681124"/>
                </a:lnTo>
                <a:lnTo>
                  <a:pt x="1742985" y="1719224"/>
                </a:lnTo>
                <a:lnTo>
                  <a:pt x="1818209" y="1795424"/>
                </a:lnTo>
                <a:lnTo>
                  <a:pt x="1854919" y="1846224"/>
                </a:lnTo>
                <a:lnTo>
                  <a:pt x="1927459" y="1922424"/>
                </a:lnTo>
                <a:lnTo>
                  <a:pt x="1934203" y="1922424"/>
                </a:lnTo>
                <a:lnTo>
                  <a:pt x="1942309" y="1935124"/>
                </a:lnTo>
                <a:lnTo>
                  <a:pt x="1952818" y="1947824"/>
                </a:lnTo>
                <a:lnTo>
                  <a:pt x="1966773" y="1960524"/>
                </a:lnTo>
                <a:lnTo>
                  <a:pt x="1954795" y="1909724"/>
                </a:lnTo>
                <a:lnTo>
                  <a:pt x="1939210" y="1858924"/>
                </a:lnTo>
                <a:lnTo>
                  <a:pt x="1920742" y="1808124"/>
                </a:lnTo>
                <a:lnTo>
                  <a:pt x="1900110" y="1770024"/>
                </a:lnTo>
                <a:lnTo>
                  <a:pt x="1878035" y="1719224"/>
                </a:lnTo>
                <a:lnTo>
                  <a:pt x="1832445" y="1643024"/>
                </a:lnTo>
                <a:lnTo>
                  <a:pt x="1810370" y="1592224"/>
                </a:lnTo>
                <a:lnTo>
                  <a:pt x="1786068" y="1554124"/>
                </a:lnTo>
                <a:lnTo>
                  <a:pt x="1759531" y="1516024"/>
                </a:lnTo>
                <a:lnTo>
                  <a:pt x="1731092" y="1477924"/>
                </a:lnTo>
                <a:lnTo>
                  <a:pt x="1701081" y="1439824"/>
                </a:lnTo>
                <a:lnTo>
                  <a:pt x="1669827" y="1401724"/>
                </a:lnTo>
                <a:lnTo>
                  <a:pt x="1648384" y="1376324"/>
                </a:lnTo>
                <a:close/>
              </a:path>
              <a:path w="2412365" h="2138680">
                <a:moveTo>
                  <a:pt x="1832817" y="1300124"/>
                </a:moveTo>
                <a:lnTo>
                  <a:pt x="1571920" y="1300124"/>
                </a:lnTo>
                <a:lnTo>
                  <a:pt x="1617737" y="1312824"/>
                </a:lnTo>
                <a:lnTo>
                  <a:pt x="1754249" y="1389024"/>
                </a:lnTo>
                <a:lnTo>
                  <a:pt x="1799808" y="1401724"/>
                </a:lnTo>
                <a:lnTo>
                  <a:pt x="1891670" y="1452524"/>
                </a:lnTo>
                <a:lnTo>
                  <a:pt x="1938193" y="1465224"/>
                </a:lnTo>
                <a:lnTo>
                  <a:pt x="1985259" y="1490624"/>
                </a:lnTo>
                <a:lnTo>
                  <a:pt x="2032976" y="1503324"/>
                </a:lnTo>
                <a:lnTo>
                  <a:pt x="2232573" y="1554124"/>
                </a:lnTo>
                <a:lnTo>
                  <a:pt x="2214318" y="1516024"/>
                </a:lnTo>
                <a:lnTo>
                  <a:pt x="2191015" y="1503324"/>
                </a:lnTo>
                <a:lnTo>
                  <a:pt x="2165629" y="1490624"/>
                </a:lnTo>
                <a:lnTo>
                  <a:pt x="2141124" y="1465224"/>
                </a:lnTo>
                <a:lnTo>
                  <a:pt x="2119664" y="1452524"/>
                </a:lnTo>
                <a:lnTo>
                  <a:pt x="2097643" y="1439824"/>
                </a:lnTo>
                <a:lnTo>
                  <a:pt x="2052239" y="1414424"/>
                </a:lnTo>
                <a:lnTo>
                  <a:pt x="1964969" y="1363624"/>
                </a:lnTo>
                <a:lnTo>
                  <a:pt x="1921156" y="1350924"/>
                </a:lnTo>
                <a:lnTo>
                  <a:pt x="1832817" y="1300124"/>
                </a:lnTo>
                <a:close/>
              </a:path>
              <a:path w="2412365" h="2138680">
                <a:moveTo>
                  <a:pt x="753805" y="4724"/>
                </a:moveTo>
                <a:lnTo>
                  <a:pt x="672079" y="4724"/>
                </a:lnTo>
                <a:lnTo>
                  <a:pt x="678046" y="30124"/>
                </a:lnTo>
                <a:lnTo>
                  <a:pt x="693328" y="68224"/>
                </a:lnTo>
                <a:lnTo>
                  <a:pt x="701073" y="93624"/>
                </a:lnTo>
                <a:lnTo>
                  <a:pt x="705293" y="119024"/>
                </a:lnTo>
                <a:lnTo>
                  <a:pt x="704385" y="157124"/>
                </a:lnTo>
                <a:lnTo>
                  <a:pt x="696747" y="182524"/>
                </a:lnTo>
                <a:lnTo>
                  <a:pt x="676379" y="233324"/>
                </a:lnTo>
                <a:lnTo>
                  <a:pt x="656251" y="284124"/>
                </a:lnTo>
                <a:lnTo>
                  <a:pt x="636287" y="322224"/>
                </a:lnTo>
                <a:lnTo>
                  <a:pt x="576636" y="474624"/>
                </a:lnTo>
                <a:lnTo>
                  <a:pt x="556582" y="525424"/>
                </a:lnTo>
                <a:lnTo>
                  <a:pt x="538686" y="576224"/>
                </a:lnTo>
                <a:lnTo>
                  <a:pt x="522430" y="627024"/>
                </a:lnTo>
                <a:lnTo>
                  <a:pt x="507815" y="665124"/>
                </a:lnTo>
                <a:lnTo>
                  <a:pt x="494841" y="715924"/>
                </a:lnTo>
                <a:lnTo>
                  <a:pt x="483509" y="766724"/>
                </a:lnTo>
                <a:lnTo>
                  <a:pt x="473817" y="817524"/>
                </a:lnTo>
                <a:lnTo>
                  <a:pt x="465766" y="855624"/>
                </a:lnTo>
                <a:lnTo>
                  <a:pt x="459356" y="906424"/>
                </a:lnTo>
                <a:lnTo>
                  <a:pt x="454587" y="957224"/>
                </a:lnTo>
                <a:lnTo>
                  <a:pt x="451459" y="1008024"/>
                </a:lnTo>
                <a:lnTo>
                  <a:pt x="450726" y="1058824"/>
                </a:lnTo>
                <a:lnTo>
                  <a:pt x="452924" y="1109624"/>
                </a:lnTo>
                <a:lnTo>
                  <a:pt x="458052" y="1160424"/>
                </a:lnTo>
                <a:lnTo>
                  <a:pt x="466110" y="1211224"/>
                </a:lnTo>
                <a:lnTo>
                  <a:pt x="477099" y="1262024"/>
                </a:lnTo>
                <a:lnTo>
                  <a:pt x="491017" y="1312824"/>
                </a:lnTo>
                <a:lnTo>
                  <a:pt x="507866" y="1363624"/>
                </a:lnTo>
                <a:lnTo>
                  <a:pt x="526976" y="1401724"/>
                </a:lnTo>
                <a:lnTo>
                  <a:pt x="536925" y="1414424"/>
                </a:lnTo>
                <a:lnTo>
                  <a:pt x="548356" y="1363624"/>
                </a:lnTo>
                <a:lnTo>
                  <a:pt x="559146" y="1325524"/>
                </a:lnTo>
                <a:lnTo>
                  <a:pt x="568654" y="1287424"/>
                </a:lnTo>
                <a:lnTo>
                  <a:pt x="576239" y="1262024"/>
                </a:lnTo>
                <a:lnTo>
                  <a:pt x="584744" y="1211224"/>
                </a:lnTo>
                <a:lnTo>
                  <a:pt x="592784" y="1160424"/>
                </a:lnTo>
                <a:lnTo>
                  <a:pt x="600526" y="1109624"/>
                </a:lnTo>
                <a:lnTo>
                  <a:pt x="615771" y="1020724"/>
                </a:lnTo>
                <a:lnTo>
                  <a:pt x="623602" y="969924"/>
                </a:lnTo>
                <a:lnTo>
                  <a:pt x="631792" y="919124"/>
                </a:lnTo>
                <a:lnTo>
                  <a:pt x="640326" y="868324"/>
                </a:lnTo>
                <a:lnTo>
                  <a:pt x="650061" y="830224"/>
                </a:lnTo>
                <a:lnTo>
                  <a:pt x="660277" y="779424"/>
                </a:lnTo>
                <a:lnTo>
                  <a:pt x="670252" y="741324"/>
                </a:lnTo>
                <a:lnTo>
                  <a:pt x="692568" y="639724"/>
                </a:lnTo>
                <a:lnTo>
                  <a:pt x="703584" y="576224"/>
                </a:lnTo>
                <a:lnTo>
                  <a:pt x="714315" y="525424"/>
                </a:lnTo>
                <a:lnTo>
                  <a:pt x="724618" y="474624"/>
                </a:lnTo>
                <a:lnTo>
                  <a:pt x="734352" y="423824"/>
                </a:lnTo>
                <a:lnTo>
                  <a:pt x="741443" y="373024"/>
                </a:lnTo>
                <a:lnTo>
                  <a:pt x="746851" y="334924"/>
                </a:lnTo>
                <a:lnTo>
                  <a:pt x="751779" y="284124"/>
                </a:lnTo>
                <a:lnTo>
                  <a:pt x="757427" y="233324"/>
                </a:lnTo>
                <a:lnTo>
                  <a:pt x="854204" y="233324"/>
                </a:lnTo>
                <a:lnTo>
                  <a:pt x="848022" y="220624"/>
                </a:lnTo>
                <a:lnTo>
                  <a:pt x="846099" y="220624"/>
                </a:lnTo>
                <a:lnTo>
                  <a:pt x="845859" y="207924"/>
                </a:lnTo>
                <a:lnTo>
                  <a:pt x="845458" y="195224"/>
                </a:lnTo>
                <a:lnTo>
                  <a:pt x="1158208" y="195224"/>
                </a:lnTo>
                <a:lnTo>
                  <a:pt x="1107775" y="182524"/>
                </a:lnTo>
                <a:lnTo>
                  <a:pt x="1057490" y="182524"/>
                </a:lnTo>
                <a:lnTo>
                  <a:pt x="957418" y="157124"/>
                </a:lnTo>
                <a:lnTo>
                  <a:pt x="925515" y="144424"/>
                </a:lnTo>
                <a:lnTo>
                  <a:pt x="893853" y="144424"/>
                </a:lnTo>
                <a:lnTo>
                  <a:pt x="830928" y="119024"/>
                </a:lnTo>
                <a:lnTo>
                  <a:pt x="811805" y="119024"/>
                </a:lnTo>
                <a:lnTo>
                  <a:pt x="796528" y="106324"/>
                </a:lnTo>
                <a:lnTo>
                  <a:pt x="784777" y="93624"/>
                </a:lnTo>
                <a:lnTo>
                  <a:pt x="776230" y="68224"/>
                </a:lnTo>
                <a:lnTo>
                  <a:pt x="759581" y="17424"/>
                </a:lnTo>
                <a:lnTo>
                  <a:pt x="753805" y="4724"/>
                </a:lnTo>
                <a:close/>
              </a:path>
              <a:path w="2412365" h="2138680">
                <a:moveTo>
                  <a:pt x="2412052" y="1160424"/>
                </a:moveTo>
                <a:lnTo>
                  <a:pt x="2235404" y="1160424"/>
                </a:lnTo>
                <a:lnTo>
                  <a:pt x="2283792" y="1173124"/>
                </a:lnTo>
                <a:lnTo>
                  <a:pt x="2402183" y="1173124"/>
                </a:lnTo>
                <a:lnTo>
                  <a:pt x="2412052" y="1160424"/>
                </a:lnTo>
                <a:close/>
              </a:path>
              <a:path w="2412365" h="2138680">
                <a:moveTo>
                  <a:pt x="1393777" y="779424"/>
                </a:moveTo>
                <a:lnTo>
                  <a:pt x="1190741" y="779424"/>
                </a:lnTo>
                <a:lnTo>
                  <a:pt x="1199194" y="792124"/>
                </a:lnTo>
                <a:lnTo>
                  <a:pt x="1207727" y="792124"/>
                </a:lnTo>
                <a:lnTo>
                  <a:pt x="1216100" y="804824"/>
                </a:lnTo>
                <a:lnTo>
                  <a:pt x="1224073" y="804824"/>
                </a:lnTo>
                <a:lnTo>
                  <a:pt x="1264978" y="830224"/>
                </a:lnTo>
                <a:lnTo>
                  <a:pt x="1305740" y="868324"/>
                </a:lnTo>
                <a:lnTo>
                  <a:pt x="1346503" y="893724"/>
                </a:lnTo>
                <a:lnTo>
                  <a:pt x="1387408" y="931824"/>
                </a:lnTo>
                <a:lnTo>
                  <a:pt x="1428598" y="957224"/>
                </a:lnTo>
                <a:lnTo>
                  <a:pt x="1470215" y="995324"/>
                </a:lnTo>
                <a:lnTo>
                  <a:pt x="1513653" y="1020724"/>
                </a:lnTo>
                <a:lnTo>
                  <a:pt x="1558593" y="1046124"/>
                </a:lnTo>
                <a:lnTo>
                  <a:pt x="1604854" y="1058824"/>
                </a:lnTo>
                <a:lnTo>
                  <a:pt x="1652258" y="1084224"/>
                </a:lnTo>
                <a:lnTo>
                  <a:pt x="1849685" y="1135024"/>
                </a:lnTo>
                <a:lnTo>
                  <a:pt x="1897549" y="1135024"/>
                </a:lnTo>
                <a:lnTo>
                  <a:pt x="1945560" y="1147724"/>
                </a:lnTo>
                <a:lnTo>
                  <a:pt x="1993694" y="1147724"/>
                </a:lnTo>
                <a:lnTo>
                  <a:pt x="2041928" y="1160424"/>
                </a:lnTo>
                <a:lnTo>
                  <a:pt x="2401017" y="1160424"/>
                </a:lnTo>
                <a:lnTo>
                  <a:pt x="2374433" y="1147724"/>
                </a:lnTo>
                <a:lnTo>
                  <a:pt x="2335163" y="1122324"/>
                </a:lnTo>
                <a:lnTo>
                  <a:pt x="2286068" y="1096924"/>
                </a:lnTo>
                <a:lnTo>
                  <a:pt x="2230009" y="1071524"/>
                </a:lnTo>
                <a:lnTo>
                  <a:pt x="2048664" y="995324"/>
                </a:lnTo>
                <a:lnTo>
                  <a:pt x="1993364" y="969924"/>
                </a:lnTo>
                <a:lnTo>
                  <a:pt x="1945407" y="944524"/>
                </a:lnTo>
                <a:lnTo>
                  <a:pt x="1901851" y="931824"/>
                </a:lnTo>
                <a:lnTo>
                  <a:pt x="1857630" y="906424"/>
                </a:lnTo>
                <a:lnTo>
                  <a:pt x="1677898" y="855624"/>
                </a:lnTo>
                <a:lnTo>
                  <a:pt x="1393777" y="779424"/>
                </a:lnTo>
                <a:close/>
              </a:path>
              <a:path w="2412365" h="2138680">
                <a:moveTo>
                  <a:pt x="1208775" y="195224"/>
                </a:moveTo>
                <a:lnTo>
                  <a:pt x="845458" y="195224"/>
                </a:lnTo>
                <a:lnTo>
                  <a:pt x="868307" y="220624"/>
                </a:lnTo>
                <a:lnTo>
                  <a:pt x="889793" y="233324"/>
                </a:lnTo>
                <a:lnTo>
                  <a:pt x="930924" y="258724"/>
                </a:lnTo>
                <a:lnTo>
                  <a:pt x="1016763" y="309524"/>
                </a:lnTo>
                <a:lnTo>
                  <a:pt x="1060453" y="322224"/>
                </a:lnTo>
                <a:lnTo>
                  <a:pt x="1149584" y="373024"/>
                </a:lnTo>
                <a:lnTo>
                  <a:pt x="1195109" y="385724"/>
                </a:lnTo>
                <a:lnTo>
                  <a:pt x="1241331" y="411124"/>
                </a:lnTo>
                <a:lnTo>
                  <a:pt x="1480513" y="474624"/>
                </a:lnTo>
                <a:lnTo>
                  <a:pt x="1529080" y="474624"/>
                </a:lnTo>
                <a:lnTo>
                  <a:pt x="1577767" y="487324"/>
                </a:lnTo>
                <a:lnTo>
                  <a:pt x="1626525" y="487324"/>
                </a:lnTo>
                <a:lnTo>
                  <a:pt x="1724050" y="512724"/>
                </a:lnTo>
                <a:lnTo>
                  <a:pt x="1769560" y="512724"/>
                </a:lnTo>
                <a:lnTo>
                  <a:pt x="1860582" y="525424"/>
                </a:lnTo>
                <a:lnTo>
                  <a:pt x="1906092" y="538124"/>
                </a:lnTo>
                <a:lnTo>
                  <a:pt x="1957006" y="550824"/>
                </a:lnTo>
                <a:lnTo>
                  <a:pt x="2007919" y="550824"/>
                </a:lnTo>
                <a:lnTo>
                  <a:pt x="2109746" y="576224"/>
                </a:lnTo>
                <a:lnTo>
                  <a:pt x="2160659" y="576224"/>
                </a:lnTo>
                <a:lnTo>
                  <a:pt x="2262486" y="601624"/>
                </a:lnTo>
                <a:lnTo>
                  <a:pt x="2305219" y="601624"/>
                </a:lnTo>
                <a:lnTo>
                  <a:pt x="2294215" y="563524"/>
                </a:lnTo>
                <a:lnTo>
                  <a:pt x="2260777" y="538124"/>
                </a:lnTo>
                <a:lnTo>
                  <a:pt x="2218075" y="512724"/>
                </a:lnTo>
                <a:lnTo>
                  <a:pt x="2175244" y="500024"/>
                </a:lnTo>
                <a:lnTo>
                  <a:pt x="2132312" y="474624"/>
                </a:lnTo>
                <a:lnTo>
                  <a:pt x="2089310" y="461924"/>
                </a:lnTo>
                <a:lnTo>
                  <a:pt x="2003217" y="411124"/>
                </a:lnTo>
                <a:lnTo>
                  <a:pt x="1917203" y="373024"/>
                </a:lnTo>
                <a:lnTo>
                  <a:pt x="1823457" y="334924"/>
                </a:lnTo>
                <a:lnTo>
                  <a:pt x="1792422" y="309524"/>
                </a:lnTo>
                <a:lnTo>
                  <a:pt x="1747055" y="296824"/>
                </a:lnTo>
                <a:lnTo>
                  <a:pt x="1700786" y="271424"/>
                </a:lnTo>
                <a:lnTo>
                  <a:pt x="1606106" y="246024"/>
                </a:lnTo>
                <a:lnTo>
                  <a:pt x="1557975" y="246024"/>
                </a:lnTo>
                <a:lnTo>
                  <a:pt x="1509503" y="233324"/>
                </a:lnTo>
                <a:lnTo>
                  <a:pt x="1460830" y="233324"/>
                </a:lnTo>
                <a:lnTo>
                  <a:pt x="1412098" y="220624"/>
                </a:lnTo>
                <a:lnTo>
                  <a:pt x="1361137" y="220624"/>
                </a:lnTo>
                <a:lnTo>
                  <a:pt x="1310254" y="207924"/>
                </a:lnTo>
                <a:lnTo>
                  <a:pt x="1259462" y="207924"/>
                </a:lnTo>
                <a:lnTo>
                  <a:pt x="1208775" y="195224"/>
                </a:lnTo>
                <a:close/>
              </a:path>
              <a:path w="2412365" h="2138680">
                <a:moveTo>
                  <a:pt x="2131837" y="4724"/>
                </a:moveTo>
                <a:lnTo>
                  <a:pt x="1878924" y="4724"/>
                </a:lnTo>
                <a:lnTo>
                  <a:pt x="1925485" y="30124"/>
                </a:lnTo>
                <a:lnTo>
                  <a:pt x="1972503" y="42824"/>
                </a:lnTo>
                <a:lnTo>
                  <a:pt x="2064837" y="93624"/>
                </a:lnTo>
                <a:lnTo>
                  <a:pt x="2110040" y="106324"/>
                </a:lnTo>
                <a:lnTo>
                  <a:pt x="2154526" y="131724"/>
                </a:lnTo>
                <a:lnTo>
                  <a:pt x="2198238" y="169824"/>
                </a:lnTo>
                <a:lnTo>
                  <a:pt x="2241120" y="195224"/>
                </a:lnTo>
                <a:lnTo>
                  <a:pt x="2260109" y="207924"/>
                </a:lnTo>
                <a:lnTo>
                  <a:pt x="2279579" y="220624"/>
                </a:lnTo>
                <a:lnTo>
                  <a:pt x="2299050" y="220624"/>
                </a:lnTo>
                <a:lnTo>
                  <a:pt x="2318039" y="233324"/>
                </a:lnTo>
                <a:lnTo>
                  <a:pt x="2330993" y="220624"/>
                </a:lnTo>
                <a:lnTo>
                  <a:pt x="2332568" y="207924"/>
                </a:lnTo>
                <a:lnTo>
                  <a:pt x="2326452" y="195224"/>
                </a:lnTo>
                <a:lnTo>
                  <a:pt x="2316330" y="182524"/>
                </a:lnTo>
                <a:lnTo>
                  <a:pt x="2197104" y="68224"/>
                </a:lnTo>
                <a:lnTo>
                  <a:pt x="2158217" y="30124"/>
                </a:lnTo>
                <a:lnTo>
                  <a:pt x="2131837" y="4724"/>
                </a:lnTo>
                <a:close/>
              </a:path>
              <a:path w="2412365" h="2138680">
                <a:moveTo>
                  <a:pt x="386441" y="0"/>
                </a:moveTo>
                <a:lnTo>
                  <a:pt x="110185" y="0"/>
                </a:lnTo>
                <a:lnTo>
                  <a:pt x="108796" y="3313"/>
                </a:lnTo>
                <a:lnTo>
                  <a:pt x="90364" y="51563"/>
                </a:lnTo>
                <a:lnTo>
                  <a:pt x="73571" y="100436"/>
                </a:lnTo>
                <a:lnTo>
                  <a:pt x="58504" y="149972"/>
                </a:lnTo>
                <a:lnTo>
                  <a:pt x="45254" y="200207"/>
                </a:lnTo>
                <a:lnTo>
                  <a:pt x="33909" y="251182"/>
                </a:lnTo>
                <a:lnTo>
                  <a:pt x="24558" y="302934"/>
                </a:lnTo>
                <a:lnTo>
                  <a:pt x="17291" y="355502"/>
                </a:lnTo>
                <a:lnTo>
                  <a:pt x="11926" y="405475"/>
                </a:lnTo>
                <a:lnTo>
                  <a:pt x="7602" y="455408"/>
                </a:lnTo>
                <a:lnTo>
                  <a:pt x="4284" y="505310"/>
                </a:lnTo>
                <a:lnTo>
                  <a:pt x="1934" y="555191"/>
                </a:lnTo>
                <a:lnTo>
                  <a:pt x="518" y="605062"/>
                </a:lnTo>
                <a:lnTo>
                  <a:pt x="0" y="654934"/>
                </a:lnTo>
                <a:lnTo>
                  <a:pt x="342" y="704815"/>
                </a:lnTo>
                <a:lnTo>
                  <a:pt x="1511" y="754717"/>
                </a:lnTo>
                <a:lnTo>
                  <a:pt x="3469" y="804650"/>
                </a:lnTo>
                <a:lnTo>
                  <a:pt x="6180" y="854623"/>
                </a:lnTo>
                <a:lnTo>
                  <a:pt x="12270" y="905369"/>
                </a:lnTo>
                <a:lnTo>
                  <a:pt x="36948" y="955473"/>
                </a:lnTo>
                <a:lnTo>
                  <a:pt x="53267" y="932985"/>
                </a:lnTo>
                <a:lnTo>
                  <a:pt x="63015" y="909535"/>
                </a:lnTo>
                <a:lnTo>
                  <a:pt x="68918" y="885765"/>
                </a:lnTo>
                <a:lnTo>
                  <a:pt x="73699" y="862315"/>
                </a:lnTo>
                <a:lnTo>
                  <a:pt x="84750" y="813884"/>
                </a:lnTo>
                <a:lnTo>
                  <a:pt x="96125" y="765592"/>
                </a:lnTo>
                <a:lnTo>
                  <a:pt x="108021" y="717492"/>
                </a:lnTo>
                <a:lnTo>
                  <a:pt x="120632" y="669638"/>
                </a:lnTo>
                <a:lnTo>
                  <a:pt x="134157" y="622086"/>
                </a:lnTo>
                <a:lnTo>
                  <a:pt x="148792" y="574887"/>
                </a:lnTo>
                <a:lnTo>
                  <a:pt x="164733" y="528097"/>
                </a:lnTo>
                <a:lnTo>
                  <a:pt x="182176" y="481770"/>
                </a:lnTo>
                <a:lnTo>
                  <a:pt x="201318" y="435958"/>
                </a:lnTo>
                <a:lnTo>
                  <a:pt x="222356" y="390717"/>
                </a:lnTo>
                <a:lnTo>
                  <a:pt x="245486" y="346100"/>
                </a:lnTo>
                <a:lnTo>
                  <a:pt x="268415" y="302374"/>
                </a:lnTo>
                <a:lnTo>
                  <a:pt x="289648" y="257919"/>
                </a:lnTo>
                <a:lnTo>
                  <a:pt x="309383" y="212829"/>
                </a:lnTo>
                <a:lnTo>
                  <a:pt x="327820" y="167195"/>
                </a:lnTo>
                <a:lnTo>
                  <a:pt x="345160" y="121110"/>
                </a:lnTo>
                <a:lnTo>
                  <a:pt x="361603" y="74666"/>
                </a:lnTo>
                <a:lnTo>
                  <a:pt x="377349" y="27956"/>
                </a:lnTo>
                <a:lnTo>
                  <a:pt x="386441" y="0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576959" y="3449680"/>
            <a:ext cx="6711315" cy="6837680"/>
            <a:chOff x="11576959" y="3449680"/>
            <a:chExt cx="6711315" cy="6837680"/>
          </a:xfrm>
        </p:grpSpPr>
        <p:sp>
          <p:nvSpPr>
            <p:cNvPr id="18" name="object 18"/>
            <p:cNvSpPr/>
            <p:nvPr/>
          </p:nvSpPr>
          <p:spPr>
            <a:xfrm>
              <a:off x="15813616" y="8294375"/>
              <a:ext cx="2412365" cy="1992630"/>
            </a:xfrm>
            <a:custGeom>
              <a:avLst/>
              <a:gdLst/>
              <a:ahLst/>
              <a:cxnLst/>
              <a:rect l="l" t="t" r="r" b="b"/>
              <a:pathLst>
                <a:path w="2412365" h="1992629">
                  <a:moveTo>
                    <a:pt x="794127" y="1659"/>
                  </a:moveTo>
                  <a:lnTo>
                    <a:pt x="793940" y="0"/>
                  </a:lnTo>
                  <a:lnTo>
                    <a:pt x="792271" y="0"/>
                  </a:lnTo>
                  <a:lnTo>
                    <a:pt x="794127" y="1659"/>
                  </a:lnTo>
                  <a:close/>
                </a:path>
                <a:path w="2412365" h="1992629">
                  <a:moveTo>
                    <a:pt x="1193962" y="1308100"/>
                  </a:moveTo>
                  <a:lnTo>
                    <a:pt x="1313614" y="1308100"/>
                  </a:lnTo>
                  <a:lnTo>
                    <a:pt x="1279316" y="1270000"/>
                  </a:lnTo>
                  <a:lnTo>
                    <a:pt x="1105730" y="1079500"/>
                  </a:lnTo>
                  <a:lnTo>
                    <a:pt x="1071745" y="1041400"/>
                  </a:lnTo>
                  <a:lnTo>
                    <a:pt x="1047441" y="1016000"/>
                  </a:lnTo>
                  <a:lnTo>
                    <a:pt x="1026021" y="977900"/>
                  </a:lnTo>
                  <a:lnTo>
                    <a:pt x="1005883" y="939800"/>
                  </a:lnTo>
                  <a:lnTo>
                    <a:pt x="985424" y="901700"/>
                  </a:lnTo>
                  <a:lnTo>
                    <a:pt x="982847" y="901700"/>
                  </a:lnTo>
                  <a:lnTo>
                    <a:pt x="981472" y="889000"/>
                  </a:lnTo>
                  <a:lnTo>
                    <a:pt x="981218" y="889000"/>
                  </a:lnTo>
                  <a:lnTo>
                    <a:pt x="982006" y="876300"/>
                  </a:lnTo>
                  <a:lnTo>
                    <a:pt x="988718" y="838200"/>
                  </a:lnTo>
                  <a:lnTo>
                    <a:pt x="993157" y="787400"/>
                  </a:lnTo>
                  <a:lnTo>
                    <a:pt x="995712" y="736600"/>
                  </a:lnTo>
                  <a:lnTo>
                    <a:pt x="996768" y="685800"/>
                  </a:lnTo>
                  <a:lnTo>
                    <a:pt x="996713" y="635000"/>
                  </a:lnTo>
                  <a:lnTo>
                    <a:pt x="995934" y="584200"/>
                  </a:lnTo>
                  <a:lnTo>
                    <a:pt x="994816" y="533400"/>
                  </a:lnTo>
                  <a:lnTo>
                    <a:pt x="993748" y="482600"/>
                  </a:lnTo>
                  <a:lnTo>
                    <a:pt x="993116" y="431800"/>
                  </a:lnTo>
                  <a:lnTo>
                    <a:pt x="991484" y="381000"/>
                  </a:lnTo>
                  <a:lnTo>
                    <a:pt x="986862" y="342900"/>
                  </a:lnTo>
                  <a:lnTo>
                    <a:pt x="978562" y="292100"/>
                  </a:lnTo>
                  <a:lnTo>
                    <a:pt x="965897" y="254000"/>
                  </a:lnTo>
                  <a:lnTo>
                    <a:pt x="948178" y="203200"/>
                  </a:lnTo>
                  <a:lnTo>
                    <a:pt x="924719" y="165100"/>
                  </a:lnTo>
                  <a:lnTo>
                    <a:pt x="894830" y="127000"/>
                  </a:lnTo>
                  <a:lnTo>
                    <a:pt x="869791" y="88900"/>
                  </a:lnTo>
                  <a:lnTo>
                    <a:pt x="845794" y="63500"/>
                  </a:lnTo>
                  <a:lnTo>
                    <a:pt x="820675" y="25400"/>
                  </a:lnTo>
                  <a:lnTo>
                    <a:pt x="794127" y="1659"/>
                  </a:lnTo>
                  <a:lnTo>
                    <a:pt x="795369" y="12700"/>
                  </a:lnTo>
                  <a:lnTo>
                    <a:pt x="796958" y="25400"/>
                  </a:lnTo>
                  <a:lnTo>
                    <a:pt x="799108" y="38100"/>
                  </a:lnTo>
                  <a:lnTo>
                    <a:pt x="810528" y="88900"/>
                  </a:lnTo>
                  <a:lnTo>
                    <a:pt x="820435" y="139700"/>
                  </a:lnTo>
                  <a:lnTo>
                    <a:pt x="828839" y="190500"/>
                  </a:lnTo>
                  <a:lnTo>
                    <a:pt x="835752" y="241300"/>
                  </a:lnTo>
                  <a:lnTo>
                    <a:pt x="841182" y="292100"/>
                  </a:lnTo>
                  <a:lnTo>
                    <a:pt x="845140" y="342900"/>
                  </a:lnTo>
                  <a:lnTo>
                    <a:pt x="847635" y="393700"/>
                  </a:lnTo>
                  <a:lnTo>
                    <a:pt x="848679" y="457200"/>
                  </a:lnTo>
                  <a:lnTo>
                    <a:pt x="851694" y="508000"/>
                  </a:lnTo>
                  <a:lnTo>
                    <a:pt x="867939" y="596900"/>
                  </a:lnTo>
                  <a:lnTo>
                    <a:pt x="877970" y="647700"/>
                  </a:lnTo>
                  <a:lnTo>
                    <a:pt x="887138" y="698500"/>
                  </a:lnTo>
                  <a:lnTo>
                    <a:pt x="890130" y="711200"/>
                  </a:lnTo>
                  <a:lnTo>
                    <a:pt x="893121" y="736600"/>
                  </a:lnTo>
                  <a:lnTo>
                    <a:pt x="894830" y="749300"/>
                  </a:lnTo>
                  <a:lnTo>
                    <a:pt x="893976" y="762000"/>
                  </a:lnTo>
                  <a:lnTo>
                    <a:pt x="763668" y="762000"/>
                  </a:lnTo>
                  <a:lnTo>
                    <a:pt x="774390" y="774700"/>
                  </a:lnTo>
                  <a:lnTo>
                    <a:pt x="807135" y="800100"/>
                  </a:lnTo>
                  <a:lnTo>
                    <a:pt x="840132" y="838200"/>
                  </a:lnTo>
                  <a:lnTo>
                    <a:pt x="579235" y="838200"/>
                  </a:lnTo>
                  <a:lnTo>
                    <a:pt x="623902" y="850900"/>
                  </a:lnTo>
                  <a:lnTo>
                    <a:pt x="671099" y="876300"/>
                  </a:lnTo>
                  <a:lnTo>
                    <a:pt x="718580" y="889000"/>
                  </a:lnTo>
                  <a:lnTo>
                    <a:pt x="813827" y="939800"/>
                  </a:lnTo>
                  <a:lnTo>
                    <a:pt x="861308" y="952500"/>
                  </a:lnTo>
                  <a:lnTo>
                    <a:pt x="908505" y="977900"/>
                  </a:lnTo>
                  <a:lnTo>
                    <a:pt x="943986" y="990600"/>
                  </a:lnTo>
                  <a:lnTo>
                    <a:pt x="974420" y="1016000"/>
                  </a:lnTo>
                  <a:lnTo>
                    <a:pt x="1001169" y="1054100"/>
                  </a:lnTo>
                  <a:lnTo>
                    <a:pt x="1025593" y="1092200"/>
                  </a:lnTo>
                  <a:lnTo>
                    <a:pt x="1056970" y="1130300"/>
                  </a:lnTo>
                  <a:lnTo>
                    <a:pt x="1090151" y="1168400"/>
                  </a:lnTo>
                  <a:lnTo>
                    <a:pt x="1124481" y="1219200"/>
                  </a:lnTo>
                  <a:lnTo>
                    <a:pt x="1159303" y="1257300"/>
                  </a:lnTo>
                  <a:lnTo>
                    <a:pt x="1193962" y="1308100"/>
                  </a:lnTo>
                  <a:close/>
                </a:path>
                <a:path w="2412365" h="1992629">
                  <a:moveTo>
                    <a:pt x="1557847" y="1905000"/>
                  </a:moveTo>
                  <a:lnTo>
                    <a:pt x="1654624" y="1905000"/>
                  </a:lnTo>
                  <a:lnTo>
                    <a:pt x="1628035" y="1854200"/>
                  </a:lnTo>
                  <a:lnTo>
                    <a:pt x="1551115" y="1714500"/>
                  </a:lnTo>
                  <a:lnTo>
                    <a:pt x="1500785" y="1612900"/>
                  </a:lnTo>
                  <a:lnTo>
                    <a:pt x="1477816" y="1574800"/>
                  </a:lnTo>
                  <a:lnTo>
                    <a:pt x="1430596" y="1498600"/>
                  </a:lnTo>
                  <a:lnTo>
                    <a:pt x="1407627" y="1447800"/>
                  </a:lnTo>
                  <a:lnTo>
                    <a:pt x="1400630" y="1435100"/>
                  </a:lnTo>
                  <a:lnTo>
                    <a:pt x="1394593" y="1422400"/>
                  </a:lnTo>
                  <a:lnTo>
                    <a:pt x="1390801" y="1409700"/>
                  </a:lnTo>
                  <a:lnTo>
                    <a:pt x="1390534" y="1397000"/>
                  </a:lnTo>
                  <a:lnTo>
                    <a:pt x="1397184" y="1346200"/>
                  </a:lnTo>
                  <a:lnTo>
                    <a:pt x="1405277" y="1295400"/>
                  </a:lnTo>
                  <a:lnTo>
                    <a:pt x="1414331" y="1244600"/>
                  </a:lnTo>
                  <a:lnTo>
                    <a:pt x="1423866" y="1206500"/>
                  </a:lnTo>
                  <a:lnTo>
                    <a:pt x="1433634" y="1155700"/>
                  </a:lnTo>
                  <a:lnTo>
                    <a:pt x="1442356" y="1104900"/>
                  </a:lnTo>
                  <a:lnTo>
                    <a:pt x="1449928" y="1054100"/>
                  </a:lnTo>
                  <a:lnTo>
                    <a:pt x="1456244" y="1003300"/>
                  </a:lnTo>
                  <a:lnTo>
                    <a:pt x="1461199" y="965200"/>
                  </a:lnTo>
                  <a:lnTo>
                    <a:pt x="1464689" y="914400"/>
                  </a:lnTo>
                  <a:lnTo>
                    <a:pt x="1466607" y="863600"/>
                  </a:lnTo>
                  <a:lnTo>
                    <a:pt x="1466850" y="812800"/>
                  </a:lnTo>
                  <a:lnTo>
                    <a:pt x="1465312" y="762000"/>
                  </a:lnTo>
                  <a:lnTo>
                    <a:pt x="1461888" y="711200"/>
                  </a:lnTo>
                  <a:lnTo>
                    <a:pt x="1456473" y="660400"/>
                  </a:lnTo>
                  <a:lnTo>
                    <a:pt x="1448962" y="609600"/>
                  </a:lnTo>
                  <a:lnTo>
                    <a:pt x="1439249" y="558800"/>
                  </a:lnTo>
                  <a:lnTo>
                    <a:pt x="1427407" y="520700"/>
                  </a:lnTo>
                  <a:lnTo>
                    <a:pt x="1413518" y="469900"/>
                  </a:lnTo>
                  <a:lnTo>
                    <a:pt x="1397561" y="419100"/>
                  </a:lnTo>
                  <a:lnTo>
                    <a:pt x="1379515" y="381000"/>
                  </a:lnTo>
                  <a:lnTo>
                    <a:pt x="1359358" y="330200"/>
                  </a:lnTo>
                  <a:lnTo>
                    <a:pt x="1337070" y="292100"/>
                  </a:lnTo>
                  <a:lnTo>
                    <a:pt x="1312629" y="241300"/>
                  </a:lnTo>
                  <a:lnTo>
                    <a:pt x="1286015" y="203200"/>
                  </a:lnTo>
                  <a:lnTo>
                    <a:pt x="1257207" y="165100"/>
                  </a:lnTo>
                  <a:lnTo>
                    <a:pt x="1251291" y="152400"/>
                  </a:lnTo>
                  <a:lnTo>
                    <a:pt x="1245135" y="139700"/>
                  </a:lnTo>
                  <a:lnTo>
                    <a:pt x="1238818" y="139700"/>
                  </a:lnTo>
                  <a:lnTo>
                    <a:pt x="1232422" y="127000"/>
                  </a:lnTo>
                  <a:lnTo>
                    <a:pt x="1224195" y="127000"/>
                  </a:lnTo>
                  <a:lnTo>
                    <a:pt x="1217398" y="114300"/>
                  </a:lnTo>
                  <a:lnTo>
                    <a:pt x="1207636" y="114300"/>
                  </a:lnTo>
                  <a:lnTo>
                    <a:pt x="1209666" y="177800"/>
                  </a:lnTo>
                  <a:lnTo>
                    <a:pt x="1213619" y="241300"/>
                  </a:lnTo>
                  <a:lnTo>
                    <a:pt x="1220211" y="292100"/>
                  </a:lnTo>
                  <a:lnTo>
                    <a:pt x="1227093" y="342900"/>
                  </a:lnTo>
                  <a:lnTo>
                    <a:pt x="1234156" y="393700"/>
                  </a:lnTo>
                  <a:lnTo>
                    <a:pt x="1241289" y="444500"/>
                  </a:lnTo>
                  <a:lnTo>
                    <a:pt x="1248381" y="495300"/>
                  </a:lnTo>
                  <a:lnTo>
                    <a:pt x="1255324" y="558800"/>
                  </a:lnTo>
                  <a:lnTo>
                    <a:pt x="1262006" y="609600"/>
                  </a:lnTo>
                  <a:lnTo>
                    <a:pt x="1268317" y="660400"/>
                  </a:lnTo>
                  <a:lnTo>
                    <a:pt x="1274310" y="711200"/>
                  </a:lnTo>
                  <a:lnTo>
                    <a:pt x="1280365" y="762000"/>
                  </a:lnTo>
                  <a:lnTo>
                    <a:pt x="1286286" y="812800"/>
                  </a:lnTo>
                  <a:lnTo>
                    <a:pt x="1291879" y="863600"/>
                  </a:lnTo>
                  <a:lnTo>
                    <a:pt x="1296948" y="914400"/>
                  </a:lnTo>
                  <a:lnTo>
                    <a:pt x="1301300" y="965200"/>
                  </a:lnTo>
                  <a:lnTo>
                    <a:pt x="1304740" y="1016000"/>
                  </a:lnTo>
                  <a:lnTo>
                    <a:pt x="1307071" y="1079500"/>
                  </a:lnTo>
                  <a:lnTo>
                    <a:pt x="1308100" y="1130300"/>
                  </a:lnTo>
                  <a:lnTo>
                    <a:pt x="1307749" y="1168400"/>
                  </a:lnTo>
                  <a:lnTo>
                    <a:pt x="1307845" y="1206500"/>
                  </a:lnTo>
                  <a:lnTo>
                    <a:pt x="1309341" y="1244600"/>
                  </a:lnTo>
                  <a:lnTo>
                    <a:pt x="1311478" y="1270000"/>
                  </a:lnTo>
                  <a:lnTo>
                    <a:pt x="1313614" y="1308100"/>
                  </a:lnTo>
                  <a:lnTo>
                    <a:pt x="1201840" y="1308100"/>
                  </a:lnTo>
                  <a:lnTo>
                    <a:pt x="1209559" y="1320800"/>
                  </a:lnTo>
                  <a:lnTo>
                    <a:pt x="1216316" y="1333500"/>
                  </a:lnTo>
                  <a:lnTo>
                    <a:pt x="1221311" y="1358900"/>
                  </a:lnTo>
                  <a:lnTo>
                    <a:pt x="1018275" y="1358900"/>
                  </a:lnTo>
                  <a:lnTo>
                    <a:pt x="1065582" y="1371600"/>
                  </a:lnTo>
                  <a:lnTo>
                    <a:pt x="1112769" y="1397000"/>
                  </a:lnTo>
                  <a:lnTo>
                    <a:pt x="1271736" y="1447800"/>
                  </a:lnTo>
                  <a:lnTo>
                    <a:pt x="1291553" y="1460500"/>
                  </a:lnTo>
                  <a:lnTo>
                    <a:pt x="1310409" y="1473200"/>
                  </a:lnTo>
                  <a:lnTo>
                    <a:pt x="1327022" y="1485900"/>
                  </a:lnTo>
                  <a:lnTo>
                    <a:pt x="1340109" y="1511300"/>
                  </a:lnTo>
                  <a:lnTo>
                    <a:pt x="1365598" y="1549400"/>
                  </a:lnTo>
                  <a:lnTo>
                    <a:pt x="1390821" y="1600200"/>
                  </a:lnTo>
                  <a:lnTo>
                    <a:pt x="1415825" y="1638300"/>
                  </a:lnTo>
                  <a:lnTo>
                    <a:pt x="1440661" y="1689100"/>
                  </a:lnTo>
                  <a:lnTo>
                    <a:pt x="1465377" y="1727200"/>
                  </a:lnTo>
                  <a:lnTo>
                    <a:pt x="1490022" y="1778000"/>
                  </a:lnTo>
                  <a:lnTo>
                    <a:pt x="1514647" y="1816100"/>
                  </a:lnTo>
                  <a:lnTo>
                    <a:pt x="1557847" y="1905000"/>
                  </a:lnTo>
                  <a:close/>
                </a:path>
                <a:path w="2412365" h="1992629">
                  <a:moveTo>
                    <a:pt x="763668" y="762000"/>
                  </a:moveTo>
                  <a:lnTo>
                    <a:pt x="893976" y="762000"/>
                  </a:lnTo>
                  <a:lnTo>
                    <a:pt x="866818" y="723900"/>
                  </a:lnTo>
                  <a:lnTo>
                    <a:pt x="839168" y="685800"/>
                  </a:lnTo>
                  <a:lnTo>
                    <a:pt x="811764" y="647700"/>
                  </a:lnTo>
                  <a:lnTo>
                    <a:pt x="785345" y="596900"/>
                  </a:lnTo>
                  <a:lnTo>
                    <a:pt x="760649" y="558800"/>
                  </a:lnTo>
                  <a:lnTo>
                    <a:pt x="732792" y="508000"/>
                  </a:lnTo>
                  <a:lnTo>
                    <a:pt x="702532" y="457200"/>
                  </a:lnTo>
                  <a:lnTo>
                    <a:pt x="669066" y="419100"/>
                  </a:lnTo>
                  <a:lnTo>
                    <a:pt x="593843" y="342900"/>
                  </a:lnTo>
                  <a:lnTo>
                    <a:pt x="557132" y="292100"/>
                  </a:lnTo>
                  <a:lnTo>
                    <a:pt x="484593" y="215900"/>
                  </a:lnTo>
                  <a:lnTo>
                    <a:pt x="477849" y="215900"/>
                  </a:lnTo>
                  <a:lnTo>
                    <a:pt x="469743" y="203200"/>
                  </a:lnTo>
                  <a:lnTo>
                    <a:pt x="459233" y="190500"/>
                  </a:lnTo>
                  <a:lnTo>
                    <a:pt x="445278" y="177800"/>
                  </a:lnTo>
                  <a:lnTo>
                    <a:pt x="457257" y="228600"/>
                  </a:lnTo>
                  <a:lnTo>
                    <a:pt x="472841" y="279400"/>
                  </a:lnTo>
                  <a:lnTo>
                    <a:pt x="491310" y="330200"/>
                  </a:lnTo>
                  <a:lnTo>
                    <a:pt x="511942" y="368300"/>
                  </a:lnTo>
                  <a:lnTo>
                    <a:pt x="534016" y="419100"/>
                  </a:lnTo>
                  <a:lnTo>
                    <a:pt x="579607" y="495300"/>
                  </a:lnTo>
                  <a:lnTo>
                    <a:pt x="601681" y="546100"/>
                  </a:lnTo>
                  <a:lnTo>
                    <a:pt x="625984" y="584200"/>
                  </a:lnTo>
                  <a:lnTo>
                    <a:pt x="652520" y="622300"/>
                  </a:lnTo>
                  <a:lnTo>
                    <a:pt x="680959" y="660400"/>
                  </a:lnTo>
                  <a:lnTo>
                    <a:pt x="710971" y="698500"/>
                  </a:lnTo>
                  <a:lnTo>
                    <a:pt x="742225" y="736600"/>
                  </a:lnTo>
                  <a:lnTo>
                    <a:pt x="763668" y="762000"/>
                  </a:lnTo>
                  <a:close/>
                </a:path>
                <a:path w="2412365" h="1992629">
                  <a:moveTo>
                    <a:pt x="579235" y="838200"/>
                  </a:moveTo>
                  <a:lnTo>
                    <a:pt x="840132" y="838200"/>
                  </a:lnTo>
                  <a:lnTo>
                    <a:pt x="794315" y="825500"/>
                  </a:lnTo>
                  <a:lnTo>
                    <a:pt x="657802" y="749300"/>
                  </a:lnTo>
                  <a:lnTo>
                    <a:pt x="612243" y="736600"/>
                  </a:lnTo>
                  <a:lnTo>
                    <a:pt x="520382" y="685800"/>
                  </a:lnTo>
                  <a:lnTo>
                    <a:pt x="473858" y="673100"/>
                  </a:lnTo>
                  <a:lnTo>
                    <a:pt x="426793" y="647700"/>
                  </a:lnTo>
                  <a:lnTo>
                    <a:pt x="379076" y="635000"/>
                  </a:lnTo>
                  <a:lnTo>
                    <a:pt x="179479" y="584200"/>
                  </a:lnTo>
                  <a:lnTo>
                    <a:pt x="197734" y="622300"/>
                  </a:lnTo>
                  <a:lnTo>
                    <a:pt x="221037" y="635000"/>
                  </a:lnTo>
                  <a:lnTo>
                    <a:pt x="246423" y="647700"/>
                  </a:lnTo>
                  <a:lnTo>
                    <a:pt x="270927" y="673100"/>
                  </a:lnTo>
                  <a:lnTo>
                    <a:pt x="292387" y="685800"/>
                  </a:lnTo>
                  <a:lnTo>
                    <a:pt x="314408" y="698500"/>
                  </a:lnTo>
                  <a:lnTo>
                    <a:pt x="359812" y="723900"/>
                  </a:lnTo>
                  <a:lnTo>
                    <a:pt x="447083" y="774700"/>
                  </a:lnTo>
                  <a:lnTo>
                    <a:pt x="490896" y="787400"/>
                  </a:lnTo>
                  <a:lnTo>
                    <a:pt x="579235" y="838200"/>
                  </a:lnTo>
                  <a:close/>
                </a:path>
                <a:path w="2412365" h="1992629">
                  <a:moveTo>
                    <a:pt x="1454633" y="1981200"/>
                  </a:moveTo>
                  <a:lnTo>
                    <a:pt x="1707737" y="1981200"/>
                  </a:lnTo>
                  <a:lnTo>
                    <a:pt x="1715305" y="1955800"/>
                  </a:lnTo>
                  <a:lnTo>
                    <a:pt x="1735672" y="1905000"/>
                  </a:lnTo>
                  <a:lnTo>
                    <a:pt x="1755801" y="1854200"/>
                  </a:lnTo>
                  <a:lnTo>
                    <a:pt x="1775764" y="1816100"/>
                  </a:lnTo>
                  <a:lnTo>
                    <a:pt x="1835416" y="1663700"/>
                  </a:lnTo>
                  <a:lnTo>
                    <a:pt x="1855469" y="1612900"/>
                  </a:lnTo>
                  <a:lnTo>
                    <a:pt x="1873366" y="1562100"/>
                  </a:lnTo>
                  <a:lnTo>
                    <a:pt x="1889622" y="1511300"/>
                  </a:lnTo>
                  <a:lnTo>
                    <a:pt x="1904236" y="1473200"/>
                  </a:lnTo>
                  <a:lnTo>
                    <a:pt x="1917210" y="1422400"/>
                  </a:lnTo>
                  <a:lnTo>
                    <a:pt x="1928543" y="1371600"/>
                  </a:lnTo>
                  <a:lnTo>
                    <a:pt x="1938235" y="1320800"/>
                  </a:lnTo>
                  <a:lnTo>
                    <a:pt x="1946286" y="1282700"/>
                  </a:lnTo>
                  <a:lnTo>
                    <a:pt x="1952696" y="1231900"/>
                  </a:lnTo>
                  <a:lnTo>
                    <a:pt x="1957465" y="1181100"/>
                  </a:lnTo>
                  <a:lnTo>
                    <a:pt x="1960593" y="1130300"/>
                  </a:lnTo>
                  <a:lnTo>
                    <a:pt x="1961325" y="1079500"/>
                  </a:lnTo>
                  <a:lnTo>
                    <a:pt x="1959128" y="1028700"/>
                  </a:lnTo>
                  <a:lnTo>
                    <a:pt x="1954000" y="977900"/>
                  </a:lnTo>
                  <a:lnTo>
                    <a:pt x="1945941" y="927100"/>
                  </a:lnTo>
                  <a:lnTo>
                    <a:pt x="1934953" y="876300"/>
                  </a:lnTo>
                  <a:lnTo>
                    <a:pt x="1921034" y="825500"/>
                  </a:lnTo>
                  <a:lnTo>
                    <a:pt x="1904185" y="774700"/>
                  </a:lnTo>
                  <a:lnTo>
                    <a:pt x="1885075" y="736600"/>
                  </a:lnTo>
                  <a:lnTo>
                    <a:pt x="1875127" y="723900"/>
                  </a:lnTo>
                  <a:lnTo>
                    <a:pt x="1863696" y="774700"/>
                  </a:lnTo>
                  <a:lnTo>
                    <a:pt x="1852905" y="812800"/>
                  </a:lnTo>
                  <a:lnTo>
                    <a:pt x="1843397" y="850900"/>
                  </a:lnTo>
                  <a:lnTo>
                    <a:pt x="1835812" y="876300"/>
                  </a:lnTo>
                  <a:lnTo>
                    <a:pt x="1827308" y="927100"/>
                  </a:lnTo>
                  <a:lnTo>
                    <a:pt x="1819267" y="977900"/>
                  </a:lnTo>
                  <a:lnTo>
                    <a:pt x="1811525" y="1028700"/>
                  </a:lnTo>
                  <a:lnTo>
                    <a:pt x="1796281" y="1117600"/>
                  </a:lnTo>
                  <a:lnTo>
                    <a:pt x="1788450" y="1168400"/>
                  </a:lnTo>
                  <a:lnTo>
                    <a:pt x="1780259" y="1219200"/>
                  </a:lnTo>
                  <a:lnTo>
                    <a:pt x="1771726" y="1270000"/>
                  </a:lnTo>
                  <a:lnTo>
                    <a:pt x="1761991" y="1308100"/>
                  </a:lnTo>
                  <a:lnTo>
                    <a:pt x="1751775" y="1358900"/>
                  </a:lnTo>
                  <a:lnTo>
                    <a:pt x="1741800" y="1397000"/>
                  </a:lnTo>
                  <a:lnTo>
                    <a:pt x="1719483" y="1498600"/>
                  </a:lnTo>
                  <a:lnTo>
                    <a:pt x="1708468" y="1562100"/>
                  </a:lnTo>
                  <a:lnTo>
                    <a:pt x="1697737" y="1612900"/>
                  </a:lnTo>
                  <a:lnTo>
                    <a:pt x="1687434" y="1663700"/>
                  </a:lnTo>
                  <a:lnTo>
                    <a:pt x="1677700" y="1714500"/>
                  </a:lnTo>
                  <a:lnTo>
                    <a:pt x="1670609" y="1765300"/>
                  </a:lnTo>
                  <a:lnTo>
                    <a:pt x="1665201" y="1803400"/>
                  </a:lnTo>
                  <a:lnTo>
                    <a:pt x="1660273" y="1854200"/>
                  </a:lnTo>
                  <a:lnTo>
                    <a:pt x="1654624" y="1905000"/>
                  </a:lnTo>
                  <a:lnTo>
                    <a:pt x="1557847" y="1905000"/>
                  </a:lnTo>
                  <a:lnTo>
                    <a:pt x="1564030" y="1917700"/>
                  </a:lnTo>
                  <a:lnTo>
                    <a:pt x="1565953" y="1917700"/>
                  </a:lnTo>
                  <a:lnTo>
                    <a:pt x="1566193" y="1930400"/>
                  </a:lnTo>
                  <a:lnTo>
                    <a:pt x="1566594" y="1943100"/>
                  </a:lnTo>
                  <a:lnTo>
                    <a:pt x="1253843" y="1943100"/>
                  </a:lnTo>
                  <a:lnTo>
                    <a:pt x="1304276" y="1955800"/>
                  </a:lnTo>
                  <a:lnTo>
                    <a:pt x="1354562" y="1955800"/>
                  </a:lnTo>
                  <a:lnTo>
                    <a:pt x="1454633" y="1981200"/>
                  </a:lnTo>
                  <a:close/>
                </a:path>
                <a:path w="2412365" h="1992629">
                  <a:moveTo>
                    <a:pt x="0" y="977900"/>
                  </a:moveTo>
                  <a:lnTo>
                    <a:pt x="176648" y="977900"/>
                  </a:lnTo>
                  <a:lnTo>
                    <a:pt x="128260" y="965200"/>
                  </a:lnTo>
                  <a:lnTo>
                    <a:pt x="9868" y="965200"/>
                  </a:lnTo>
                  <a:lnTo>
                    <a:pt x="0" y="977900"/>
                  </a:lnTo>
                  <a:close/>
                </a:path>
                <a:path w="2412365" h="1992629">
                  <a:moveTo>
                    <a:pt x="1018275" y="1358900"/>
                  </a:moveTo>
                  <a:lnTo>
                    <a:pt x="1221311" y="1358900"/>
                  </a:lnTo>
                  <a:lnTo>
                    <a:pt x="1212857" y="1346200"/>
                  </a:lnTo>
                  <a:lnTo>
                    <a:pt x="1204324" y="1346200"/>
                  </a:lnTo>
                  <a:lnTo>
                    <a:pt x="1195951" y="1333500"/>
                  </a:lnTo>
                  <a:lnTo>
                    <a:pt x="1187979" y="1333500"/>
                  </a:lnTo>
                  <a:lnTo>
                    <a:pt x="1147074" y="1308100"/>
                  </a:lnTo>
                  <a:lnTo>
                    <a:pt x="1106311" y="1270000"/>
                  </a:lnTo>
                  <a:lnTo>
                    <a:pt x="1065549" y="1244600"/>
                  </a:lnTo>
                  <a:lnTo>
                    <a:pt x="1024644" y="1206500"/>
                  </a:lnTo>
                  <a:lnTo>
                    <a:pt x="983454" y="1181100"/>
                  </a:lnTo>
                  <a:lnTo>
                    <a:pt x="941836" y="1143000"/>
                  </a:lnTo>
                  <a:lnTo>
                    <a:pt x="898399" y="1117600"/>
                  </a:lnTo>
                  <a:lnTo>
                    <a:pt x="853459" y="1092200"/>
                  </a:lnTo>
                  <a:lnTo>
                    <a:pt x="807197" y="1079500"/>
                  </a:lnTo>
                  <a:lnTo>
                    <a:pt x="759794" y="1054100"/>
                  </a:lnTo>
                  <a:lnTo>
                    <a:pt x="562367" y="1003300"/>
                  </a:lnTo>
                  <a:lnTo>
                    <a:pt x="514503" y="1003300"/>
                  </a:lnTo>
                  <a:lnTo>
                    <a:pt x="466492" y="990600"/>
                  </a:lnTo>
                  <a:lnTo>
                    <a:pt x="418358" y="990600"/>
                  </a:lnTo>
                  <a:lnTo>
                    <a:pt x="370124" y="977900"/>
                  </a:lnTo>
                  <a:lnTo>
                    <a:pt x="11035" y="977900"/>
                  </a:lnTo>
                  <a:lnTo>
                    <a:pt x="37618" y="990600"/>
                  </a:lnTo>
                  <a:lnTo>
                    <a:pt x="76888" y="1016000"/>
                  </a:lnTo>
                  <a:lnTo>
                    <a:pt x="125983" y="1041400"/>
                  </a:lnTo>
                  <a:lnTo>
                    <a:pt x="182042" y="1066800"/>
                  </a:lnTo>
                  <a:lnTo>
                    <a:pt x="363388" y="1143000"/>
                  </a:lnTo>
                  <a:lnTo>
                    <a:pt x="418688" y="1168400"/>
                  </a:lnTo>
                  <a:lnTo>
                    <a:pt x="466645" y="1193800"/>
                  </a:lnTo>
                  <a:lnTo>
                    <a:pt x="510201" y="1206500"/>
                  </a:lnTo>
                  <a:lnTo>
                    <a:pt x="554421" y="1231900"/>
                  </a:lnTo>
                  <a:lnTo>
                    <a:pt x="734154" y="1282700"/>
                  </a:lnTo>
                  <a:lnTo>
                    <a:pt x="1018275" y="1358900"/>
                  </a:lnTo>
                  <a:close/>
                </a:path>
                <a:path w="2412365" h="1992629">
                  <a:moveTo>
                    <a:pt x="1203276" y="1943100"/>
                  </a:moveTo>
                  <a:lnTo>
                    <a:pt x="1566594" y="1943100"/>
                  </a:lnTo>
                  <a:lnTo>
                    <a:pt x="1543745" y="1917700"/>
                  </a:lnTo>
                  <a:lnTo>
                    <a:pt x="1522258" y="1905000"/>
                  </a:lnTo>
                  <a:lnTo>
                    <a:pt x="1481128" y="1879600"/>
                  </a:lnTo>
                  <a:lnTo>
                    <a:pt x="1395289" y="1828800"/>
                  </a:lnTo>
                  <a:lnTo>
                    <a:pt x="1351599" y="1816100"/>
                  </a:lnTo>
                  <a:lnTo>
                    <a:pt x="1262468" y="1765300"/>
                  </a:lnTo>
                  <a:lnTo>
                    <a:pt x="1216942" y="1752600"/>
                  </a:lnTo>
                  <a:lnTo>
                    <a:pt x="1170720" y="1727200"/>
                  </a:lnTo>
                  <a:lnTo>
                    <a:pt x="931539" y="1663700"/>
                  </a:lnTo>
                  <a:lnTo>
                    <a:pt x="882972" y="1663700"/>
                  </a:lnTo>
                  <a:lnTo>
                    <a:pt x="834284" y="1651000"/>
                  </a:lnTo>
                  <a:lnTo>
                    <a:pt x="785527" y="1651000"/>
                  </a:lnTo>
                  <a:lnTo>
                    <a:pt x="688002" y="1625600"/>
                  </a:lnTo>
                  <a:lnTo>
                    <a:pt x="642491" y="1625600"/>
                  </a:lnTo>
                  <a:lnTo>
                    <a:pt x="551470" y="1612900"/>
                  </a:lnTo>
                  <a:lnTo>
                    <a:pt x="505959" y="1600200"/>
                  </a:lnTo>
                  <a:lnTo>
                    <a:pt x="455046" y="1587500"/>
                  </a:lnTo>
                  <a:lnTo>
                    <a:pt x="404133" y="1587500"/>
                  </a:lnTo>
                  <a:lnTo>
                    <a:pt x="302306" y="1562100"/>
                  </a:lnTo>
                  <a:lnTo>
                    <a:pt x="251392" y="1562100"/>
                  </a:lnTo>
                  <a:lnTo>
                    <a:pt x="149565" y="1536700"/>
                  </a:lnTo>
                  <a:lnTo>
                    <a:pt x="106832" y="1536700"/>
                  </a:lnTo>
                  <a:lnTo>
                    <a:pt x="117836" y="1574800"/>
                  </a:lnTo>
                  <a:lnTo>
                    <a:pt x="151275" y="1600200"/>
                  </a:lnTo>
                  <a:lnTo>
                    <a:pt x="193976" y="1625600"/>
                  </a:lnTo>
                  <a:lnTo>
                    <a:pt x="236808" y="1638300"/>
                  </a:lnTo>
                  <a:lnTo>
                    <a:pt x="279739" y="1663700"/>
                  </a:lnTo>
                  <a:lnTo>
                    <a:pt x="322741" y="1676400"/>
                  </a:lnTo>
                  <a:lnTo>
                    <a:pt x="408835" y="1727200"/>
                  </a:lnTo>
                  <a:lnTo>
                    <a:pt x="494849" y="1765300"/>
                  </a:lnTo>
                  <a:lnTo>
                    <a:pt x="588594" y="1803400"/>
                  </a:lnTo>
                  <a:lnTo>
                    <a:pt x="619629" y="1828800"/>
                  </a:lnTo>
                  <a:lnTo>
                    <a:pt x="664997" y="1841500"/>
                  </a:lnTo>
                  <a:lnTo>
                    <a:pt x="711265" y="1866900"/>
                  </a:lnTo>
                  <a:lnTo>
                    <a:pt x="805946" y="1892300"/>
                  </a:lnTo>
                  <a:lnTo>
                    <a:pt x="854077" y="1892300"/>
                  </a:lnTo>
                  <a:lnTo>
                    <a:pt x="902549" y="1905000"/>
                  </a:lnTo>
                  <a:lnTo>
                    <a:pt x="951221" y="1905000"/>
                  </a:lnTo>
                  <a:lnTo>
                    <a:pt x="999954" y="1917700"/>
                  </a:lnTo>
                  <a:lnTo>
                    <a:pt x="1050914" y="1917700"/>
                  </a:lnTo>
                  <a:lnTo>
                    <a:pt x="1101798" y="1930400"/>
                  </a:lnTo>
                  <a:lnTo>
                    <a:pt x="1152590" y="1930400"/>
                  </a:lnTo>
                  <a:lnTo>
                    <a:pt x="1203276" y="1943100"/>
                  </a:lnTo>
                  <a:close/>
                </a:path>
                <a:path w="2412365" h="1992629">
                  <a:moveTo>
                    <a:pt x="126489" y="1981200"/>
                  </a:moveTo>
                  <a:lnTo>
                    <a:pt x="232622" y="1981200"/>
                  </a:lnTo>
                  <a:lnTo>
                    <a:pt x="213814" y="1968500"/>
                  </a:lnTo>
                  <a:lnTo>
                    <a:pt x="170932" y="1943100"/>
                  </a:lnTo>
                  <a:lnTo>
                    <a:pt x="151943" y="1930400"/>
                  </a:lnTo>
                  <a:lnTo>
                    <a:pt x="132472" y="1917700"/>
                  </a:lnTo>
                  <a:lnTo>
                    <a:pt x="113002" y="1917700"/>
                  </a:lnTo>
                  <a:lnTo>
                    <a:pt x="94012" y="1905000"/>
                  </a:lnTo>
                  <a:lnTo>
                    <a:pt x="81059" y="1917700"/>
                  </a:lnTo>
                  <a:lnTo>
                    <a:pt x="79483" y="1930400"/>
                  </a:lnTo>
                  <a:lnTo>
                    <a:pt x="85599" y="1943100"/>
                  </a:lnTo>
                  <a:lnTo>
                    <a:pt x="95722" y="1955800"/>
                  </a:lnTo>
                  <a:lnTo>
                    <a:pt x="126489" y="1981200"/>
                  </a:lnTo>
                  <a:close/>
                </a:path>
                <a:path w="2412365" h="1992629">
                  <a:moveTo>
                    <a:pt x="2076144" y="1992623"/>
                  </a:moveTo>
                  <a:lnTo>
                    <a:pt x="2352248" y="1992623"/>
                  </a:lnTo>
                  <a:lnTo>
                    <a:pt x="2353547" y="1988352"/>
                  </a:lnTo>
                  <a:lnTo>
                    <a:pt x="2366797" y="1938117"/>
                  </a:lnTo>
                  <a:lnTo>
                    <a:pt x="2378143" y="1887142"/>
                  </a:lnTo>
                  <a:lnTo>
                    <a:pt x="2387493" y="1835390"/>
                  </a:lnTo>
                  <a:lnTo>
                    <a:pt x="2394761" y="1782822"/>
                  </a:lnTo>
                  <a:lnTo>
                    <a:pt x="2400126" y="1732848"/>
                  </a:lnTo>
                  <a:lnTo>
                    <a:pt x="2404449" y="1682916"/>
                  </a:lnTo>
                  <a:lnTo>
                    <a:pt x="2407768" y="1633014"/>
                  </a:lnTo>
                  <a:lnTo>
                    <a:pt x="2410117" y="1583132"/>
                  </a:lnTo>
                  <a:lnTo>
                    <a:pt x="2411533" y="1533261"/>
                  </a:lnTo>
                  <a:lnTo>
                    <a:pt x="2412052" y="1483390"/>
                  </a:lnTo>
                  <a:lnTo>
                    <a:pt x="2411709" y="1433509"/>
                  </a:lnTo>
                  <a:lnTo>
                    <a:pt x="2410541" y="1383607"/>
                  </a:lnTo>
                  <a:lnTo>
                    <a:pt x="2408583" y="1333674"/>
                  </a:lnTo>
                  <a:lnTo>
                    <a:pt x="2405871" y="1283700"/>
                  </a:lnTo>
                  <a:lnTo>
                    <a:pt x="2399782" y="1232955"/>
                  </a:lnTo>
                  <a:lnTo>
                    <a:pt x="2375103" y="1182850"/>
                  </a:lnTo>
                  <a:lnTo>
                    <a:pt x="2358785" y="1205338"/>
                  </a:lnTo>
                  <a:lnTo>
                    <a:pt x="2349036" y="1228788"/>
                  </a:lnTo>
                  <a:lnTo>
                    <a:pt x="2343134" y="1252559"/>
                  </a:lnTo>
                  <a:lnTo>
                    <a:pt x="2338353" y="1276008"/>
                  </a:lnTo>
                  <a:lnTo>
                    <a:pt x="2327301" y="1324440"/>
                  </a:lnTo>
                  <a:lnTo>
                    <a:pt x="2315926" y="1372732"/>
                  </a:lnTo>
                  <a:lnTo>
                    <a:pt x="2304031" y="1420832"/>
                  </a:lnTo>
                  <a:lnTo>
                    <a:pt x="2291419" y="1468685"/>
                  </a:lnTo>
                  <a:lnTo>
                    <a:pt x="2277894" y="1516238"/>
                  </a:lnTo>
                  <a:lnTo>
                    <a:pt x="2263260" y="1563436"/>
                  </a:lnTo>
                  <a:lnTo>
                    <a:pt x="2247319" y="1610226"/>
                  </a:lnTo>
                  <a:lnTo>
                    <a:pt x="2229876" y="1656554"/>
                  </a:lnTo>
                  <a:lnTo>
                    <a:pt x="2210734" y="1702366"/>
                  </a:lnTo>
                  <a:lnTo>
                    <a:pt x="2189696" y="1747607"/>
                  </a:lnTo>
                  <a:lnTo>
                    <a:pt x="2166566" y="1792224"/>
                  </a:lnTo>
                  <a:lnTo>
                    <a:pt x="2143636" y="1835950"/>
                  </a:lnTo>
                  <a:lnTo>
                    <a:pt x="2122404" y="1880404"/>
                  </a:lnTo>
                  <a:lnTo>
                    <a:pt x="2102669" y="1925494"/>
                  </a:lnTo>
                  <a:lnTo>
                    <a:pt x="2084231" y="1971128"/>
                  </a:lnTo>
                  <a:lnTo>
                    <a:pt x="2076144" y="1992623"/>
                  </a:lnTo>
                  <a:close/>
                </a:path>
              </a:pathLst>
            </a:custGeom>
            <a:solidFill>
              <a:srgbClr val="D47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600771" y="3449680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D47B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4640" y="3449736"/>
              <a:ext cx="3857624" cy="63150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88201" y="8361893"/>
              <a:ext cx="2899798" cy="192510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701E34-7029-49EB-90BC-ED1248B40089}"/>
              </a:ext>
            </a:extLst>
          </p:cNvPr>
          <p:cNvSpPr txBox="1"/>
          <p:nvPr/>
        </p:nvSpPr>
        <p:spPr>
          <a:xfrm>
            <a:off x="2971800" y="8001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MULTIVITAMIN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5298" y="0"/>
            <a:ext cx="4528820" cy="1414145"/>
          </a:xfrm>
          <a:custGeom>
            <a:avLst/>
            <a:gdLst/>
            <a:ahLst/>
            <a:cxnLst/>
            <a:rect l="l" t="t" r="r" b="b"/>
            <a:pathLst>
              <a:path w="4528819" h="1414145">
                <a:moveTo>
                  <a:pt x="2135470" y="151871"/>
                </a:moveTo>
                <a:lnTo>
                  <a:pt x="2100297" y="146146"/>
                </a:lnTo>
                <a:lnTo>
                  <a:pt x="2072112" y="128277"/>
                </a:lnTo>
                <a:lnTo>
                  <a:pt x="2053418" y="100691"/>
                </a:lnTo>
                <a:lnTo>
                  <a:pt x="2046716" y="65814"/>
                </a:lnTo>
                <a:lnTo>
                  <a:pt x="2053232" y="32076"/>
                </a:lnTo>
                <a:lnTo>
                  <a:pt x="2071034" y="5096"/>
                </a:lnTo>
                <a:lnTo>
                  <a:pt x="2078651" y="0"/>
                </a:lnTo>
                <a:lnTo>
                  <a:pt x="2186219" y="0"/>
                </a:lnTo>
                <a:lnTo>
                  <a:pt x="2192565" y="4078"/>
                </a:lnTo>
                <a:lnTo>
                  <a:pt x="2210877" y="30694"/>
                </a:lnTo>
                <a:lnTo>
                  <a:pt x="2217960" y="64182"/>
                </a:lnTo>
                <a:lnTo>
                  <a:pt x="2212215" y="98166"/>
                </a:lnTo>
                <a:lnTo>
                  <a:pt x="2195064" y="125689"/>
                </a:lnTo>
                <a:lnTo>
                  <a:pt x="2168740" y="144381"/>
                </a:lnTo>
                <a:lnTo>
                  <a:pt x="2135470" y="151871"/>
                </a:lnTo>
                <a:close/>
              </a:path>
              <a:path w="4528819" h="1414145">
                <a:moveTo>
                  <a:pt x="2400437" y="151172"/>
                </a:moveTo>
                <a:lnTo>
                  <a:pt x="2366977" y="144209"/>
                </a:lnTo>
                <a:lnTo>
                  <a:pt x="2340360" y="125897"/>
                </a:lnTo>
                <a:lnTo>
                  <a:pt x="2322895" y="98625"/>
                </a:lnTo>
                <a:lnTo>
                  <a:pt x="2316891" y="64780"/>
                </a:lnTo>
                <a:lnTo>
                  <a:pt x="2323847" y="31283"/>
                </a:lnTo>
                <a:lnTo>
                  <a:pt x="2342140" y="4638"/>
                </a:lnTo>
                <a:lnTo>
                  <a:pt x="2349368" y="0"/>
                </a:lnTo>
                <a:lnTo>
                  <a:pt x="2453937" y="0"/>
                </a:lnTo>
                <a:lnTo>
                  <a:pt x="2463270" y="6421"/>
                </a:lnTo>
                <a:lnTo>
                  <a:pt x="2480736" y="33693"/>
                </a:lnTo>
                <a:lnTo>
                  <a:pt x="2486741" y="67539"/>
                </a:lnTo>
                <a:lnTo>
                  <a:pt x="2479785" y="101032"/>
                </a:lnTo>
                <a:lnTo>
                  <a:pt x="2461491" y="127677"/>
                </a:lnTo>
                <a:lnTo>
                  <a:pt x="2434247" y="145161"/>
                </a:lnTo>
                <a:lnTo>
                  <a:pt x="2400437" y="151172"/>
                </a:lnTo>
                <a:close/>
              </a:path>
              <a:path w="4528819" h="1414145">
                <a:moveTo>
                  <a:pt x="2661150" y="149700"/>
                </a:moveTo>
                <a:lnTo>
                  <a:pt x="2628049" y="142377"/>
                </a:lnTo>
                <a:lnTo>
                  <a:pt x="2601307" y="123216"/>
                </a:lnTo>
                <a:lnTo>
                  <a:pt x="2583847" y="95327"/>
                </a:lnTo>
                <a:lnTo>
                  <a:pt x="2578592" y="61822"/>
                </a:lnTo>
                <a:lnTo>
                  <a:pt x="2586756" y="30165"/>
                </a:lnTo>
                <a:lnTo>
                  <a:pt x="2605831" y="4653"/>
                </a:lnTo>
                <a:lnTo>
                  <a:pt x="2613369" y="0"/>
                </a:lnTo>
                <a:lnTo>
                  <a:pt x="2710202" y="0"/>
                </a:lnTo>
                <a:lnTo>
                  <a:pt x="2722660" y="9062"/>
                </a:lnTo>
                <a:lnTo>
                  <a:pt x="2739720" y="35948"/>
                </a:lnTo>
                <a:lnTo>
                  <a:pt x="2745454" y="68172"/>
                </a:lnTo>
                <a:lnTo>
                  <a:pt x="2738185" y="100078"/>
                </a:lnTo>
                <a:lnTo>
                  <a:pt x="2719862" y="126091"/>
                </a:lnTo>
                <a:lnTo>
                  <a:pt x="2693258" y="143526"/>
                </a:lnTo>
                <a:lnTo>
                  <a:pt x="2661150" y="149700"/>
                </a:lnTo>
                <a:close/>
              </a:path>
              <a:path w="4528819" h="1414145">
                <a:moveTo>
                  <a:pt x="1871087" y="150618"/>
                </a:moveTo>
                <a:lnTo>
                  <a:pt x="1838801" y="144048"/>
                </a:lnTo>
                <a:lnTo>
                  <a:pt x="1812590" y="126644"/>
                </a:lnTo>
                <a:lnTo>
                  <a:pt x="1794801" y="100716"/>
                </a:lnTo>
                <a:lnTo>
                  <a:pt x="1787781" y="68577"/>
                </a:lnTo>
                <a:lnTo>
                  <a:pt x="1793545" y="34803"/>
                </a:lnTo>
                <a:lnTo>
                  <a:pt x="1810970" y="7340"/>
                </a:lnTo>
                <a:lnTo>
                  <a:pt x="1821491" y="0"/>
                </a:lnTo>
                <a:lnTo>
                  <a:pt x="1923101" y="0"/>
                </a:lnTo>
                <a:lnTo>
                  <a:pt x="1931716" y="5635"/>
                </a:lnTo>
                <a:lnTo>
                  <a:pt x="1949884" y="32532"/>
                </a:lnTo>
                <a:lnTo>
                  <a:pt x="1956523" y="66064"/>
                </a:lnTo>
                <a:lnTo>
                  <a:pt x="1949954" y="99632"/>
                </a:lnTo>
                <a:lnTo>
                  <a:pt x="1931853" y="126568"/>
                </a:lnTo>
                <a:lnTo>
                  <a:pt x="1904728" y="144391"/>
                </a:lnTo>
                <a:lnTo>
                  <a:pt x="1871087" y="150618"/>
                </a:lnTo>
                <a:close/>
              </a:path>
              <a:path w="4528819" h="1414145">
                <a:moveTo>
                  <a:pt x="1609973" y="148474"/>
                </a:moveTo>
                <a:lnTo>
                  <a:pt x="1579581" y="141334"/>
                </a:lnTo>
                <a:lnTo>
                  <a:pt x="1554205" y="123596"/>
                </a:lnTo>
                <a:lnTo>
                  <a:pt x="1536654" y="98089"/>
                </a:lnTo>
                <a:lnTo>
                  <a:pt x="1529737" y="67640"/>
                </a:lnTo>
                <a:lnTo>
                  <a:pt x="1535907" y="35911"/>
                </a:lnTo>
                <a:lnTo>
                  <a:pt x="1553707" y="9228"/>
                </a:lnTo>
                <a:lnTo>
                  <a:pt x="1566875" y="0"/>
                </a:lnTo>
                <a:lnTo>
                  <a:pt x="1657063" y="0"/>
                </a:lnTo>
                <a:lnTo>
                  <a:pt x="1669732" y="8731"/>
                </a:lnTo>
                <a:lnTo>
                  <a:pt x="1687752" y="35287"/>
                </a:lnTo>
                <a:lnTo>
                  <a:pt x="1694196" y="66996"/>
                </a:lnTo>
                <a:lnTo>
                  <a:pt x="1687015" y="98647"/>
                </a:lnTo>
                <a:lnTo>
                  <a:pt x="1668429" y="124863"/>
                </a:lnTo>
                <a:lnTo>
                  <a:pt x="1641671" y="142514"/>
                </a:lnTo>
                <a:lnTo>
                  <a:pt x="1609973" y="148474"/>
                </a:lnTo>
                <a:close/>
              </a:path>
              <a:path w="4528819" h="1414145">
                <a:moveTo>
                  <a:pt x="2920289" y="145440"/>
                </a:moveTo>
                <a:lnTo>
                  <a:pt x="2889452" y="138260"/>
                </a:lnTo>
                <a:lnTo>
                  <a:pt x="2864525" y="120262"/>
                </a:lnTo>
                <a:lnTo>
                  <a:pt x="2848155" y="94268"/>
                </a:lnTo>
                <a:lnTo>
                  <a:pt x="2842990" y="63098"/>
                </a:lnTo>
                <a:lnTo>
                  <a:pt x="2850097" y="33460"/>
                </a:lnTo>
                <a:lnTo>
                  <a:pt x="2867236" y="9289"/>
                </a:lnTo>
                <a:lnTo>
                  <a:pt x="2881299" y="0"/>
                </a:lnTo>
                <a:lnTo>
                  <a:pt x="2962961" y="0"/>
                </a:lnTo>
                <a:lnTo>
                  <a:pt x="2978192" y="10321"/>
                </a:lnTo>
                <a:lnTo>
                  <a:pt x="2995296" y="35825"/>
                </a:lnTo>
                <a:lnTo>
                  <a:pt x="3001384" y="66894"/>
                </a:lnTo>
                <a:lnTo>
                  <a:pt x="2994687" y="97849"/>
                </a:lnTo>
                <a:lnTo>
                  <a:pt x="2977089" y="123050"/>
                </a:lnTo>
                <a:lnTo>
                  <a:pt x="2951365" y="139809"/>
                </a:lnTo>
                <a:lnTo>
                  <a:pt x="2920289" y="145440"/>
                </a:lnTo>
                <a:close/>
              </a:path>
              <a:path w="4528819" h="1414145">
                <a:moveTo>
                  <a:pt x="1350905" y="142113"/>
                </a:moveTo>
                <a:lnTo>
                  <a:pt x="1320827" y="136049"/>
                </a:lnTo>
                <a:lnTo>
                  <a:pt x="1296976" y="119865"/>
                </a:lnTo>
                <a:lnTo>
                  <a:pt x="1281339" y="95597"/>
                </a:lnTo>
                <a:lnTo>
                  <a:pt x="1275904" y="65282"/>
                </a:lnTo>
                <a:lnTo>
                  <a:pt x="1281965" y="35173"/>
                </a:lnTo>
                <a:lnTo>
                  <a:pt x="1298133" y="11296"/>
                </a:lnTo>
                <a:lnTo>
                  <a:pt x="1315628" y="0"/>
                </a:lnTo>
                <a:lnTo>
                  <a:pt x="1388233" y="0"/>
                </a:lnTo>
                <a:lnTo>
                  <a:pt x="1406586" y="12454"/>
                </a:lnTo>
                <a:lnTo>
                  <a:pt x="1422223" y="36722"/>
                </a:lnTo>
                <a:lnTo>
                  <a:pt x="1427658" y="67036"/>
                </a:lnTo>
                <a:lnTo>
                  <a:pt x="1421599" y="97144"/>
                </a:lnTo>
                <a:lnTo>
                  <a:pt x="1405431" y="121019"/>
                </a:lnTo>
                <a:lnTo>
                  <a:pt x="1381189" y="136671"/>
                </a:lnTo>
                <a:lnTo>
                  <a:pt x="1350905" y="142113"/>
                </a:lnTo>
                <a:close/>
              </a:path>
              <a:path w="4528819" h="1414145">
                <a:moveTo>
                  <a:pt x="1872981" y="410350"/>
                </a:moveTo>
                <a:lnTo>
                  <a:pt x="1843086" y="404491"/>
                </a:lnTo>
                <a:lnTo>
                  <a:pt x="1818886" y="387943"/>
                </a:lnTo>
                <a:lnTo>
                  <a:pt x="1802938" y="363328"/>
                </a:lnTo>
                <a:lnTo>
                  <a:pt x="1797800" y="333268"/>
                </a:lnTo>
                <a:lnTo>
                  <a:pt x="1804527" y="304775"/>
                </a:lnTo>
                <a:lnTo>
                  <a:pt x="1820990" y="281819"/>
                </a:lnTo>
                <a:lnTo>
                  <a:pt x="1844818" y="266642"/>
                </a:lnTo>
                <a:lnTo>
                  <a:pt x="1873642" y="261490"/>
                </a:lnTo>
                <a:lnTo>
                  <a:pt x="1902221" y="267781"/>
                </a:lnTo>
                <a:lnTo>
                  <a:pt x="1925402" y="283889"/>
                </a:lnTo>
                <a:lnTo>
                  <a:pt x="1940918" y="307488"/>
                </a:lnTo>
                <a:lnTo>
                  <a:pt x="1946502" y="336251"/>
                </a:lnTo>
                <a:lnTo>
                  <a:pt x="1940662" y="364959"/>
                </a:lnTo>
                <a:lnTo>
                  <a:pt x="1924939" y="388413"/>
                </a:lnTo>
                <a:lnTo>
                  <a:pt x="1901617" y="404311"/>
                </a:lnTo>
                <a:lnTo>
                  <a:pt x="1872981" y="410350"/>
                </a:lnTo>
                <a:close/>
              </a:path>
              <a:path w="4528819" h="1414145">
                <a:moveTo>
                  <a:pt x="2126355" y="410865"/>
                </a:moveTo>
                <a:lnTo>
                  <a:pt x="2098308" y="403322"/>
                </a:lnTo>
                <a:lnTo>
                  <a:pt x="2076189" y="386474"/>
                </a:lnTo>
                <a:lnTo>
                  <a:pt x="2061896" y="362453"/>
                </a:lnTo>
                <a:lnTo>
                  <a:pt x="2057325" y="333387"/>
                </a:lnTo>
                <a:lnTo>
                  <a:pt x="2064116" y="303780"/>
                </a:lnTo>
                <a:lnTo>
                  <a:pt x="2081034" y="280399"/>
                </a:lnTo>
                <a:lnTo>
                  <a:pt x="2105771" y="265373"/>
                </a:lnTo>
                <a:lnTo>
                  <a:pt x="2136019" y="260830"/>
                </a:lnTo>
                <a:lnTo>
                  <a:pt x="2165438" y="268046"/>
                </a:lnTo>
                <a:lnTo>
                  <a:pt x="2188519" y="285341"/>
                </a:lnTo>
                <a:lnTo>
                  <a:pt x="2203164" y="310362"/>
                </a:lnTo>
                <a:lnTo>
                  <a:pt x="2207276" y="340757"/>
                </a:lnTo>
                <a:lnTo>
                  <a:pt x="2199651" y="370054"/>
                </a:lnTo>
                <a:lnTo>
                  <a:pt x="2182026" y="392887"/>
                </a:lnTo>
                <a:lnTo>
                  <a:pt x="2156795" y="407183"/>
                </a:lnTo>
                <a:lnTo>
                  <a:pt x="2126355" y="410865"/>
                </a:lnTo>
                <a:close/>
              </a:path>
              <a:path w="4528819" h="1414145">
                <a:moveTo>
                  <a:pt x="2398425" y="410658"/>
                </a:moveTo>
                <a:lnTo>
                  <a:pt x="2370010" y="403858"/>
                </a:lnTo>
                <a:lnTo>
                  <a:pt x="2347290" y="387497"/>
                </a:lnTo>
                <a:lnTo>
                  <a:pt x="2332320" y="363763"/>
                </a:lnTo>
                <a:lnTo>
                  <a:pt x="2327155" y="334839"/>
                </a:lnTo>
                <a:lnTo>
                  <a:pt x="2333578" y="305040"/>
                </a:lnTo>
                <a:lnTo>
                  <a:pt x="2350350" y="281300"/>
                </a:lnTo>
                <a:lnTo>
                  <a:pt x="2375037" y="265916"/>
                </a:lnTo>
                <a:lnTo>
                  <a:pt x="2405207" y="261183"/>
                </a:lnTo>
                <a:lnTo>
                  <a:pt x="2433621" y="267982"/>
                </a:lnTo>
                <a:lnTo>
                  <a:pt x="2456339" y="284341"/>
                </a:lnTo>
                <a:lnTo>
                  <a:pt x="2471307" y="308074"/>
                </a:lnTo>
                <a:lnTo>
                  <a:pt x="2476473" y="336999"/>
                </a:lnTo>
                <a:lnTo>
                  <a:pt x="2470052" y="366798"/>
                </a:lnTo>
                <a:lnTo>
                  <a:pt x="2453282" y="390539"/>
                </a:lnTo>
                <a:lnTo>
                  <a:pt x="2428595" y="405924"/>
                </a:lnTo>
                <a:lnTo>
                  <a:pt x="2398425" y="410658"/>
                </a:lnTo>
                <a:close/>
              </a:path>
              <a:path w="4528819" h="1414145">
                <a:moveTo>
                  <a:pt x="3191150" y="139893"/>
                </a:moveTo>
                <a:lnTo>
                  <a:pt x="3162964" y="133724"/>
                </a:lnTo>
                <a:lnTo>
                  <a:pt x="3139604" y="117493"/>
                </a:lnTo>
                <a:lnTo>
                  <a:pt x="3123731" y="93899"/>
                </a:lnTo>
                <a:lnTo>
                  <a:pt x="3118006" y="65644"/>
                </a:lnTo>
                <a:lnTo>
                  <a:pt x="3124168" y="37429"/>
                </a:lnTo>
                <a:lnTo>
                  <a:pt x="3140382" y="14045"/>
                </a:lnTo>
                <a:lnTo>
                  <a:pt x="3161216" y="0"/>
                </a:lnTo>
                <a:lnTo>
                  <a:pt x="3222384" y="0"/>
                </a:lnTo>
                <a:lnTo>
                  <a:pt x="3243718" y="14825"/>
                </a:lnTo>
                <a:lnTo>
                  <a:pt x="3259591" y="38419"/>
                </a:lnTo>
                <a:lnTo>
                  <a:pt x="3265318" y="66675"/>
                </a:lnTo>
                <a:lnTo>
                  <a:pt x="3259158" y="94887"/>
                </a:lnTo>
                <a:lnTo>
                  <a:pt x="3242943" y="118271"/>
                </a:lnTo>
                <a:lnTo>
                  <a:pt x="3219374" y="134161"/>
                </a:lnTo>
                <a:lnTo>
                  <a:pt x="3191150" y="139893"/>
                </a:lnTo>
                <a:close/>
              </a:path>
              <a:path w="4528819" h="1414145">
                <a:moveTo>
                  <a:pt x="2658780" y="409447"/>
                </a:moveTo>
                <a:lnTo>
                  <a:pt x="2631852" y="402532"/>
                </a:lnTo>
                <a:lnTo>
                  <a:pt x="2609523" y="386296"/>
                </a:lnTo>
                <a:lnTo>
                  <a:pt x="2594264" y="363319"/>
                </a:lnTo>
                <a:lnTo>
                  <a:pt x="2588551" y="336180"/>
                </a:lnTo>
                <a:lnTo>
                  <a:pt x="2594532" y="307833"/>
                </a:lnTo>
                <a:lnTo>
                  <a:pt x="2610820" y="284198"/>
                </a:lnTo>
                <a:lnTo>
                  <a:pt x="2634560" y="268107"/>
                </a:lnTo>
                <a:lnTo>
                  <a:pt x="2662900" y="262391"/>
                </a:lnTo>
                <a:lnTo>
                  <a:pt x="2691157" y="268879"/>
                </a:lnTo>
                <a:lnTo>
                  <a:pt x="2714524" y="285575"/>
                </a:lnTo>
                <a:lnTo>
                  <a:pt x="2730218" y="309577"/>
                </a:lnTo>
                <a:lnTo>
                  <a:pt x="2735451" y="337982"/>
                </a:lnTo>
                <a:lnTo>
                  <a:pt x="2728477" y="366183"/>
                </a:lnTo>
                <a:lnTo>
                  <a:pt x="2711395" y="389339"/>
                </a:lnTo>
                <a:lnTo>
                  <a:pt x="2687173" y="404682"/>
                </a:lnTo>
                <a:lnTo>
                  <a:pt x="2658780" y="409447"/>
                </a:lnTo>
                <a:close/>
              </a:path>
              <a:path w="4528819" h="1414145">
                <a:moveTo>
                  <a:pt x="1615259" y="408089"/>
                </a:moveTo>
                <a:lnTo>
                  <a:pt x="1587040" y="403199"/>
                </a:lnTo>
                <a:lnTo>
                  <a:pt x="1562923" y="387450"/>
                </a:lnTo>
                <a:lnTo>
                  <a:pt x="1546128" y="363932"/>
                </a:lnTo>
                <a:lnTo>
                  <a:pt x="1539873" y="335736"/>
                </a:lnTo>
                <a:lnTo>
                  <a:pt x="1545749" y="308728"/>
                </a:lnTo>
                <a:lnTo>
                  <a:pt x="1561383" y="285882"/>
                </a:lnTo>
                <a:lnTo>
                  <a:pt x="1584042" y="269965"/>
                </a:lnTo>
                <a:lnTo>
                  <a:pt x="1610992" y="263746"/>
                </a:lnTo>
                <a:lnTo>
                  <a:pt x="1638002" y="269137"/>
                </a:lnTo>
                <a:lnTo>
                  <a:pt x="1661060" y="284407"/>
                </a:lnTo>
                <a:lnTo>
                  <a:pt x="1677352" y="306855"/>
                </a:lnTo>
                <a:lnTo>
                  <a:pt x="1684060" y="333783"/>
                </a:lnTo>
                <a:lnTo>
                  <a:pt x="1679157" y="360844"/>
                </a:lnTo>
                <a:lnTo>
                  <a:pt x="1664283" y="384164"/>
                </a:lnTo>
                <a:lnTo>
                  <a:pt x="1642098" y="400869"/>
                </a:lnTo>
                <a:lnTo>
                  <a:pt x="1615259" y="408089"/>
                </a:lnTo>
                <a:close/>
              </a:path>
              <a:path w="4528819" h="1414145">
                <a:moveTo>
                  <a:pt x="1082789" y="136698"/>
                </a:moveTo>
                <a:lnTo>
                  <a:pt x="1055386" y="131117"/>
                </a:lnTo>
                <a:lnTo>
                  <a:pt x="1032709" y="115664"/>
                </a:lnTo>
                <a:lnTo>
                  <a:pt x="1017335" y="92924"/>
                </a:lnTo>
                <a:lnTo>
                  <a:pt x="1011839" y="65482"/>
                </a:lnTo>
                <a:lnTo>
                  <a:pt x="1017900" y="38116"/>
                </a:lnTo>
                <a:lnTo>
                  <a:pt x="1033725" y="15655"/>
                </a:lnTo>
                <a:lnTo>
                  <a:pt x="1056682" y="642"/>
                </a:lnTo>
                <a:lnTo>
                  <a:pt x="1060196" y="0"/>
                </a:lnTo>
                <a:lnTo>
                  <a:pt x="1103094" y="0"/>
                </a:lnTo>
                <a:lnTo>
                  <a:pt x="1110240" y="1651"/>
                </a:lnTo>
                <a:lnTo>
                  <a:pt x="1131888" y="16659"/>
                </a:lnTo>
                <a:lnTo>
                  <a:pt x="1146820" y="38371"/>
                </a:lnTo>
                <a:lnTo>
                  <a:pt x="1152770" y="64512"/>
                </a:lnTo>
                <a:lnTo>
                  <a:pt x="1147677" y="91994"/>
                </a:lnTo>
                <a:lnTo>
                  <a:pt x="1132619" y="114936"/>
                </a:lnTo>
                <a:lnTo>
                  <a:pt x="1110142" y="130712"/>
                </a:lnTo>
                <a:lnTo>
                  <a:pt x="1082789" y="136698"/>
                </a:lnTo>
                <a:close/>
              </a:path>
              <a:path w="4528819" h="1414145">
                <a:moveTo>
                  <a:pt x="2917775" y="404225"/>
                </a:moveTo>
                <a:lnTo>
                  <a:pt x="2891742" y="397644"/>
                </a:lnTo>
                <a:lnTo>
                  <a:pt x="2871287" y="382472"/>
                </a:lnTo>
                <a:lnTo>
                  <a:pt x="2858100" y="360570"/>
                </a:lnTo>
                <a:lnTo>
                  <a:pt x="2853868" y="333799"/>
                </a:lnTo>
                <a:lnTo>
                  <a:pt x="2860098" y="306391"/>
                </a:lnTo>
                <a:lnTo>
                  <a:pt x="2875698" y="284948"/>
                </a:lnTo>
                <a:lnTo>
                  <a:pt x="2898566" y="271384"/>
                </a:lnTo>
                <a:lnTo>
                  <a:pt x="2926599" y="267613"/>
                </a:lnTo>
                <a:lnTo>
                  <a:pt x="2952636" y="274193"/>
                </a:lnTo>
                <a:lnTo>
                  <a:pt x="2973088" y="289361"/>
                </a:lnTo>
                <a:lnTo>
                  <a:pt x="2986270" y="311262"/>
                </a:lnTo>
                <a:lnTo>
                  <a:pt x="2990500" y="338040"/>
                </a:lnTo>
                <a:lnTo>
                  <a:pt x="2984272" y="365448"/>
                </a:lnTo>
                <a:lnTo>
                  <a:pt x="2968674" y="386890"/>
                </a:lnTo>
                <a:lnTo>
                  <a:pt x="2945808" y="400453"/>
                </a:lnTo>
                <a:lnTo>
                  <a:pt x="2917775" y="404225"/>
                </a:lnTo>
                <a:close/>
              </a:path>
              <a:path w="4528819" h="1414145">
                <a:moveTo>
                  <a:pt x="3454119" y="132095"/>
                </a:moveTo>
                <a:lnTo>
                  <a:pt x="3427320" y="127667"/>
                </a:lnTo>
                <a:lnTo>
                  <a:pt x="3405688" y="113893"/>
                </a:lnTo>
                <a:lnTo>
                  <a:pt x="3391237" y="92724"/>
                </a:lnTo>
                <a:lnTo>
                  <a:pt x="3385983" y="66111"/>
                </a:lnTo>
                <a:lnTo>
                  <a:pt x="3390832" y="40605"/>
                </a:lnTo>
                <a:lnTo>
                  <a:pt x="3404200" y="19928"/>
                </a:lnTo>
                <a:lnTo>
                  <a:pt x="3424357" y="5870"/>
                </a:lnTo>
                <a:lnTo>
                  <a:pt x="3449577" y="222"/>
                </a:lnTo>
                <a:lnTo>
                  <a:pt x="3476375" y="4651"/>
                </a:lnTo>
                <a:lnTo>
                  <a:pt x="3498009" y="18427"/>
                </a:lnTo>
                <a:lnTo>
                  <a:pt x="3512461" y="39596"/>
                </a:lnTo>
                <a:lnTo>
                  <a:pt x="3517715" y="66205"/>
                </a:lnTo>
                <a:lnTo>
                  <a:pt x="3512865" y="91714"/>
                </a:lnTo>
                <a:lnTo>
                  <a:pt x="3499498" y="112391"/>
                </a:lnTo>
                <a:lnTo>
                  <a:pt x="3479340" y="126447"/>
                </a:lnTo>
                <a:lnTo>
                  <a:pt x="3454119" y="132095"/>
                </a:lnTo>
                <a:close/>
              </a:path>
              <a:path w="4528819" h="1414145">
                <a:moveTo>
                  <a:pt x="1352614" y="402328"/>
                </a:moveTo>
                <a:lnTo>
                  <a:pt x="1325821" y="397512"/>
                </a:lnTo>
                <a:lnTo>
                  <a:pt x="1304501" y="383598"/>
                </a:lnTo>
                <a:lnTo>
                  <a:pt x="1290445" y="362366"/>
                </a:lnTo>
                <a:lnTo>
                  <a:pt x="1285443" y="335595"/>
                </a:lnTo>
                <a:lnTo>
                  <a:pt x="1290263" y="309986"/>
                </a:lnTo>
                <a:lnTo>
                  <a:pt x="1303445" y="289345"/>
                </a:lnTo>
                <a:lnTo>
                  <a:pt x="1323425" y="275308"/>
                </a:lnTo>
                <a:lnTo>
                  <a:pt x="1348637" y="269512"/>
                </a:lnTo>
                <a:lnTo>
                  <a:pt x="1375637" y="273514"/>
                </a:lnTo>
                <a:lnTo>
                  <a:pt x="1397476" y="286751"/>
                </a:lnTo>
                <a:lnTo>
                  <a:pt x="1412266" y="307472"/>
                </a:lnTo>
                <a:lnTo>
                  <a:pt x="1418120" y="333929"/>
                </a:lnTo>
                <a:lnTo>
                  <a:pt x="1413723" y="360865"/>
                </a:lnTo>
                <a:lnTo>
                  <a:pt x="1400171" y="382464"/>
                </a:lnTo>
                <a:lnTo>
                  <a:pt x="1379217" y="396895"/>
                </a:lnTo>
                <a:lnTo>
                  <a:pt x="1352614" y="402328"/>
                </a:lnTo>
                <a:close/>
              </a:path>
              <a:path w="4528819" h="1414145">
                <a:moveTo>
                  <a:pt x="2133337" y="661115"/>
                </a:moveTo>
                <a:lnTo>
                  <a:pt x="2108471" y="656304"/>
                </a:lnTo>
                <a:lnTo>
                  <a:pt x="2087663" y="642549"/>
                </a:lnTo>
                <a:lnTo>
                  <a:pt x="2073276" y="622143"/>
                </a:lnTo>
                <a:lnTo>
                  <a:pt x="2067671" y="597379"/>
                </a:lnTo>
                <a:lnTo>
                  <a:pt x="2072477" y="572485"/>
                </a:lnTo>
                <a:lnTo>
                  <a:pt x="2086216" y="551655"/>
                </a:lnTo>
                <a:lnTo>
                  <a:pt x="2106600" y="537254"/>
                </a:lnTo>
                <a:lnTo>
                  <a:pt x="2131338" y="531644"/>
                </a:lnTo>
                <a:lnTo>
                  <a:pt x="2156206" y="536455"/>
                </a:lnTo>
                <a:lnTo>
                  <a:pt x="2177013" y="550209"/>
                </a:lnTo>
                <a:lnTo>
                  <a:pt x="2191400" y="570614"/>
                </a:lnTo>
                <a:lnTo>
                  <a:pt x="2197004" y="595379"/>
                </a:lnTo>
                <a:lnTo>
                  <a:pt x="2192199" y="620275"/>
                </a:lnTo>
                <a:lnTo>
                  <a:pt x="2178461" y="641104"/>
                </a:lnTo>
                <a:lnTo>
                  <a:pt x="2158077" y="655505"/>
                </a:lnTo>
                <a:lnTo>
                  <a:pt x="2133337" y="661115"/>
                </a:lnTo>
                <a:close/>
              </a:path>
              <a:path w="4528819" h="1414145">
                <a:moveTo>
                  <a:pt x="2662321" y="659283"/>
                </a:moveTo>
                <a:lnTo>
                  <a:pt x="2637608" y="653866"/>
                </a:lnTo>
                <a:lnTo>
                  <a:pt x="2617056" y="639182"/>
                </a:lnTo>
                <a:lnTo>
                  <a:pt x="2603346" y="618037"/>
                </a:lnTo>
                <a:lnTo>
                  <a:pt x="2599163" y="593237"/>
                </a:lnTo>
                <a:lnTo>
                  <a:pt x="2605526" y="569891"/>
                </a:lnTo>
                <a:lnTo>
                  <a:pt x="2620119" y="550610"/>
                </a:lnTo>
                <a:lnTo>
                  <a:pt x="2640441" y="537702"/>
                </a:lnTo>
                <a:lnTo>
                  <a:pt x="2663987" y="533474"/>
                </a:lnTo>
                <a:lnTo>
                  <a:pt x="2687471" y="539324"/>
                </a:lnTo>
                <a:lnTo>
                  <a:pt x="2706963" y="553491"/>
                </a:lnTo>
                <a:lnTo>
                  <a:pt x="2720182" y="573584"/>
                </a:lnTo>
                <a:lnTo>
                  <a:pt x="2724846" y="597213"/>
                </a:lnTo>
                <a:lnTo>
                  <a:pt x="2719491" y="620791"/>
                </a:lnTo>
                <a:lnTo>
                  <a:pt x="2705733" y="640537"/>
                </a:lnTo>
                <a:lnTo>
                  <a:pt x="2685900" y="654138"/>
                </a:lnTo>
                <a:lnTo>
                  <a:pt x="2662321" y="659283"/>
                </a:lnTo>
                <a:close/>
              </a:path>
              <a:path w="4528819" h="1414145">
                <a:moveTo>
                  <a:pt x="2401468" y="660996"/>
                </a:moveTo>
                <a:lnTo>
                  <a:pt x="2376783" y="655634"/>
                </a:lnTo>
                <a:lnTo>
                  <a:pt x="2356292" y="641439"/>
                </a:lnTo>
                <a:lnTo>
                  <a:pt x="2342341" y="620781"/>
                </a:lnTo>
                <a:lnTo>
                  <a:pt x="2337271" y="596032"/>
                </a:lnTo>
                <a:lnTo>
                  <a:pt x="2342626" y="571320"/>
                </a:lnTo>
                <a:lnTo>
                  <a:pt x="2356805" y="550808"/>
                </a:lnTo>
                <a:lnTo>
                  <a:pt x="2377439" y="536841"/>
                </a:lnTo>
                <a:lnTo>
                  <a:pt x="2402161" y="531766"/>
                </a:lnTo>
                <a:lnTo>
                  <a:pt x="2426848" y="537126"/>
                </a:lnTo>
                <a:lnTo>
                  <a:pt x="2447338" y="551321"/>
                </a:lnTo>
                <a:lnTo>
                  <a:pt x="2461289" y="571977"/>
                </a:lnTo>
                <a:lnTo>
                  <a:pt x="2466359" y="596726"/>
                </a:lnTo>
                <a:lnTo>
                  <a:pt x="2461003" y="621437"/>
                </a:lnTo>
                <a:lnTo>
                  <a:pt x="2446822" y="641951"/>
                </a:lnTo>
                <a:lnTo>
                  <a:pt x="2426187" y="655920"/>
                </a:lnTo>
                <a:lnTo>
                  <a:pt x="2401468" y="660996"/>
                </a:lnTo>
                <a:close/>
              </a:path>
              <a:path w="4528819" h="1414145">
                <a:moveTo>
                  <a:pt x="822847" y="129274"/>
                </a:moveTo>
                <a:lnTo>
                  <a:pt x="798041" y="124019"/>
                </a:lnTo>
                <a:lnTo>
                  <a:pt x="777337" y="109426"/>
                </a:lnTo>
                <a:lnTo>
                  <a:pt x="763444" y="88292"/>
                </a:lnTo>
                <a:lnTo>
                  <a:pt x="759070" y="63413"/>
                </a:lnTo>
                <a:lnTo>
                  <a:pt x="765276" y="39955"/>
                </a:lnTo>
                <a:lnTo>
                  <a:pt x="779773" y="20526"/>
                </a:lnTo>
                <a:lnTo>
                  <a:pt x="800078" y="7447"/>
                </a:lnTo>
                <a:lnTo>
                  <a:pt x="823705" y="3039"/>
                </a:lnTo>
                <a:lnTo>
                  <a:pt x="847270" y="8739"/>
                </a:lnTo>
                <a:lnTo>
                  <a:pt x="866912" y="22825"/>
                </a:lnTo>
                <a:lnTo>
                  <a:pt x="880316" y="42905"/>
                </a:lnTo>
                <a:lnTo>
                  <a:pt x="885170" y="66586"/>
                </a:lnTo>
                <a:lnTo>
                  <a:pt x="879962" y="90241"/>
                </a:lnTo>
                <a:lnTo>
                  <a:pt x="866283" y="110140"/>
                </a:lnTo>
                <a:lnTo>
                  <a:pt x="846466" y="123934"/>
                </a:lnTo>
                <a:lnTo>
                  <a:pt x="822847" y="129274"/>
                </a:lnTo>
                <a:close/>
              </a:path>
              <a:path w="4528819" h="1414145">
                <a:moveTo>
                  <a:pt x="3192524" y="400226"/>
                </a:moveTo>
                <a:lnTo>
                  <a:pt x="3167542" y="395220"/>
                </a:lnTo>
                <a:lnTo>
                  <a:pt x="3146482" y="381108"/>
                </a:lnTo>
                <a:lnTo>
                  <a:pt x="3132254" y="360410"/>
                </a:lnTo>
                <a:lnTo>
                  <a:pt x="3127770" y="335644"/>
                </a:lnTo>
                <a:lnTo>
                  <a:pt x="3132888" y="310414"/>
                </a:lnTo>
                <a:lnTo>
                  <a:pt x="3145007" y="291212"/>
                </a:lnTo>
                <a:lnTo>
                  <a:pt x="3163698" y="278310"/>
                </a:lnTo>
                <a:lnTo>
                  <a:pt x="3188532" y="271983"/>
                </a:lnTo>
                <a:lnTo>
                  <a:pt x="3213282" y="275256"/>
                </a:lnTo>
                <a:lnTo>
                  <a:pt x="3234563" y="288588"/>
                </a:lnTo>
                <a:lnTo>
                  <a:pt x="3249671" y="309096"/>
                </a:lnTo>
                <a:lnTo>
                  <a:pt x="3255901" y="333901"/>
                </a:lnTo>
                <a:lnTo>
                  <a:pt x="3251369" y="358747"/>
                </a:lnTo>
                <a:lnTo>
                  <a:pt x="3237646" y="379808"/>
                </a:lnTo>
                <a:lnTo>
                  <a:pt x="3217207" y="394497"/>
                </a:lnTo>
                <a:lnTo>
                  <a:pt x="3192524" y="400226"/>
                </a:lnTo>
                <a:close/>
              </a:path>
              <a:path w="4528819" h="1414145">
                <a:moveTo>
                  <a:pt x="1872428" y="660306"/>
                </a:moveTo>
                <a:lnTo>
                  <a:pt x="1847655" y="654915"/>
                </a:lnTo>
                <a:lnTo>
                  <a:pt x="1826938" y="640301"/>
                </a:lnTo>
                <a:lnTo>
                  <a:pt x="1812933" y="619197"/>
                </a:lnTo>
                <a:lnTo>
                  <a:pt x="1808295" y="594334"/>
                </a:lnTo>
                <a:lnTo>
                  <a:pt x="1814126" y="570831"/>
                </a:lnTo>
                <a:lnTo>
                  <a:pt x="1828255" y="551138"/>
                </a:lnTo>
                <a:lnTo>
                  <a:pt x="1848299" y="537573"/>
                </a:lnTo>
                <a:lnTo>
                  <a:pt x="1871878" y="532455"/>
                </a:lnTo>
                <a:lnTo>
                  <a:pt x="1896653" y="537846"/>
                </a:lnTo>
                <a:lnTo>
                  <a:pt x="1917370" y="552459"/>
                </a:lnTo>
                <a:lnTo>
                  <a:pt x="1931376" y="573563"/>
                </a:lnTo>
                <a:lnTo>
                  <a:pt x="1936014" y="598425"/>
                </a:lnTo>
                <a:lnTo>
                  <a:pt x="1930182" y="621924"/>
                </a:lnTo>
                <a:lnTo>
                  <a:pt x="1916050" y="641617"/>
                </a:lnTo>
                <a:lnTo>
                  <a:pt x="1896004" y="655185"/>
                </a:lnTo>
                <a:lnTo>
                  <a:pt x="1872428" y="660306"/>
                </a:lnTo>
                <a:close/>
              </a:path>
              <a:path w="4528819" h="1414145">
                <a:moveTo>
                  <a:pt x="1082965" y="397332"/>
                </a:moveTo>
                <a:lnTo>
                  <a:pt x="1059085" y="392549"/>
                </a:lnTo>
                <a:lnTo>
                  <a:pt x="1039275" y="379122"/>
                </a:lnTo>
                <a:lnTo>
                  <a:pt x="1025809" y="359324"/>
                </a:lnTo>
                <a:lnTo>
                  <a:pt x="1020961" y="335425"/>
                </a:lnTo>
                <a:lnTo>
                  <a:pt x="1026235" y="311418"/>
                </a:lnTo>
                <a:lnTo>
                  <a:pt x="1040053" y="291574"/>
                </a:lnTo>
                <a:lnTo>
                  <a:pt x="1060066" y="278511"/>
                </a:lnTo>
                <a:lnTo>
                  <a:pt x="1083930" y="274847"/>
                </a:lnTo>
                <a:lnTo>
                  <a:pt x="1107837" y="280244"/>
                </a:lnTo>
                <a:lnTo>
                  <a:pt x="1125920" y="292143"/>
                </a:lnTo>
                <a:lnTo>
                  <a:pt x="1137853" y="310215"/>
                </a:lnTo>
                <a:lnTo>
                  <a:pt x="1143313" y="334129"/>
                </a:lnTo>
                <a:lnTo>
                  <a:pt x="1139721" y="358021"/>
                </a:lnTo>
                <a:lnTo>
                  <a:pt x="1126724" y="378092"/>
                </a:lnTo>
                <a:lnTo>
                  <a:pt x="1106935" y="391981"/>
                </a:lnTo>
                <a:lnTo>
                  <a:pt x="1082965" y="397332"/>
                </a:lnTo>
                <a:close/>
              </a:path>
              <a:path w="4528819" h="1414145">
                <a:moveTo>
                  <a:pt x="1606296" y="656754"/>
                </a:moveTo>
                <a:lnTo>
                  <a:pt x="1582727" y="649919"/>
                </a:lnTo>
                <a:lnTo>
                  <a:pt x="1565583" y="636928"/>
                </a:lnTo>
                <a:lnTo>
                  <a:pt x="1555054" y="618182"/>
                </a:lnTo>
                <a:lnTo>
                  <a:pt x="1551334" y="594081"/>
                </a:lnTo>
                <a:lnTo>
                  <a:pt x="1556518" y="570439"/>
                </a:lnTo>
                <a:lnTo>
                  <a:pt x="1570739" y="551350"/>
                </a:lnTo>
                <a:lnTo>
                  <a:pt x="1591276" y="538937"/>
                </a:lnTo>
                <a:lnTo>
                  <a:pt x="1615410" y="535319"/>
                </a:lnTo>
                <a:lnTo>
                  <a:pt x="1638899" y="541720"/>
                </a:lnTo>
                <a:lnTo>
                  <a:pt x="1657656" y="556360"/>
                </a:lnTo>
                <a:lnTo>
                  <a:pt x="1669624" y="576890"/>
                </a:lnTo>
                <a:lnTo>
                  <a:pt x="1672750" y="600957"/>
                </a:lnTo>
                <a:lnTo>
                  <a:pt x="1665926" y="624570"/>
                </a:lnTo>
                <a:lnTo>
                  <a:pt x="1651018" y="643226"/>
                </a:lnTo>
                <a:lnTo>
                  <a:pt x="1630362" y="654696"/>
                </a:lnTo>
                <a:lnTo>
                  <a:pt x="1606296" y="656754"/>
                </a:lnTo>
                <a:close/>
              </a:path>
              <a:path w="4528819" h="1414145">
                <a:moveTo>
                  <a:pt x="2919969" y="653979"/>
                </a:moveTo>
                <a:lnTo>
                  <a:pt x="2895733" y="649145"/>
                </a:lnTo>
                <a:lnTo>
                  <a:pt x="2878144" y="637160"/>
                </a:lnTo>
                <a:lnTo>
                  <a:pt x="2867644" y="618629"/>
                </a:lnTo>
                <a:lnTo>
                  <a:pt x="2864677" y="594159"/>
                </a:lnTo>
                <a:lnTo>
                  <a:pt x="2869441" y="569932"/>
                </a:lnTo>
                <a:lnTo>
                  <a:pt x="2881403" y="552369"/>
                </a:lnTo>
                <a:lnTo>
                  <a:pt x="2899935" y="541847"/>
                </a:lnTo>
                <a:lnTo>
                  <a:pt x="2924407" y="538741"/>
                </a:lnTo>
                <a:lnTo>
                  <a:pt x="2948512" y="543514"/>
                </a:lnTo>
                <a:lnTo>
                  <a:pt x="2965520" y="555549"/>
                </a:lnTo>
                <a:lnTo>
                  <a:pt x="2976091" y="573656"/>
                </a:lnTo>
                <a:lnTo>
                  <a:pt x="2980885" y="596647"/>
                </a:lnTo>
                <a:lnTo>
                  <a:pt x="2974495" y="621786"/>
                </a:lnTo>
                <a:lnTo>
                  <a:pt x="2962343" y="640047"/>
                </a:lnTo>
                <a:lnTo>
                  <a:pt x="2944234" y="650942"/>
                </a:lnTo>
                <a:lnTo>
                  <a:pt x="2919969" y="653979"/>
                </a:lnTo>
                <a:close/>
              </a:path>
              <a:path w="4528819" h="1414145">
                <a:moveTo>
                  <a:pt x="3450445" y="392452"/>
                </a:moveTo>
                <a:lnTo>
                  <a:pt x="3427507" y="387854"/>
                </a:lnTo>
                <a:lnTo>
                  <a:pt x="3410538" y="376901"/>
                </a:lnTo>
                <a:lnTo>
                  <a:pt x="3399754" y="359811"/>
                </a:lnTo>
                <a:lnTo>
                  <a:pt x="3395369" y="336801"/>
                </a:lnTo>
                <a:lnTo>
                  <a:pt x="3399137" y="313577"/>
                </a:lnTo>
                <a:lnTo>
                  <a:pt x="3411312" y="295022"/>
                </a:lnTo>
                <a:lnTo>
                  <a:pt x="3429988" y="282992"/>
                </a:lnTo>
                <a:lnTo>
                  <a:pt x="3453257" y="279341"/>
                </a:lnTo>
                <a:lnTo>
                  <a:pt x="3476140" y="283883"/>
                </a:lnTo>
                <a:lnTo>
                  <a:pt x="3492753" y="294359"/>
                </a:lnTo>
                <a:lnTo>
                  <a:pt x="3503416" y="309683"/>
                </a:lnTo>
                <a:lnTo>
                  <a:pt x="3508449" y="328765"/>
                </a:lnTo>
                <a:lnTo>
                  <a:pt x="3504292" y="355648"/>
                </a:lnTo>
                <a:lnTo>
                  <a:pt x="3492114" y="376093"/>
                </a:lnTo>
                <a:lnTo>
                  <a:pt x="3473603" y="388795"/>
                </a:lnTo>
                <a:lnTo>
                  <a:pt x="3450445" y="392452"/>
                </a:lnTo>
                <a:close/>
              </a:path>
              <a:path w="4528819" h="1414145">
                <a:moveTo>
                  <a:pt x="1348037" y="652339"/>
                </a:moveTo>
                <a:lnTo>
                  <a:pt x="1325234" y="646573"/>
                </a:lnTo>
                <a:lnTo>
                  <a:pt x="1308646" y="634690"/>
                </a:lnTo>
                <a:lnTo>
                  <a:pt x="1298764" y="616992"/>
                </a:lnTo>
                <a:lnTo>
                  <a:pt x="1296078" y="593780"/>
                </a:lnTo>
                <a:lnTo>
                  <a:pt x="1300861" y="570992"/>
                </a:lnTo>
                <a:lnTo>
                  <a:pt x="1312549" y="554609"/>
                </a:lnTo>
                <a:lnTo>
                  <a:pt x="1330397" y="544257"/>
                </a:lnTo>
                <a:lnTo>
                  <a:pt x="1353664" y="539563"/>
                </a:lnTo>
                <a:lnTo>
                  <a:pt x="1376017" y="545473"/>
                </a:lnTo>
                <a:lnTo>
                  <a:pt x="1392875" y="556702"/>
                </a:lnTo>
                <a:lnTo>
                  <a:pt x="1403651" y="573643"/>
                </a:lnTo>
                <a:lnTo>
                  <a:pt x="1407758" y="596691"/>
                </a:lnTo>
                <a:lnTo>
                  <a:pt x="1403346" y="619751"/>
                </a:lnTo>
                <a:lnTo>
                  <a:pt x="1390473" y="638114"/>
                </a:lnTo>
                <a:lnTo>
                  <a:pt x="1371312" y="649678"/>
                </a:lnTo>
                <a:lnTo>
                  <a:pt x="1348037" y="652339"/>
                </a:lnTo>
                <a:close/>
              </a:path>
              <a:path w="4528819" h="1414145">
                <a:moveTo>
                  <a:pt x="3707780" y="122978"/>
                </a:moveTo>
                <a:lnTo>
                  <a:pt x="3685008" y="117925"/>
                </a:lnTo>
                <a:lnTo>
                  <a:pt x="3668378" y="106259"/>
                </a:lnTo>
                <a:lnTo>
                  <a:pt x="3658289" y="88542"/>
                </a:lnTo>
                <a:lnTo>
                  <a:pt x="3655138" y="65335"/>
                </a:lnTo>
                <a:lnTo>
                  <a:pt x="3659560" y="41089"/>
                </a:lnTo>
                <a:lnTo>
                  <a:pt x="3671376" y="23767"/>
                </a:lnTo>
                <a:lnTo>
                  <a:pt x="3689874" y="12965"/>
                </a:lnTo>
                <a:lnTo>
                  <a:pt x="3714341" y="8281"/>
                </a:lnTo>
                <a:lnTo>
                  <a:pt x="3738165" y="14597"/>
                </a:lnTo>
                <a:lnTo>
                  <a:pt x="3755691" y="26728"/>
                </a:lnTo>
                <a:lnTo>
                  <a:pt x="3766166" y="44883"/>
                </a:lnTo>
                <a:lnTo>
                  <a:pt x="3768839" y="69268"/>
                </a:lnTo>
                <a:lnTo>
                  <a:pt x="3763570" y="93509"/>
                </a:lnTo>
                <a:lnTo>
                  <a:pt x="3751181" y="110762"/>
                </a:lnTo>
                <a:lnTo>
                  <a:pt x="3732356" y="120696"/>
                </a:lnTo>
                <a:lnTo>
                  <a:pt x="3707780" y="122978"/>
                </a:lnTo>
                <a:close/>
              </a:path>
              <a:path w="4528819" h="1414145">
                <a:moveTo>
                  <a:pt x="3190461" y="650376"/>
                </a:moveTo>
                <a:lnTo>
                  <a:pt x="3168778" y="645315"/>
                </a:lnTo>
                <a:lnTo>
                  <a:pt x="3152291" y="634389"/>
                </a:lnTo>
                <a:lnTo>
                  <a:pt x="3141796" y="617939"/>
                </a:lnTo>
                <a:lnTo>
                  <a:pt x="3138093" y="596305"/>
                </a:lnTo>
                <a:lnTo>
                  <a:pt x="3141849" y="574824"/>
                </a:lnTo>
                <a:lnTo>
                  <a:pt x="3152535" y="558719"/>
                </a:lnTo>
                <a:lnTo>
                  <a:pt x="3169156" y="547735"/>
                </a:lnTo>
                <a:lnTo>
                  <a:pt x="3190717" y="541621"/>
                </a:lnTo>
                <a:lnTo>
                  <a:pt x="3212184" y="546829"/>
                </a:lnTo>
                <a:lnTo>
                  <a:pt x="3228804" y="557199"/>
                </a:lnTo>
                <a:lnTo>
                  <a:pt x="3240105" y="572917"/>
                </a:lnTo>
                <a:lnTo>
                  <a:pt x="3245616" y="594167"/>
                </a:lnTo>
                <a:lnTo>
                  <a:pt x="3242361" y="615578"/>
                </a:lnTo>
                <a:lnTo>
                  <a:pt x="3230109" y="634110"/>
                </a:lnTo>
                <a:lnTo>
                  <a:pt x="3211822" y="646722"/>
                </a:lnTo>
                <a:lnTo>
                  <a:pt x="3190461" y="650376"/>
                </a:lnTo>
                <a:close/>
              </a:path>
              <a:path w="4528819" h="1414145">
                <a:moveTo>
                  <a:pt x="821299" y="390680"/>
                </a:moveTo>
                <a:lnTo>
                  <a:pt x="799931" y="384635"/>
                </a:lnTo>
                <a:lnTo>
                  <a:pt x="783585" y="373707"/>
                </a:lnTo>
                <a:lnTo>
                  <a:pt x="772810" y="357627"/>
                </a:lnTo>
                <a:lnTo>
                  <a:pt x="768156" y="336123"/>
                </a:lnTo>
                <a:lnTo>
                  <a:pt x="772314" y="314754"/>
                </a:lnTo>
                <a:lnTo>
                  <a:pt x="785284" y="296628"/>
                </a:lnTo>
                <a:lnTo>
                  <a:pt x="803983" y="284703"/>
                </a:lnTo>
                <a:lnTo>
                  <a:pt x="825326" y="281941"/>
                </a:lnTo>
                <a:lnTo>
                  <a:pt x="846735" y="287893"/>
                </a:lnTo>
                <a:lnTo>
                  <a:pt x="862868" y="299406"/>
                </a:lnTo>
                <a:lnTo>
                  <a:pt x="872818" y="316198"/>
                </a:lnTo>
                <a:lnTo>
                  <a:pt x="875677" y="337990"/>
                </a:lnTo>
                <a:lnTo>
                  <a:pt x="871078" y="359256"/>
                </a:lnTo>
                <a:lnTo>
                  <a:pt x="859866" y="375003"/>
                </a:lnTo>
                <a:lnTo>
                  <a:pt x="842964" y="385415"/>
                </a:lnTo>
                <a:lnTo>
                  <a:pt x="821299" y="390680"/>
                </a:lnTo>
                <a:close/>
              </a:path>
              <a:path w="4528819" h="1414145">
                <a:moveTo>
                  <a:pt x="2400738" y="909385"/>
                </a:moveTo>
                <a:lnTo>
                  <a:pt x="2379150" y="905175"/>
                </a:lnTo>
                <a:lnTo>
                  <a:pt x="2362805" y="894285"/>
                </a:lnTo>
                <a:lnTo>
                  <a:pt x="2352575" y="877539"/>
                </a:lnTo>
                <a:lnTo>
                  <a:pt x="2349333" y="855759"/>
                </a:lnTo>
                <a:lnTo>
                  <a:pt x="2353501" y="834179"/>
                </a:lnTo>
                <a:lnTo>
                  <a:pt x="2364371" y="817849"/>
                </a:lnTo>
                <a:lnTo>
                  <a:pt x="2381113" y="807598"/>
                </a:lnTo>
                <a:lnTo>
                  <a:pt x="2402897" y="804259"/>
                </a:lnTo>
                <a:lnTo>
                  <a:pt x="2424159" y="808450"/>
                </a:lnTo>
                <a:lnTo>
                  <a:pt x="2439760" y="819373"/>
                </a:lnTo>
                <a:lnTo>
                  <a:pt x="2450107" y="835748"/>
                </a:lnTo>
                <a:lnTo>
                  <a:pt x="2455608" y="856290"/>
                </a:lnTo>
                <a:lnTo>
                  <a:pt x="2449384" y="878677"/>
                </a:lnTo>
                <a:lnTo>
                  <a:pt x="2438303" y="895565"/>
                </a:lnTo>
                <a:lnTo>
                  <a:pt x="2422156" y="906088"/>
                </a:lnTo>
                <a:lnTo>
                  <a:pt x="2400738" y="909385"/>
                </a:lnTo>
                <a:close/>
              </a:path>
              <a:path w="4528819" h="1414145">
                <a:moveTo>
                  <a:pt x="2131472" y="910686"/>
                </a:moveTo>
                <a:lnTo>
                  <a:pt x="2109835" y="904493"/>
                </a:lnTo>
                <a:lnTo>
                  <a:pt x="2093315" y="893397"/>
                </a:lnTo>
                <a:lnTo>
                  <a:pt x="2082923" y="877195"/>
                </a:lnTo>
                <a:lnTo>
                  <a:pt x="2079668" y="855686"/>
                </a:lnTo>
                <a:lnTo>
                  <a:pt x="2083924" y="834022"/>
                </a:lnTo>
                <a:lnTo>
                  <a:pt x="2094860" y="817616"/>
                </a:lnTo>
                <a:lnTo>
                  <a:pt x="2111655" y="807358"/>
                </a:lnTo>
                <a:lnTo>
                  <a:pt x="2133490" y="804132"/>
                </a:lnTo>
                <a:lnTo>
                  <a:pt x="2155117" y="808355"/>
                </a:lnTo>
                <a:lnTo>
                  <a:pt x="2171489" y="819297"/>
                </a:lnTo>
                <a:lnTo>
                  <a:pt x="2181741" y="836124"/>
                </a:lnTo>
                <a:lnTo>
                  <a:pt x="2185013" y="857996"/>
                </a:lnTo>
                <a:lnTo>
                  <a:pt x="2180782" y="879308"/>
                </a:lnTo>
                <a:lnTo>
                  <a:pt x="2169777" y="895060"/>
                </a:lnTo>
                <a:lnTo>
                  <a:pt x="2153005" y="905453"/>
                </a:lnTo>
                <a:lnTo>
                  <a:pt x="2131472" y="910686"/>
                </a:lnTo>
                <a:close/>
              </a:path>
              <a:path w="4528819" h="1414145">
                <a:moveTo>
                  <a:pt x="560964" y="119989"/>
                </a:moveTo>
                <a:lnTo>
                  <a:pt x="538125" y="115594"/>
                </a:lnTo>
                <a:lnTo>
                  <a:pt x="521139" y="104008"/>
                </a:lnTo>
                <a:lnTo>
                  <a:pt x="510847" y="86142"/>
                </a:lnTo>
                <a:lnTo>
                  <a:pt x="508091" y="62905"/>
                </a:lnTo>
                <a:lnTo>
                  <a:pt x="512887" y="41883"/>
                </a:lnTo>
                <a:lnTo>
                  <a:pt x="524245" y="26341"/>
                </a:lnTo>
                <a:lnTo>
                  <a:pt x="541223" y="16120"/>
                </a:lnTo>
                <a:lnTo>
                  <a:pt x="562877" y="11062"/>
                </a:lnTo>
                <a:lnTo>
                  <a:pt x="584313" y="16947"/>
                </a:lnTo>
                <a:lnTo>
                  <a:pt x="600964" y="27704"/>
                </a:lnTo>
                <a:lnTo>
                  <a:pt x="611803" y="43585"/>
                </a:lnTo>
                <a:lnTo>
                  <a:pt x="615805" y="64844"/>
                </a:lnTo>
                <a:lnTo>
                  <a:pt x="612173" y="87967"/>
                </a:lnTo>
                <a:lnTo>
                  <a:pt x="601292" y="105477"/>
                </a:lnTo>
                <a:lnTo>
                  <a:pt x="583957" y="116457"/>
                </a:lnTo>
                <a:lnTo>
                  <a:pt x="560964" y="119989"/>
                </a:lnTo>
                <a:close/>
              </a:path>
              <a:path w="4528819" h="1414145">
                <a:moveTo>
                  <a:pt x="1082443" y="646709"/>
                </a:moveTo>
                <a:lnTo>
                  <a:pt x="1060352" y="642826"/>
                </a:lnTo>
                <a:lnTo>
                  <a:pt x="1044200" y="632101"/>
                </a:lnTo>
                <a:lnTo>
                  <a:pt x="1034581" y="615269"/>
                </a:lnTo>
                <a:lnTo>
                  <a:pt x="1032089" y="593066"/>
                </a:lnTo>
                <a:lnTo>
                  <a:pt x="1036630" y="572614"/>
                </a:lnTo>
                <a:lnTo>
                  <a:pt x="1047381" y="557585"/>
                </a:lnTo>
                <a:lnTo>
                  <a:pt x="1063579" y="548532"/>
                </a:lnTo>
                <a:lnTo>
                  <a:pt x="1084462" y="546008"/>
                </a:lnTo>
                <a:lnTo>
                  <a:pt x="1104761" y="550259"/>
                </a:lnTo>
                <a:lnTo>
                  <a:pt x="1119577" y="560662"/>
                </a:lnTo>
                <a:lnTo>
                  <a:pt x="1129050" y="576483"/>
                </a:lnTo>
                <a:lnTo>
                  <a:pt x="1133321" y="596987"/>
                </a:lnTo>
                <a:lnTo>
                  <a:pt x="1128265" y="617862"/>
                </a:lnTo>
                <a:lnTo>
                  <a:pt x="1118144" y="633565"/>
                </a:lnTo>
                <a:lnTo>
                  <a:pt x="1102892" y="643410"/>
                </a:lnTo>
                <a:lnTo>
                  <a:pt x="1082443" y="646709"/>
                </a:lnTo>
                <a:close/>
              </a:path>
              <a:path w="4528819" h="1414145">
                <a:moveTo>
                  <a:pt x="1869198" y="908377"/>
                </a:moveTo>
                <a:lnTo>
                  <a:pt x="1849107" y="903996"/>
                </a:lnTo>
                <a:lnTo>
                  <a:pt x="1833782" y="893517"/>
                </a:lnTo>
                <a:lnTo>
                  <a:pt x="1824019" y="877696"/>
                </a:lnTo>
                <a:lnTo>
                  <a:pt x="1820614" y="857294"/>
                </a:lnTo>
                <a:lnTo>
                  <a:pt x="1824329" y="835921"/>
                </a:lnTo>
                <a:lnTo>
                  <a:pt x="1834806" y="820075"/>
                </a:lnTo>
                <a:lnTo>
                  <a:pt x="1851168" y="809600"/>
                </a:lnTo>
                <a:lnTo>
                  <a:pt x="1872540" y="804339"/>
                </a:lnTo>
                <a:lnTo>
                  <a:pt x="1894206" y="810151"/>
                </a:lnTo>
                <a:lnTo>
                  <a:pt x="1910548" y="821077"/>
                </a:lnTo>
                <a:lnTo>
                  <a:pt x="1920653" y="837213"/>
                </a:lnTo>
                <a:lnTo>
                  <a:pt x="1923605" y="858651"/>
                </a:lnTo>
                <a:lnTo>
                  <a:pt x="1919093" y="880123"/>
                </a:lnTo>
                <a:lnTo>
                  <a:pt x="1907961" y="896082"/>
                </a:lnTo>
                <a:lnTo>
                  <a:pt x="1891049" y="905757"/>
                </a:lnTo>
                <a:lnTo>
                  <a:pt x="1869198" y="908377"/>
                </a:lnTo>
                <a:close/>
              </a:path>
              <a:path w="4528819" h="1414145">
                <a:moveTo>
                  <a:pt x="2661941" y="907317"/>
                </a:moveTo>
                <a:lnTo>
                  <a:pt x="2641356" y="902743"/>
                </a:lnTo>
                <a:lnTo>
                  <a:pt x="2625772" y="893061"/>
                </a:lnTo>
                <a:lnTo>
                  <a:pt x="2615867" y="878125"/>
                </a:lnTo>
                <a:lnTo>
                  <a:pt x="2612321" y="857790"/>
                </a:lnTo>
                <a:lnTo>
                  <a:pt x="2615772" y="835769"/>
                </a:lnTo>
                <a:lnTo>
                  <a:pt x="2626020" y="819635"/>
                </a:lnTo>
                <a:lnTo>
                  <a:pt x="2642458" y="809917"/>
                </a:lnTo>
                <a:lnTo>
                  <a:pt x="2664474" y="807146"/>
                </a:lnTo>
                <a:lnTo>
                  <a:pt x="2684868" y="811280"/>
                </a:lnTo>
                <a:lnTo>
                  <a:pt x="2699845" y="821601"/>
                </a:lnTo>
                <a:lnTo>
                  <a:pt x="2708953" y="837451"/>
                </a:lnTo>
                <a:lnTo>
                  <a:pt x="2711739" y="858170"/>
                </a:lnTo>
                <a:lnTo>
                  <a:pt x="2707907" y="878482"/>
                </a:lnTo>
                <a:lnTo>
                  <a:pt x="2697901" y="893333"/>
                </a:lnTo>
                <a:lnTo>
                  <a:pt x="2682364" y="902890"/>
                </a:lnTo>
                <a:lnTo>
                  <a:pt x="2661941" y="907317"/>
                </a:lnTo>
                <a:close/>
              </a:path>
              <a:path w="4528819" h="1414145">
                <a:moveTo>
                  <a:pt x="3451629" y="643000"/>
                </a:moveTo>
                <a:lnTo>
                  <a:pt x="3432261" y="640006"/>
                </a:lnTo>
                <a:lnTo>
                  <a:pt x="3417819" y="631082"/>
                </a:lnTo>
                <a:lnTo>
                  <a:pt x="3408676" y="616693"/>
                </a:lnTo>
                <a:lnTo>
                  <a:pt x="3405205" y="597303"/>
                </a:lnTo>
                <a:lnTo>
                  <a:pt x="3407895" y="577983"/>
                </a:lnTo>
                <a:lnTo>
                  <a:pt x="3416559" y="563647"/>
                </a:lnTo>
                <a:lnTo>
                  <a:pt x="3430548" y="554054"/>
                </a:lnTo>
                <a:lnTo>
                  <a:pt x="3449213" y="548965"/>
                </a:lnTo>
                <a:lnTo>
                  <a:pt x="3468947" y="552356"/>
                </a:lnTo>
                <a:lnTo>
                  <a:pt x="3484149" y="560669"/>
                </a:lnTo>
                <a:lnTo>
                  <a:pt x="3494175" y="574182"/>
                </a:lnTo>
                <a:lnTo>
                  <a:pt x="3498385" y="593176"/>
                </a:lnTo>
                <a:lnTo>
                  <a:pt x="3496148" y="614039"/>
                </a:lnTo>
                <a:lnTo>
                  <a:pt x="3487365" y="629668"/>
                </a:lnTo>
                <a:lnTo>
                  <a:pt x="3472403" y="639507"/>
                </a:lnTo>
                <a:lnTo>
                  <a:pt x="3451629" y="643000"/>
                </a:lnTo>
                <a:close/>
              </a:path>
              <a:path w="4528819" h="1414145">
                <a:moveTo>
                  <a:pt x="3970640" y="114244"/>
                </a:moveTo>
                <a:lnTo>
                  <a:pt x="3949919" y="110258"/>
                </a:lnTo>
                <a:lnTo>
                  <a:pt x="3935138" y="100101"/>
                </a:lnTo>
                <a:lnTo>
                  <a:pt x="3926495" y="84311"/>
                </a:lnTo>
                <a:lnTo>
                  <a:pt x="3924188" y="63428"/>
                </a:lnTo>
                <a:lnTo>
                  <a:pt x="3927998" y="44156"/>
                </a:lnTo>
                <a:lnTo>
                  <a:pt x="3937425" y="29990"/>
                </a:lnTo>
                <a:lnTo>
                  <a:pt x="3952065" y="21176"/>
                </a:lnTo>
                <a:lnTo>
                  <a:pt x="3971516" y="17960"/>
                </a:lnTo>
                <a:lnTo>
                  <a:pt x="3992341" y="21056"/>
                </a:lnTo>
                <a:lnTo>
                  <a:pt x="4007203" y="30461"/>
                </a:lnTo>
                <a:lnTo>
                  <a:pt x="4016622" y="45244"/>
                </a:lnTo>
                <a:lnTo>
                  <a:pt x="4021121" y="64474"/>
                </a:lnTo>
                <a:lnTo>
                  <a:pt x="4016450" y="86348"/>
                </a:lnTo>
                <a:lnTo>
                  <a:pt x="4006575" y="102128"/>
                </a:lnTo>
                <a:lnTo>
                  <a:pt x="3991353" y="111524"/>
                </a:lnTo>
                <a:lnTo>
                  <a:pt x="3970640" y="114244"/>
                </a:lnTo>
                <a:close/>
              </a:path>
              <a:path w="4528819" h="1414145">
                <a:moveTo>
                  <a:pt x="2921313" y="904312"/>
                </a:moveTo>
                <a:lnTo>
                  <a:pt x="2902263" y="899747"/>
                </a:lnTo>
                <a:lnTo>
                  <a:pt x="2887871" y="890568"/>
                </a:lnTo>
                <a:lnTo>
                  <a:pt x="2878756" y="876490"/>
                </a:lnTo>
                <a:lnTo>
                  <a:pt x="2875539" y="857228"/>
                </a:lnTo>
                <a:lnTo>
                  <a:pt x="2878484" y="837750"/>
                </a:lnTo>
                <a:lnTo>
                  <a:pt x="2887214" y="823090"/>
                </a:lnTo>
                <a:lnTo>
                  <a:pt x="2901386" y="813752"/>
                </a:lnTo>
                <a:lnTo>
                  <a:pt x="2920658" y="810238"/>
                </a:lnTo>
                <a:lnTo>
                  <a:pt x="2941464" y="813158"/>
                </a:lnTo>
                <a:lnTo>
                  <a:pt x="2956705" y="822532"/>
                </a:lnTo>
                <a:lnTo>
                  <a:pt x="2965949" y="837882"/>
                </a:lnTo>
                <a:lnTo>
                  <a:pt x="2968765" y="858731"/>
                </a:lnTo>
                <a:lnTo>
                  <a:pt x="2965079" y="877861"/>
                </a:lnTo>
                <a:lnTo>
                  <a:pt x="2955485" y="891636"/>
                </a:lnTo>
                <a:lnTo>
                  <a:pt x="2940669" y="900355"/>
                </a:lnTo>
                <a:lnTo>
                  <a:pt x="2921313" y="904312"/>
                </a:lnTo>
                <a:close/>
              </a:path>
              <a:path w="4528819" h="1414145">
                <a:moveTo>
                  <a:pt x="3710486" y="384170"/>
                </a:moveTo>
                <a:lnTo>
                  <a:pt x="3689703" y="380184"/>
                </a:lnTo>
                <a:lnTo>
                  <a:pt x="3674862" y="369998"/>
                </a:lnTo>
                <a:lnTo>
                  <a:pt x="3666170" y="354159"/>
                </a:lnTo>
                <a:lnTo>
                  <a:pt x="3663836" y="333216"/>
                </a:lnTo>
                <a:lnTo>
                  <a:pt x="3667648" y="313857"/>
                </a:lnTo>
                <a:lnTo>
                  <a:pt x="3677103" y="299593"/>
                </a:lnTo>
                <a:lnTo>
                  <a:pt x="3691788" y="290737"/>
                </a:lnTo>
                <a:lnTo>
                  <a:pt x="3711291" y="287603"/>
                </a:lnTo>
                <a:lnTo>
                  <a:pt x="3732050" y="290751"/>
                </a:lnTo>
                <a:lnTo>
                  <a:pt x="3747111" y="300238"/>
                </a:lnTo>
                <a:lnTo>
                  <a:pt x="3756669" y="315573"/>
                </a:lnTo>
                <a:lnTo>
                  <a:pt x="3760919" y="336268"/>
                </a:lnTo>
                <a:lnTo>
                  <a:pt x="3756346" y="357016"/>
                </a:lnTo>
                <a:lnTo>
                  <a:pt x="3746498" y="372242"/>
                </a:lnTo>
                <a:lnTo>
                  <a:pt x="3731251" y="381457"/>
                </a:lnTo>
                <a:lnTo>
                  <a:pt x="3710486" y="384170"/>
                </a:lnTo>
                <a:close/>
              </a:path>
              <a:path w="4528819" h="1414145">
                <a:moveTo>
                  <a:pt x="1611566" y="904934"/>
                </a:moveTo>
                <a:lnTo>
                  <a:pt x="1590791" y="901426"/>
                </a:lnTo>
                <a:lnTo>
                  <a:pt x="1575745" y="891684"/>
                </a:lnTo>
                <a:lnTo>
                  <a:pt x="1566697" y="876156"/>
                </a:lnTo>
                <a:lnTo>
                  <a:pt x="1563913" y="855286"/>
                </a:lnTo>
                <a:lnTo>
                  <a:pt x="1567283" y="835909"/>
                </a:lnTo>
                <a:lnTo>
                  <a:pt x="1576341" y="821480"/>
                </a:lnTo>
                <a:lnTo>
                  <a:pt x="1590728" y="812301"/>
                </a:lnTo>
                <a:lnTo>
                  <a:pt x="1610087" y="808677"/>
                </a:lnTo>
                <a:lnTo>
                  <a:pt x="1630894" y="811308"/>
                </a:lnTo>
                <a:lnTo>
                  <a:pt x="1646058" y="820312"/>
                </a:lnTo>
                <a:lnTo>
                  <a:pt x="1655921" y="834915"/>
                </a:lnTo>
                <a:lnTo>
                  <a:pt x="1660821" y="854338"/>
                </a:lnTo>
                <a:lnTo>
                  <a:pt x="1656644" y="876055"/>
                </a:lnTo>
                <a:lnTo>
                  <a:pt x="1647202" y="891994"/>
                </a:lnTo>
                <a:lnTo>
                  <a:pt x="1632255" y="901754"/>
                </a:lnTo>
                <a:lnTo>
                  <a:pt x="1611566" y="904934"/>
                </a:lnTo>
                <a:close/>
              </a:path>
              <a:path w="4528819" h="1414145">
                <a:moveTo>
                  <a:pt x="1351412" y="902214"/>
                </a:moveTo>
                <a:lnTo>
                  <a:pt x="1331971" y="898486"/>
                </a:lnTo>
                <a:lnTo>
                  <a:pt x="1317590" y="888825"/>
                </a:lnTo>
                <a:lnTo>
                  <a:pt x="1308876" y="873844"/>
                </a:lnTo>
                <a:lnTo>
                  <a:pt x="1306439" y="854156"/>
                </a:lnTo>
                <a:lnTo>
                  <a:pt x="1310402" y="836449"/>
                </a:lnTo>
                <a:lnTo>
                  <a:pt x="1319830" y="823522"/>
                </a:lnTo>
                <a:lnTo>
                  <a:pt x="1333550" y="814876"/>
                </a:lnTo>
                <a:lnTo>
                  <a:pt x="1350389" y="810014"/>
                </a:lnTo>
                <a:lnTo>
                  <a:pt x="1370578" y="815657"/>
                </a:lnTo>
                <a:lnTo>
                  <a:pt x="1385613" y="825549"/>
                </a:lnTo>
                <a:lnTo>
                  <a:pt x="1394710" y="840048"/>
                </a:lnTo>
                <a:lnTo>
                  <a:pt x="1397088" y="859509"/>
                </a:lnTo>
                <a:lnTo>
                  <a:pt x="1393106" y="877456"/>
                </a:lnTo>
                <a:lnTo>
                  <a:pt x="1383784" y="891056"/>
                </a:lnTo>
                <a:lnTo>
                  <a:pt x="1369695" y="899558"/>
                </a:lnTo>
                <a:lnTo>
                  <a:pt x="1351412" y="902214"/>
                </a:lnTo>
                <a:close/>
              </a:path>
              <a:path w="4528819" h="1414145">
                <a:moveTo>
                  <a:pt x="562541" y="381288"/>
                </a:moveTo>
                <a:lnTo>
                  <a:pt x="543005" y="378021"/>
                </a:lnTo>
                <a:lnTo>
                  <a:pt x="528435" y="368662"/>
                </a:lnTo>
                <a:lnTo>
                  <a:pt x="519434" y="353848"/>
                </a:lnTo>
                <a:lnTo>
                  <a:pt x="516605" y="334219"/>
                </a:lnTo>
                <a:lnTo>
                  <a:pt x="520148" y="316400"/>
                </a:lnTo>
                <a:lnTo>
                  <a:pt x="529389" y="303170"/>
                </a:lnTo>
                <a:lnTo>
                  <a:pt x="543521" y="294269"/>
                </a:lnTo>
                <a:lnTo>
                  <a:pt x="561735" y="289434"/>
                </a:lnTo>
                <a:lnTo>
                  <a:pt x="580770" y="294451"/>
                </a:lnTo>
                <a:lnTo>
                  <a:pt x="595328" y="303936"/>
                </a:lnTo>
                <a:lnTo>
                  <a:pt x="604471" y="318216"/>
                </a:lnTo>
                <a:lnTo>
                  <a:pt x="607264" y="337617"/>
                </a:lnTo>
                <a:lnTo>
                  <a:pt x="603688" y="355701"/>
                </a:lnTo>
                <a:lnTo>
                  <a:pt x="594630" y="369465"/>
                </a:lnTo>
                <a:lnTo>
                  <a:pt x="580709" y="378222"/>
                </a:lnTo>
                <a:lnTo>
                  <a:pt x="562541" y="381288"/>
                </a:lnTo>
                <a:close/>
              </a:path>
              <a:path w="4528819" h="1414145">
                <a:moveTo>
                  <a:pt x="823167" y="640352"/>
                </a:moveTo>
                <a:lnTo>
                  <a:pt x="805014" y="637629"/>
                </a:lnTo>
                <a:lnTo>
                  <a:pt x="790979" y="629043"/>
                </a:lnTo>
                <a:lnTo>
                  <a:pt x="781801" y="615378"/>
                </a:lnTo>
                <a:lnTo>
                  <a:pt x="778217" y="597422"/>
                </a:lnTo>
                <a:lnTo>
                  <a:pt x="780888" y="579267"/>
                </a:lnTo>
                <a:lnTo>
                  <a:pt x="789456" y="565234"/>
                </a:lnTo>
                <a:lnTo>
                  <a:pt x="803120" y="556041"/>
                </a:lnTo>
                <a:lnTo>
                  <a:pt x="821079" y="552410"/>
                </a:lnTo>
                <a:lnTo>
                  <a:pt x="838918" y="555117"/>
                </a:lnTo>
                <a:lnTo>
                  <a:pt x="852379" y="563842"/>
                </a:lnTo>
                <a:lnTo>
                  <a:pt x="861692" y="577632"/>
                </a:lnTo>
                <a:lnTo>
                  <a:pt x="867090" y="595537"/>
                </a:lnTo>
                <a:lnTo>
                  <a:pt x="862575" y="613442"/>
                </a:lnTo>
                <a:lnTo>
                  <a:pt x="853876" y="627479"/>
                </a:lnTo>
                <a:lnTo>
                  <a:pt x="840802" y="636749"/>
                </a:lnTo>
                <a:lnTo>
                  <a:pt x="823167" y="640352"/>
                </a:lnTo>
                <a:close/>
              </a:path>
              <a:path w="4528819" h="1414145">
                <a:moveTo>
                  <a:pt x="293632" y="110106"/>
                </a:moveTo>
                <a:lnTo>
                  <a:pt x="275476" y="107488"/>
                </a:lnTo>
                <a:lnTo>
                  <a:pt x="261432" y="98946"/>
                </a:lnTo>
                <a:lnTo>
                  <a:pt x="252214" y="85292"/>
                </a:lnTo>
                <a:lnTo>
                  <a:pt x="248534" y="67336"/>
                </a:lnTo>
                <a:lnTo>
                  <a:pt x="251182" y="49475"/>
                </a:lnTo>
                <a:lnTo>
                  <a:pt x="259860" y="35970"/>
                </a:lnTo>
                <a:lnTo>
                  <a:pt x="273622" y="26600"/>
                </a:lnTo>
                <a:lnTo>
                  <a:pt x="291520" y="21142"/>
                </a:lnTo>
                <a:lnTo>
                  <a:pt x="309400" y="25606"/>
                </a:lnTo>
                <a:lnTo>
                  <a:pt x="323436" y="34275"/>
                </a:lnTo>
                <a:lnTo>
                  <a:pt x="332730" y="47338"/>
                </a:lnTo>
                <a:lnTo>
                  <a:pt x="336383" y="64980"/>
                </a:lnTo>
                <a:lnTo>
                  <a:pt x="333720" y="83160"/>
                </a:lnTo>
                <a:lnTo>
                  <a:pt x="325186" y="97232"/>
                </a:lnTo>
                <a:lnTo>
                  <a:pt x="311562" y="106460"/>
                </a:lnTo>
                <a:lnTo>
                  <a:pt x="293632" y="110106"/>
                </a:lnTo>
                <a:close/>
              </a:path>
              <a:path w="4528819" h="1414145">
                <a:moveTo>
                  <a:pt x="3190336" y="899415"/>
                </a:moveTo>
                <a:lnTo>
                  <a:pt x="3173477" y="896198"/>
                </a:lnTo>
                <a:lnTo>
                  <a:pt x="3160521" y="887742"/>
                </a:lnTo>
                <a:lnTo>
                  <a:pt x="3152173" y="874722"/>
                </a:lnTo>
                <a:lnTo>
                  <a:pt x="3149140" y="857811"/>
                </a:lnTo>
                <a:lnTo>
                  <a:pt x="3152089" y="839502"/>
                </a:lnTo>
                <a:lnTo>
                  <a:pt x="3160812" y="825704"/>
                </a:lnTo>
                <a:lnTo>
                  <a:pt x="3174663" y="817074"/>
                </a:lnTo>
                <a:lnTo>
                  <a:pt x="3192995" y="814271"/>
                </a:lnTo>
                <a:lnTo>
                  <a:pt x="3209556" y="817479"/>
                </a:lnTo>
                <a:lnTo>
                  <a:pt x="3222020" y="826029"/>
                </a:lnTo>
                <a:lnTo>
                  <a:pt x="3230472" y="839220"/>
                </a:lnTo>
                <a:lnTo>
                  <a:pt x="3234998" y="856348"/>
                </a:lnTo>
                <a:lnTo>
                  <a:pt x="3230588" y="874276"/>
                </a:lnTo>
                <a:lnTo>
                  <a:pt x="3221764" y="887972"/>
                </a:lnTo>
                <a:lnTo>
                  <a:pt x="3208391" y="896624"/>
                </a:lnTo>
                <a:lnTo>
                  <a:pt x="3190336" y="899415"/>
                </a:lnTo>
                <a:close/>
              </a:path>
              <a:path w="4528819" h="1414145">
                <a:moveTo>
                  <a:pt x="3971189" y="375651"/>
                </a:moveTo>
                <a:lnTo>
                  <a:pt x="3954041" y="372446"/>
                </a:lnTo>
                <a:lnTo>
                  <a:pt x="3941749" y="364071"/>
                </a:lnTo>
                <a:lnTo>
                  <a:pt x="3934508" y="351006"/>
                </a:lnTo>
                <a:lnTo>
                  <a:pt x="3932513" y="333730"/>
                </a:lnTo>
                <a:lnTo>
                  <a:pt x="3935571" y="317985"/>
                </a:lnTo>
                <a:lnTo>
                  <a:pt x="3943235" y="306265"/>
                </a:lnTo>
                <a:lnTo>
                  <a:pt x="3955147" y="298877"/>
                </a:lnTo>
                <a:lnTo>
                  <a:pt x="3970953" y="296127"/>
                </a:lnTo>
                <a:lnTo>
                  <a:pt x="3988059" y="298510"/>
                </a:lnTo>
                <a:lnTo>
                  <a:pt x="4000638" y="306156"/>
                </a:lnTo>
                <a:lnTo>
                  <a:pt x="4008744" y="318731"/>
                </a:lnTo>
                <a:lnTo>
                  <a:pt x="4012430" y="335903"/>
                </a:lnTo>
                <a:lnTo>
                  <a:pt x="4008830" y="352985"/>
                </a:lnTo>
                <a:lnTo>
                  <a:pt x="4000809" y="365593"/>
                </a:lnTo>
                <a:lnTo>
                  <a:pt x="3988288" y="373293"/>
                </a:lnTo>
                <a:lnTo>
                  <a:pt x="3971189" y="375651"/>
                </a:lnTo>
                <a:close/>
              </a:path>
              <a:path w="4528819" h="1414145">
                <a:moveTo>
                  <a:pt x="2403768" y="1165923"/>
                </a:moveTo>
                <a:lnTo>
                  <a:pt x="2386692" y="1162569"/>
                </a:lnTo>
                <a:lnTo>
                  <a:pt x="2374103" y="1155326"/>
                </a:lnTo>
                <a:lnTo>
                  <a:pt x="2366210" y="1144001"/>
                </a:lnTo>
                <a:lnTo>
                  <a:pt x="2363223" y="1128402"/>
                </a:lnTo>
                <a:lnTo>
                  <a:pt x="2365395" y="1111181"/>
                </a:lnTo>
                <a:lnTo>
                  <a:pt x="2372776" y="1098442"/>
                </a:lnTo>
                <a:lnTo>
                  <a:pt x="2385150" y="1090584"/>
                </a:lnTo>
                <a:lnTo>
                  <a:pt x="2402300" y="1088008"/>
                </a:lnTo>
                <a:lnTo>
                  <a:pt x="2419417" y="1090985"/>
                </a:lnTo>
                <a:lnTo>
                  <a:pt x="2431553" y="1099196"/>
                </a:lnTo>
                <a:lnTo>
                  <a:pt x="2438592" y="1112154"/>
                </a:lnTo>
                <a:lnTo>
                  <a:pt x="2440413" y="1129376"/>
                </a:lnTo>
                <a:lnTo>
                  <a:pt x="2437107" y="1144916"/>
                </a:lnTo>
                <a:lnTo>
                  <a:pt x="2429317" y="1155900"/>
                </a:lnTo>
                <a:lnTo>
                  <a:pt x="2417914" y="1162759"/>
                </a:lnTo>
                <a:lnTo>
                  <a:pt x="2403768" y="1165923"/>
                </a:lnTo>
                <a:close/>
              </a:path>
              <a:path w="4528819" h="1414145">
                <a:moveTo>
                  <a:pt x="2132379" y="1165237"/>
                </a:moveTo>
                <a:lnTo>
                  <a:pt x="2115246" y="1162365"/>
                </a:lnTo>
                <a:lnTo>
                  <a:pt x="2102987" y="1154343"/>
                </a:lnTo>
                <a:lnTo>
                  <a:pt x="2095759" y="1141546"/>
                </a:lnTo>
                <a:lnTo>
                  <a:pt x="2093715" y="1124350"/>
                </a:lnTo>
                <a:lnTo>
                  <a:pt x="2096832" y="1108761"/>
                </a:lnTo>
                <a:lnTo>
                  <a:pt x="2104518" y="1097665"/>
                </a:lnTo>
                <a:lnTo>
                  <a:pt x="2115957" y="1090635"/>
                </a:lnTo>
                <a:lnTo>
                  <a:pt x="2130332" y="1087243"/>
                </a:lnTo>
                <a:lnTo>
                  <a:pt x="2148456" y="1091034"/>
                </a:lnTo>
                <a:lnTo>
                  <a:pt x="2161375" y="1099162"/>
                </a:lnTo>
                <a:lnTo>
                  <a:pt x="2168921" y="1111730"/>
                </a:lnTo>
                <a:lnTo>
                  <a:pt x="2170924" y="1128841"/>
                </a:lnTo>
                <a:lnTo>
                  <a:pt x="2167779" y="1144515"/>
                </a:lnTo>
                <a:lnTo>
                  <a:pt x="2160078" y="1155969"/>
                </a:lnTo>
                <a:lnTo>
                  <a:pt x="2148164" y="1162957"/>
                </a:lnTo>
                <a:lnTo>
                  <a:pt x="2132379" y="1165237"/>
                </a:lnTo>
                <a:close/>
              </a:path>
              <a:path w="4528819" h="1414145">
                <a:moveTo>
                  <a:pt x="3711081" y="635021"/>
                </a:moveTo>
                <a:lnTo>
                  <a:pt x="3695334" y="632408"/>
                </a:lnTo>
                <a:lnTo>
                  <a:pt x="3683616" y="625124"/>
                </a:lnTo>
                <a:lnTo>
                  <a:pt x="3676216" y="613464"/>
                </a:lnTo>
                <a:lnTo>
                  <a:pt x="3673424" y="597718"/>
                </a:lnTo>
                <a:lnTo>
                  <a:pt x="3675766" y="580627"/>
                </a:lnTo>
                <a:lnTo>
                  <a:pt x="3683366" y="568282"/>
                </a:lnTo>
                <a:lnTo>
                  <a:pt x="3695784" y="560530"/>
                </a:lnTo>
                <a:lnTo>
                  <a:pt x="3712584" y="557217"/>
                </a:lnTo>
                <a:lnTo>
                  <a:pt x="3728454" y="560656"/>
                </a:lnTo>
                <a:lnTo>
                  <a:pt x="3740338" y="568001"/>
                </a:lnTo>
                <a:lnTo>
                  <a:pt x="3747857" y="579411"/>
                </a:lnTo>
                <a:lnTo>
                  <a:pt x="3750635" y="595044"/>
                </a:lnTo>
                <a:lnTo>
                  <a:pt x="3748268" y="612236"/>
                </a:lnTo>
                <a:lnTo>
                  <a:pt x="3740718" y="624828"/>
                </a:lnTo>
                <a:lnTo>
                  <a:pt x="3728239" y="632522"/>
                </a:lnTo>
                <a:lnTo>
                  <a:pt x="3711081" y="635021"/>
                </a:lnTo>
                <a:close/>
              </a:path>
              <a:path w="4528819" h="1414145">
                <a:moveTo>
                  <a:pt x="1082772" y="895489"/>
                </a:moveTo>
                <a:lnTo>
                  <a:pt x="1065582" y="892759"/>
                </a:lnTo>
                <a:lnTo>
                  <a:pt x="1053162" y="884884"/>
                </a:lnTo>
                <a:lnTo>
                  <a:pt x="1045796" y="872194"/>
                </a:lnTo>
                <a:lnTo>
                  <a:pt x="1043767" y="855018"/>
                </a:lnTo>
                <a:lnTo>
                  <a:pt x="1047297" y="837936"/>
                </a:lnTo>
                <a:lnTo>
                  <a:pt x="1055985" y="826083"/>
                </a:lnTo>
                <a:lnTo>
                  <a:pt x="1069223" y="819516"/>
                </a:lnTo>
                <a:lnTo>
                  <a:pt x="1086401" y="818292"/>
                </a:lnTo>
                <a:lnTo>
                  <a:pt x="1101761" y="822114"/>
                </a:lnTo>
                <a:lnTo>
                  <a:pt x="1112552" y="830509"/>
                </a:lnTo>
                <a:lnTo>
                  <a:pt x="1119006" y="842986"/>
                </a:lnTo>
                <a:lnTo>
                  <a:pt x="1121351" y="859054"/>
                </a:lnTo>
                <a:lnTo>
                  <a:pt x="1117602" y="874402"/>
                </a:lnTo>
                <a:lnTo>
                  <a:pt x="1110001" y="885869"/>
                </a:lnTo>
                <a:lnTo>
                  <a:pt x="1098430" y="893037"/>
                </a:lnTo>
                <a:lnTo>
                  <a:pt x="1082772" y="895489"/>
                </a:lnTo>
                <a:close/>
              </a:path>
              <a:path w="4528819" h="1414145">
                <a:moveTo>
                  <a:pt x="1611834" y="1162829"/>
                </a:moveTo>
                <a:lnTo>
                  <a:pt x="1597379" y="1160552"/>
                </a:lnTo>
                <a:lnTo>
                  <a:pt x="1586223" y="1153756"/>
                </a:lnTo>
                <a:lnTo>
                  <a:pt x="1578870" y="1142975"/>
                </a:lnTo>
                <a:lnTo>
                  <a:pt x="1575825" y="1128743"/>
                </a:lnTo>
                <a:lnTo>
                  <a:pt x="1577740" y="1112899"/>
                </a:lnTo>
                <a:lnTo>
                  <a:pt x="1584765" y="1100911"/>
                </a:lnTo>
                <a:lnTo>
                  <a:pt x="1596391" y="1093246"/>
                </a:lnTo>
                <a:lnTo>
                  <a:pt x="1612110" y="1090369"/>
                </a:lnTo>
                <a:lnTo>
                  <a:pt x="1626343" y="1092635"/>
                </a:lnTo>
                <a:lnTo>
                  <a:pt x="1637073" y="1099567"/>
                </a:lnTo>
                <a:lnTo>
                  <a:pt x="1644531" y="1110475"/>
                </a:lnTo>
                <a:lnTo>
                  <a:pt x="1648949" y="1124670"/>
                </a:lnTo>
                <a:lnTo>
                  <a:pt x="1645695" y="1140260"/>
                </a:lnTo>
                <a:lnTo>
                  <a:pt x="1638571" y="1152248"/>
                </a:lnTo>
                <a:lnTo>
                  <a:pt x="1627358" y="1159987"/>
                </a:lnTo>
                <a:lnTo>
                  <a:pt x="1611834" y="1162829"/>
                </a:lnTo>
                <a:close/>
              </a:path>
              <a:path w="4528819" h="1414145">
                <a:moveTo>
                  <a:pt x="1873743" y="1165189"/>
                </a:moveTo>
                <a:lnTo>
                  <a:pt x="1856804" y="1161385"/>
                </a:lnTo>
                <a:lnTo>
                  <a:pt x="1844446" y="1153857"/>
                </a:lnTo>
                <a:lnTo>
                  <a:pt x="1836915" y="1142404"/>
                </a:lnTo>
                <a:lnTo>
                  <a:pt x="1834453" y="1126831"/>
                </a:lnTo>
                <a:lnTo>
                  <a:pt x="1837365" y="1109733"/>
                </a:lnTo>
                <a:lnTo>
                  <a:pt x="1845455" y="1097553"/>
                </a:lnTo>
                <a:lnTo>
                  <a:pt x="1858261" y="1090543"/>
                </a:lnTo>
                <a:lnTo>
                  <a:pt x="1875323" y="1088950"/>
                </a:lnTo>
                <a:lnTo>
                  <a:pt x="1890701" y="1092496"/>
                </a:lnTo>
                <a:lnTo>
                  <a:pt x="1901717" y="1100609"/>
                </a:lnTo>
                <a:lnTo>
                  <a:pt x="1908183" y="1112817"/>
                </a:lnTo>
                <a:lnTo>
                  <a:pt x="1909910" y="1128649"/>
                </a:lnTo>
                <a:lnTo>
                  <a:pt x="1906653" y="1144128"/>
                </a:lnTo>
                <a:lnTo>
                  <a:pt x="1898932" y="1155025"/>
                </a:lnTo>
                <a:lnTo>
                  <a:pt x="1887659" y="1161868"/>
                </a:lnTo>
                <a:lnTo>
                  <a:pt x="1873743" y="1165189"/>
                </a:lnTo>
                <a:close/>
              </a:path>
              <a:path w="4528819" h="1414145">
                <a:moveTo>
                  <a:pt x="3450787" y="893106"/>
                </a:moveTo>
                <a:lnTo>
                  <a:pt x="3436586" y="890448"/>
                </a:lnTo>
                <a:lnTo>
                  <a:pt x="3426230" y="883310"/>
                </a:lnTo>
                <a:lnTo>
                  <a:pt x="3419081" y="872932"/>
                </a:lnTo>
                <a:lnTo>
                  <a:pt x="3414505" y="860556"/>
                </a:lnTo>
                <a:lnTo>
                  <a:pt x="3418378" y="843502"/>
                </a:lnTo>
                <a:lnTo>
                  <a:pt x="3425879" y="830862"/>
                </a:lnTo>
                <a:lnTo>
                  <a:pt x="3437293" y="823083"/>
                </a:lnTo>
                <a:lnTo>
                  <a:pt x="3452899" y="820614"/>
                </a:lnTo>
                <a:lnTo>
                  <a:pt x="3467254" y="823275"/>
                </a:lnTo>
                <a:lnTo>
                  <a:pt x="3478242" y="830328"/>
                </a:lnTo>
                <a:lnTo>
                  <a:pt x="3485335" y="841273"/>
                </a:lnTo>
                <a:lnTo>
                  <a:pt x="3488006" y="855610"/>
                </a:lnTo>
                <a:lnTo>
                  <a:pt x="3485675" y="871379"/>
                </a:lnTo>
                <a:lnTo>
                  <a:pt x="3478376" y="883169"/>
                </a:lnTo>
                <a:lnTo>
                  <a:pt x="3466587" y="890553"/>
                </a:lnTo>
                <a:lnTo>
                  <a:pt x="3450787" y="893106"/>
                </a:lnTo>
                <a:close/>
              </a:path>
              <a:path w="4528819" h="1414145">
                <a:moveTo>
                  <a:pt x="4241932" y="103745"/>
                </a:moveTo>
                <a:lnTo>
                  <a:pt x="4225999" y="101281"/>
                </a:lnTo>
                <a:lnTo>
                  <a:pt x="4214166" y="94034"/>
                </a:lnTo>
                <a:lnTo>
                  <a:pt x="4206776" y="82303"/>
                </a:lnTo>
                <a:lnTo>
                  <a:pt x="4204173" y="66389"/>
                </a:lnTo>
                <a:lnTo>
                  <a:pt x="4206590" y="50487"/>
                </a:lnTo>
                <a:lnTo>
                  <a:pt x="4213823" y="38707"/>
                </a:lnTo>
                <a:lnTo>
                  <a:pt x="4225556" y="31296"/>
                </a:lnTo>
                <a:lnTo>
                  <a:pt x="4241473" y="28501"/>
                </a:lnTo>
                <a:lnTo>
                  <a:pt x="4257399" y="30927"/>
                </a:lnTo>
                <a:lnTo>
                  <a:pt x="4268666" y="38218"/>
                </a:lnTo>
                <a:lnTo>
                  <a:pt x="4276003" y="49135"/>
                </a:lnTo>
                <a:lnTo>
                  <a:pt x="4280141" y="62441"/>
                </a:lnTo>
                <a:lnTo>
                  <a:pt x="4276594" y="80256"/>
                </a:lnTo>
                <a:lnTo>
                  <a:pt x="4269201" y="93182"/>
                </a:lnTo>
                <a:lnTo>
                  <a:pt x="4257725" y="101064"/>
                </a:lnTo>
                <a:lnTo>
                  <a:pt x="4241932" y="103745"/>
                </a:lnTo>
                <a:close/>
              </a:path>
              <a:path w="4528819" h="1414145">
                <a:moveTo>
                  <a:pt x="2660731" y="1163550"/>
                </a:moveTo>
                <a:lnTo>
                  <a:pt x="2644952" y="1160349"/>
                </a:lnTo>
                <a:lnTo>
                  <a:pt x="2633529" y="1152417"/>
                </a:lnTo>
                <a:lnTo>
                  <a:pt x="2626792" y="1140206"/>
                </a:lnTo>
                <a:lnTo>
                  <a:pt x="2625073" y="1124170"/>
                </a:lnTo>
                <a:lnTo>
                  <a:pt x="2628112" y="1109821"/>
                </a:lnTo>
                <a:lnTo>
                  <a:pt x="2635359" y="1099075"/>
                </a:lnTo>
                <a:lnTo>
                  <a:pt x="2646441" y="1092211"/>
                </a:lnTo>
                <a:lnTo>
                  <a:pt x="2660986" y="1089506"/>
                </a:lnTo>
                <a:lnTo>
                  <a:pt x="2676932" y="1091830"/>
                </a:lnTo>
                <a:lnTo>
                  <a:pt x="2688208" y="1099136"/>
                </a:lnTo>
                <a:lnTo>
                  <a:pt x="2695642" y="1110088"/>
                </a:lnTo>
                <a:lnTo>
                  <a:pt x="2700065" y="1123352"/>
                </a:lnTo>
                <a:lnTo>
                  <a:pt x="2695987" y="1141041"/>
                </a:lnTo>
                <a:lnTo>
                  <a:pt x="2688231" y="1153822"/>
                </a:lnTo>
                <a:lnTo>
                  <a:pt x="2676558" y="1161417"/>
                </a:lnTo>
                <a:lnTo>
                  <a:pt x="2660731" y="1163550"/>
                </a:lnTo>
                <a:close/>
              </a:path>
              <a:path w="4528819" h="1414145">
                <a:moveTo>
                  <a:pt x="560889" y="632426"/>
                </a:moveTo>
                <a:lnTo>
                  <a:pt x="546636" y="629768"/>
                </a:lnTo>
                <a:lnTo>
                  <a:pt x="535697" y="622730"/>
                </a:lnTo>
                <a:lnTo>
                  <a:pt x="528620" y="611834"/>
                </a:lnTo>
                <a:lnTo>
                  <a:pt x="525953" y="597599"/>
                </a:lnTo>
                <a:lnTo>
                  <a:pt x="528286" y="581919"/>
                </a:lnTo>
                <a:lnTo>
                  <a:pt x="535571" y="570153"/>
                </a:lnTo>
                <a:lnTo>
                  <a:pt x="547305" y="562794"/>
                </a:lnTo>
                <a:lnTo>
                  <a:pt x="562984" y="560338"/>
                </a:lnTo>
                <a:lnTo>
                  <a:pt x="577022" y="562975"/>
                </a:lnTo>
                <a:lnTo>
                  <a:pt x="587528" y="570159"/>
                </a:lnTo>
                <a:lnTo>
                  <a:pt x="594714" y="581236"/>
                </a:lnTo>
                <a:lnTo>
                  <a:pt x="598793" y="595550"/>
                </a:lnTo>
                <a:lnTo>
                  <a:pt x="595071" y="610827"/>
                </a:lnTo>
                <a:lnTo>
                  <a:pt x="587680" y="622556"/>
                </a:lnTo>
                <a:lnTo>
                  <a:pt x="576369" y="630001"/>
                </a:lnTo>
                <a:lnTo>
                  <a:pt x="560889" y="632426"/>
                </a:lnTo>
                <a:close/>
              </a:path>
              <a:path w="4528819" h="1414145">
                <a:moveTo>
                  <a:pt x="293754" y="372492"/>
                </a:moveTo>
                <a:lnTo>
                  <a:pt x="279184" y="369322"/>
                </a:lnTo>
                <a:lnTo>
                  <a:pt x="267734" y="362624"/>
                </a:lnTo>
                <a:lnTo>
                  <a:pt x="260055" y="352323"/>
                </a:lnTo>
                <a:lnTo>
                  <a:pt x="256797" y="338342"/>
                </a:lnTo>
                <a:lnTo>
                  <a:pt x="258691" y="322396"/>
                </a:lnTo>
                <a:lnTo>
                  <a:pt x="265828" y="310331"/>
                </a:lnTo>
                <a:lnTo>
                  <a:pt x="277618" y="302739"/>
                </a:lnTo>
                <a:lnTo>
                  <a:pt x="293468" y="300213"/>
                </a:lnTo>
                <a:lnTo>
                  <a:pt x="307812" y="302875"/>
                </a:lnTo>
                <a:lnTo>
                  <a:pt x="318724" y="310093"/>
                </a:lnTo>
                <a:lnTo>
                  <a:pt x="325695" y="321265"/>
                </a:lnTo>
                <a:lnTo>
                  <a:pt x="328219" y="335791"/>
                </a:lnTo>
                <a:lnTo>
                  <a:pt x="325826" y="350085"/>
                </a:lnTo>
                <a:lnTo>
                  <a:pt x="318835" y="360831"/>
                </a:lnTo>
                <a:lnTo>
                  <a:pt x="307919" y="368232"/>
                </a:lnTo>
                <a:lnTo>
                  <a:pt x="293754" y="372492"/>
                </a:lnTo>
                <a:close/>
              </a:path>
              <a:path w="4528819" h="1414145">
                <a:moveTo>
                  <a:pt x="2920998" y="1161613"/>
                </a:moveTo>
                <a:lnTo>
                  <a:pt x="2906736" y="1158614"/>
                </a:lnTo>
                <a:lnTo>
                  <a:pt x="2895962" y="1151218"/>
                </a:lnTo>
                <a:lnTo>
                  <a:pt x="2889240" y="1139967"/>
                </a:lnTo>
                <a:lnTo>
                  <a:pt x="2887136" y="1125404"/>
                </a:lnTo>
                <a:lnTo>
                  <a:pt x="2890157" y="1111253"/>
                </a:lnTo>
                <a:lnTo>
                  <a:pt x="2897636" y="1101083"/>
                </a:lnTo>
                <a:lnTo>
                  <a:pt x="2908396" y="1094312"/>
                </a:lnTo>
                <a:lnTo>
                  <a:pt x="2921261" y="1090361"/>
                </a:lnTo>
                <a:lnTo>
                  <a:pt x="2936617" y="1095004"/>
                </a:lnTo>
                <a:lnTo>
                  <a:pt x="2948109" y="1102635"/>
                </a:lnTo>
                <a:lnTo>
                  <a:pt x="2955157" y="1113483"/>
                </a:lnTo>
                <a:lnTo>
                  <a:pt x="2957180" y="1127781"/>
                </a:lnTo>
                <a:lnTo>
                  <a:pt x="2954146" y="1142092"/>
                </a:lnTo>
                <a:lnTo>
                  <a:pt x="2946744" y="1152927"/>
                </a:lnTo>
                <a:lnTo>
                  <a:pt x="2935514" y="1159648"/>
                </a:lnTo>
                <a:lnTo>
                  <a:pt x="2920998" y="1161613"/>
                </a:lnTo>
                <a:close/>
              </a:path>
              <a:path w="4528819" h="1414145">
                <a:moveTo>
                  <a:pt x="821784" y="890663"/>
                </a:moveTo>
                <a:lnTo>
                  <a:pt x="807855" y="886806"/>
                </a:lnTo>
                <a:lnTo>
                  <a:pt x="797276" y="879580"/>
                </a:lnTo>
                <a:lnTo>
                  <a:pt x="790751" y="868907"/>
                </a:lnTo>
                <a:lnTo>
                  <a:pt x="788981" y="854707"/>
                </a:lnTo>
                <a:lnTo>
                  <a:pt x="791875" y="841884"/>
                </a:lnTo>
                <a:lnTo>
                  <a:pt x="798710" y="832000"/>
                </a:lnTo>
                <a:lnTo>
                  <a:pt x="808933" y="825702"/>
                </a:lnTo>
                <a:lnTo>
                  <a:pt x="821993" y="823637"/>
                </a:lnTo>
                <a:lnTo>
                  <a:pt x="836274" y="826339"/>
                </a:lnTo>
                <a:lnTo>
                  <a:pt x="846960" y="833489"/>
                </a:lnTo>
                <a:lnTo>
                  <a:pt x="853477" y="844549"/>
                </a:lnTo>
                <a:lnTo>
                  <a:pt x="855246" y="858977"/>
                </a:lnTo>
                <a:lnTo>
                  <a:pt x="852366" y="871544"/>
                </a:lnTo>
                <a:lnTo>
                  <a:pt x="845480" y="881031"/>
                </a:lnTo>
                <a:lnTo>
                  <a:pt x="835111" y="887412"/>
                </a:lnTo>
                <a:lnTo>
                  <a:pt x="821784" y="890663"/>
                </a:lnTo>
                <a:close/>
              </a:path>
              <a:path w="4528819" h="1414145">
                <a:moveTo>
                  <a:pt x="28142" y="98169"/>
                </a:moveTo>
                <a:lnTo>
                  <a:pt x="15399" y="94465"/>
                </a:lnTo>
                <a:lnTo>
                  <a:pt x="6218" y="86983"/>
                </a:lnTo>
                <a:lnTo>
                  <a:pt x="964" y="76330"/>
                </a:lnTo>
                <a:lnTo>
                  <a:pt x="0" y="63118"/>
                </a:lnTo>
                <a:lnTo>
                  <a:pt x="3380" y="50552"/>
                </a:lnTo>
                <a:lnTo>
                  <a:pt x="10411" y="41481"/>
                </a:lnTo>
                <a:lnTo>
                  <a:pt x="20349" y="35739"/>
                </a:lnTo>
                <a:lnTo>
                  <a:pt x="32451" y="33158"/>
                </a:lnTo>
                <a:lnTo>
                  <a:pt x="46357" y="37159"/>
                </a:lnTo>
                <a:lnTo>
                  <a:pt x="56616" y="44108"/>
                </a:lnTo>
                <a:lnTo>
                  <a:pt x="62807" y="54030"/>
                </a:lnTo>
                <a:lnTo>
                  <a:pt x="64512" y="66947"/>
                </a:lnTo>
                <a:lnTo>
                  <a:pt x="61434" y="81180"/>
                </a:lnTo>
                <a:lnTo>
                  <a:pt x="54028" y="91475"/>
                </a:lnTo>
                <a:lnTo>
                  <a:pt x="42771" y="97312"/>
                </a:lnTo>
                <a:lnTo>
                  <a:pt x="28142" y="98169"/>
                </a:lnTo>
                <a:close/>
              </a:path>
              <a:path w="4528819" h="1414145">
                <a:moveTo>
                  <a:pt x="1350993" y="1158874"/>
                </a:moveTo>
                <a:lnTo>
                  <a:pt x="1336775" y="1155792"/>
                </a:lnTo>
                <a:lnTo>
                  <a:pt x="1326491" y="1148378"/>
                </a:lnTo>
                <a:lnTo>
                  <a:pt x="1320661" y="1137110"/>
                </a:lnTo>
                <a:lnTo>
                  <a:pt x="1319805" y="1122465"/>
                </a:lnTo>
                <a:lnTo>
                  <a:pt x="1323506" y="1109702"/>
                </a:lnTo>
                <a:lnTo>
                  <a:pt x="1330983" y="1100501"/>
                </a:lnTo>
                <a:lnTo>
                  <a:pt x="1341623" y="1095244"/>
                </a:lnTo>
                <a:lnTo>
                  <a:pt x="1354816" y="1094311"/>
                </a:lnTo>
                <a:lnTo>
                  <a:pt x="1367351" y="1097693"/>
                </a:lnTo>
                <a:lnTo>
                  <a:pt x="1376480" y="1104767"/>
                </a:lnTo>
                <a:lnTo>
                  <a:pt x="1382219" y="1114984"/>
                </a:lnTo>
                <a:lnTo>
                  <a:pt x="1384583" y="1127795"/>
                </a:lnTo>
                <a:lnTo>
                  <a:pt x="1380682" y="1141128"/>
                </a:lnTo>
                <a:lnTo>
                  <a:pt x="1373788" y="1151096"/>
                </a:lnTo>
                <a:lnTo>
                  <a:pt x="1363894" y="1157183"/>
                </a:lnTo>
                <a:lnTo>
                  <a:pt x="1350993" y="1158874"/>
                </a:lnTo>
                <a:close/>
              </a:path>
              <a:path w="4528819" h="1414145">
                <a:moveTo>
                  <a:pt x="3712747" y="885491"/>
                </a:moveTo>
                <a:lnTo>
                  <a:pt x="3700487" y="883870"/>
                </a:lnTo>
                <a:lnTo>
                  <a:pt x="3691351" y="878586"/>
                </a:lnTo>
                <a:lnTo>
                  <a:pt x="3685581" y="869768"/>
                </a:lnTo>
                <a:lnTo>
                  <a:pt x="3683416" y="857545"/>
                </a:lnTo>
                <a:lnTo>
                  <a:pt x="3685016" y="845281"/>
                </a:lnTo>
                <a:lnTo>
                  <a:pt x="3690283" y="836143"/>
                </a:lnTo>
                <a:lnTo>
                  <a:pt x="3699092" y="830365"/>
                </a:lnTo>
                <a:lnTo>
                  <a:pt x="3711315" y="828179"/>
                </a:lnTo>
                <a:lnTo>
                  <a:pt x="3723513" y="829798"/>
                </a:lnTo>
                <a:lnTo>
                  <a:pt x="3732495" y="835152"/>
                </a:lnTo>
                <a:lnTo>
                  <a:pt x="3738300" y="844061"/>
                </a:lnTo>
                <a:lnTo>
                  <a:pt x="3740965" y="856344"/>
                </a:lnTo>
                <a:lnTo>
                  <a:pt x="3738852" y="868424"/>
                </a:lnTo>
                <a:lnTo>
                  <a:pt x="3733537" y="877522"/>
                </a:lnTo>
                <a:lnTo>
                  <a:pt x="3724881" y="883318"/>
                </a:lnTo>
                <a:lnTo>
                  <a:pt x="3712747" y="885491"/>
                </a:lnTo>
                <a:close/>
              </a:path>
              <a:path w="4528819" h="1414145">
                <a:moveTo>
                  <a:pt x="1085657" y="1153244"/>
                </a:moveTo>
                <a:lnTo>
                  <a:pt x="1073443" y="1152470"/>
                </a:lnTo>
                <a:lnTo>
                  <a:pt x="1064048" y="1147452"/>
                </a:lnTo>
                <a:lnTo>
                  <a:pt x="1057942" y="1138655"/>
                </a:lnTo>
                <a:lnTo>
                  <a:pt x="1055596" y="1126543"/>
                </a:lnTo>
                <a:lnTo>
                  <a:pt x="1057222" y="1115819"/>
                </a:lnTo>
                <a:lnTo>
                  <a:pt x="1062336" y="1107587"/>
                </a:lnTo>
                <a:lnTo>
                  <a:pt x="1070484" y="1102130"/>
                </a:lnTo>
                <a:lnTo>
                  <a:pt x="1081213" y="1099728"/>
                </a:lnTo>
                <a:lnTo>
                  <a:pt x="1092022" y="1101080"/>
                </a:lnTo>
                <a:lnTo>
                  <a:pt x="1099966" y="1105995"/>
                </a:lnTo>
                <a:lnTo>
                  <a:pt x="1105628" y="1113309"/>
                </a:lnTo>
                <a:lnTo>
                  <a:pt x="1109587" y="1121857"/>
                </a:lnTo>
                <a:lnTo>
                  <a:pt x="1107883" y="1134358"/>
                </a:lnTo>
                <a:lnTo>
                  <a:pt x="1103256" y="1143876"/>
                </a:lnTo>
                <a:lnTo>
                  <a:pt x="1095812" y="1150231"/>
                </a:lnTo>
                <a:lnTo>
                  <a:pt x="1085657" y="1153244"/>
                </a:lnTo>
                <a:close/>
              </a:path>
              <a:path w="4528819" h="1414145">
                <a:moveTo>
                  <a:pt x="294603" y="623887"/>
                </a:moveTo>
                <a:lnTo>
                  <a:pt x="282662" y="620790"/>
                </a:lnTo>
                <a:lnTo>
                  <a:pt x="273685" y="615416"/>
                </a:lnTo>
                <a:lnTo>
                  <a:pt x="268015" y="607614"/>
                </a:lnTo>
                <a:lnTo>
                  <a:pt x="265997" y="597238"/>
                </a:lnTo>
                <a:lnTo>
                  <a:pt x="267974" y="585228"/>
                </a:lnTo>
                <a:lnTo>
                  <a:pt x="273772" y="576346"/>
                </a:lnTo>
                <a:lnTo>
                  <a:pt x="282925" y="571091"/>
                </a:lnTo>
                <a:lnTo>
                  <a:pt x="294968" y="569964"/>
                </a:lnTo>
                <a:lnTo>
                  <a:pt x="305194" y="572595"/>
                </a:lnTo>
                <a:lnTo>
                  <a:pt x="312940" y="578364"/>
                </a:lnTo>
                <a:lnTo>
                  <a:pt x="317723" y="586888"/>
                </a:lnTo>
                <a:lnTo>
                  <a:pt x="319055" y="597783"/>
                </a:lnTo>
                <a:lnTo>
                  <a:pt x="316608" y="608186"/>
                </a:lnTo>
                <a:lnTo>
                  <a:pt x="311054" y="615618"/>
                </a:lnTo>
                <a:lnTo>
                  <a:pt x="303388" y="620659"/>
                </a:lnTo>
                <a:lnTo>
                  <a:pt x="294603" y="623887"/>
                </a:lnTo>
                <a:close/>
              </a:path>
              <a:path w="4528819" h="1414145">
                <a:moveTo>
                  <a:pt x="3971608" y="626530"/>
                </a:moveTo>
                <a:lnTo>
                  <a:pt x="3959496" y="624569"/>
                </a:lnTo>
                <a:lnTo>
                  <a:pt x="3950345" y="619011"/>
                </a:lnTo>
                <a:lnTo>
                  <a:pt x="3944455" y="610092"/>
                </a:lnTo>
                <a:lnTo>
                  <a:pt x="3942126" y="598048"/>
                </a:lnTo>
                <a:lnTo>
                  <a:pt x="3943772" y="584526"/>
                </a:lnTo>
                <a:lnTo>
                  <a:pt x="3949580" y="574520"/>
                </a:lnTo>
                <a:lnTo>
                  <a:pt x="3959341" y="568324"/>
                </a:lnTo>
                <a:lnTo>
                  <a:pt x="3972847" y="566232"/>
                </a:lnTo>
                <a:lnTo>
                  <a:pt x="3984834" y="568193"/>
                </a:lnTo>
                <a:lnTo>
                  <a:pt x="3993798" y="573846"/>
                </a:lnTo>
                <a:lnTo>
                  <a:pt x="3999747" y="583005"/>
                </a:lnTo>
                <a:lnTo>
                  <a:pt x="4002691" y="595484"/>
                </a:lnTo>
                <a:lnTo>
                  <a:pt x="4000417" y="608505"/>
                </a:lnTo>
                <a:lnTo>
                  <a:pt x="3994567" y="618302"/>
                </a:lnTo>
                <a:lnTo>
                  <a:pt x="3985008" y="624450"/>
                </a:lnTo>
                <a:lnTo>
                  <a:pt x="3971608" y="626530"/>
                </a:lnTo>
                <a:close/>
              </a:path>
              <a:path w="4528819" h="1414145">
                <a:moveTo>
                  <a:pt x="3189386" y="1155455"/>
                </a:moveTo>
                <a:lnTo>
                  <a:pt x="3177172" y="1152632"/>
                </a:lnTo>
                <a:lnTo>
                  <a:pt x="3168654" y="1146250"/>
                </a:lnTo>
                <a:lnTo>
                  <a:pt x="3163866" y="1136684"/>
                </a:lnTo>
                <a:lnTo>
                  <a:pt x="3162843" y="1124309"/>
                </a:lnTo>
                <a:lnTo>
                  <a:pt x="3165647" y="1112087"/>
                </a:lnTo>
                <a:lnTo>
                  <a:pt x="3172015" y="1103567"/>
                </a:lnTo>
                <a:lnTo>
                  <a:pt x="3181573" y="1098776"/>
                </a:lnTo>
                <a:lnTo>
                  <a:pt x="3193949" y="1097737"/>
                </a:lnTo>
                <a:lnTo>
                  <a:pt x="3206090" y="1100543"/>
                </a:lnTo>
                <a:lnTo>
                  <a:pt x="3214434" y="1106942"/>
                </a:lnTo>
                <a:lnTo>
                  <a:pt x="3219243" y="1116527"/>
                </a:lnTo>
                <a:lnTo>
                  <a:pt x="3220779" y="1128893"/>
                </a:lnTo>
                <a:lnTo>
                  <a:pt x="3217473" y="1141049"/>
                </a:lnTo>
                <a:lnTo>
                  <a:pt x="3211062" y="1149587"/>
                </a:lnTo>
                <a:lnTo>
                  <a:pt x="3201662" y="1154419"/>
                </a:lnTo>
                <a:lnTo>
                  <a:pt x="3189386" y="1155455"/>
                </a:lnTo>
                <a:close/>
              </a:path>
              <a:path w="4528819" h="1414145">
                <a:moveTo>
                  <a:pt x="2130921" y="1413778"/>
                </a:moveTo>
                <a:lnTo>
                  <a:pt x="2120318" y="1411595"/>
                </a:lnTo>
                <a:lnTo>
                  <a:pt x="2112338" y="1406080"/>
                </a:lnTo>
                <a:lnTo>
                  <a:pt x="2107294" y="1397666"/>
                </a:lnTo>
                <a:lnTo>
                  <a:pt x="2105499" y="1386784"/>
                </a:lnTo>
                <a:lnTo>
                  <a:pt x="2107435" y="1376104"/>
                </a:lnTo>
                <a:lnTo>
                  <a:pt x="2112699" y="1368361"/>
                </a:lnTo>
                <a:lnTo>
                  <a:pt x="2120268" y="1363005"/>
                </a:lnTo>
                <a:lnTo>
                  <a:pt x="2129122" y="1359486"/>
                </a:lnTo>
                <a:lnTo>
                  <a:pt x="2141336" y="1361934"/>
                </a:lnTo>
                <a:lnTo>
                  <a:pt x="2150571" y="1366968"/>
                </a:lnTo>
                <a:lnTo>
                  <a:pt x="2156556" y="1374654"/>
                </a:lnTo>
                <a:lnTo>
                  <a:pt x="2159023" y="1385062"/>
                </a:lnTo>
                <a:lnTo>
                  <a:pt x="2157589" y="1397272"/>
                </a:lnTo>
                <a:lnTo>
                  <a:pt x="2152146" y="1406429"/>
                </a:lnTo>
                <a:lnTo>
                  <a:pt x="2143116" y="1412082"/>
                </a:lnTo>
                <a:lnTo>
                  <a:pt x="2130921" y="1413778"/>
                </a:lnTo>
                <a:close/>
              </a:path>
              <a:path w="4528819" h="1414145">
                <a:moveTo>
                  <a:pt x="4499644" y="92842"/>
                </a:moveTo>
                <a:lnTo>
                  <a:pt x="4489175" y="90326"/>
                </a:lnTo>
                <a:lnTo>
                  <a:pt x="4481286" y="84601"/>
                </a:lnTo>
                <a:lnTo>
                  <a:pt x="4476437" y="76049"/>
                </a:lnTo>
                <a:lnTo>
                  <a:pt x="4475085" y="65056"/>
                </a:lnTo>
                <a:lnTo>
                  <a:pt x="4477380" y="54502"/>
                </a:lnTo>
                <a:lnTo>
                  <a:pt x="4482887" y="46704"/>
                </a:lnTo>
                <a:lnTo>
                  <a:pt x="4491179" y="41514"/>
                </a:lnTo>
                <a:lnTo>
                  <a:pt x="4501824" y="38783"/>
                </a:lnTo>
                <a:lnTo>
                  <a:pt x="4512566" y="41482"/>
                </a:lnTo>
                <a:lnTo>
                  <a:pt x="4520962" y="46672"/>
                </a:lnTo>
                <a:lnTo>
                  <a:pt x="4526483" y="54467"/>
                </a:lnTo>
                <a:lnTo>
                  <a:pt x="4528597" y="64980"/>
                </a:lnTo>
                <a:lnTo>
                  <a:pt x="4526765" y="77183"/>
                </a:lnTo>
                <a:lnTo>
                  <a:pt x="4521031" y="86193"/>
                </a:lnTo>
                <a:lnTo>
                  <a:pt x="4511842" y="91561"/>
                </a:lnTo>
                <a:lnTo>
                  <a:pt x="4499644" y="92842"/>
                </a:lnTo>
                <a:close/>
              </a:path>
              <a:path w="4528819" h="1414145">
                <a:moveTo>
                  <a:pt x="4243956" y="364775"/>
                </a:moveTo>
                <a:lnTo>
                  <a:pt x="4231592" y="363732"/>
                </a:lnTo>
                <a:lnTo>
                  <a:pt x="4222036" y="358932"/>
                </a:lnTo>
                <a:lnTo>
                  <a:pt x="4215671" y="350403"/>
                </a:lnTo>
                <a:lnTo>
                  <a:pt x="4212876" y="338173"/>
                </a:lnTo>
                <a:lnTo>
                  <a:pt x="4213904" y="325813"/>
                </a:lnTo>
                <a:lnTo>
                  <a:pt x="4218686" y="316269"/>
                </a:lnTo>
                <a:lnTo>
                  <a:pt x="4227204" y="309893"/>
                </a:lnTo>
                <a:lnTo>
                  <a:pt x="4239438" y="307039"/>
                </a:lnTo>
                <a:lnTo>
                  <a:pt x="4251734" y="308079"/>
                </a:lnTo>
                <a:lnTo>
                  <a:pt x="4261006" y="312750"/>
                </a:lnTo>
                <a:lnTo>
                  <a:pt x="4267338" y="320506"/>
                </a:lnTo>
                <a:lnTo>
                  <a:pt x="4270811" y="330803"/>
                </a:lnTo>
                <a:lnTo>
                  <a:pt x="4269265" y="344808"/>
                </a:lnTo>
                <a:lnTo>
                  <a:pt x="4264436" y="355229"/>
                </a:lnTo>
                <a:lnTo>
                  <a:pt x="4256081" y="361930"/>
                </a:lnTo>
                <a:lnTo>
                  <a:pt x="4243956" y="364775"/>
                </a:lnTo>
                <a:close/>
              </a:path>
              <a:path w="4528819" h="1414145">
                <a:moveTo>
                  <a:pt x="565564" y="882009"/>
                </a:moveTo>
                <a:lnTo>
                  <a:pt x="554607" y="881656"/>
                </a:lnTo>
                <a:lnTo>
                  <a:pt x="545927" y="877257"/>
                </a:lnTo>
                <a:lnTo>
                  <a:pt x="539849" y="869574"/>
                </a:lnTo>
                <a:lnTo>
                  <a:pt x="536697" y="859370"/>
                </a:lnTo>
                <a:lnTo>
                  <a:pt x="537458" y="848725"/>
                </a:lnTo>
                <a:lnTo>
                  <a:pt x="542294" y="840747"/>
                </a:lnTo>
                <a:lnTo>
                  <a:pt x="549893" y="834896"/>
                </a:lnTo>
                <a:lnTo>
                  <a:pt x="558941" y="830633"/>
                </a:lnTo>
                <a:lnTo>
                  <a:pt x="570477" y="833295"/>
                </a:lnTo>
                <a:lnTo>
                  <a:pt x="579232" y="838410"/>
                </a:lnTo>
                <a:lnTo>
                  <a:pt x="584926" y="846115"/>
                </a:lnTo>
                <a:lnTo>
                  <a:pt x="587278" y="856550"/>
                </a:lnTo>
                <a:lnTo>
                  <a:pt x="585970" y="866139"/>
                </a:lnTo>
                <a:lnTo>
                  <a:pt x="581461" y="873756"/>
                </a:lnTo>
                <a:lnTo>
                  <a:pt x="574432" y="879135"/>
                </a:lnTo>
                <a:lnTo>
                  <a:pt x="565564" y="882009"/>
                </a:lnTo>
                <a:close/>
              </a:path>
              <a:path w="4528819" h="1414145">
                <a:moveTo>
                  <a:pt x="29344" y="361192"/>
                </a:moveTo>
                <a:lnTo>
                  <a:pt x="20387" y="358621"/>
                </a:lnTo>
                <a:lnTo>
                  <a:pt x="13286" y="353407"/>
                </a:lnTo>
                <a:lnTo>
                  <a:pt x="8590" y="345880"/>
                </a:lnTo>
                <a:lnTo>
                  <a:pt x="6849" y="336371"/>
                </a:lnTo>
                <a:lnTo>
                  <a:pt x="8831" y="325780"/>
                </a:lnTo>
                <a:lnTo>
                  <a:pt x="14216" y="318219"/>
                </a:lnTo>
                <a:lnTo>
                  <a:pt x="21871" y="312999"/>
                </a:lnTo>
                <a:lnTo>
                  <a:pt x="30667" y="309429"/>
                </a:lnTo>
                <a:lnTo>
                  <a:pt x="42404" y="313214"/>
                </a:lnTo>
                <a:lnTo>
                  <a:pt x="51146" y="319033"/>
                </a:lnTo>
                <a:lnTo>
                  <a:pt x="56348" y="327122"/>
                </a:lnTo>
                <a:lnTo>
                  <a:pt x="57467" y="337715"/>
                </a:lnTo>
                <a:lnTo>
                  <a:pt x="54705" y="348074"/>
                </a:lnTo>
                <a:lnTo>
                  <a:pt x="48818" y="355865"/>
                </a:lnTo>
                <a:lnTo>
                  <a:pt x="40224" y="360451"/>
                </a:lnTo>
                <a:lnTo>
                  <a:pt x="29344" y="361192"/>
                </a:lnTo>
                <a:close/>
              </a:path>
              <a:path w="4528819" h="1414145">
                <a:moveTo>
                  <a:pt x="3451857" y="1149816"/>
                </a:moveTo>
                <a:lnTo>
                  <a:pt x="3442261" y="1148168"/>
                </a:lnTo>
                <a:lnTo>
                  <a:pt x="3434953" y="1143507"/>
                </a:lnTo>
                <a:lnTo>
                  <a:pt x="3430297" y="1136195"/>
                </a:lnTo>
                <a:lnTo>
                  <a:pt x="3428659" y="1126595"/>
                </a:lnTo>
                <a:lnTo>
                  <a:pt x="3430293" y="1116987"/>
                </a:lnTo>
                <a:lnTo>
                  <a:pt x="3434956" y="1109672"/>
                </a:lnTo>
                <a:lnTo>
                  <a:pt x="3442269" y="1105009"/>
                </a:lnTo>
                <a:lnTo>
                  <a:pt x="3451853" y="1103357"/>
                </a:lnTo>
                <a:lnTo>
                  <a:pt x="3461302" y="1105009"/>
                </a:lnTo>
                <a:lnTo>
                  <a:pt x="3468334" y="1109697"/>
                </a:lnTo>
                <a:lnTo>
                  <a:pt x="3473053" y="1117041"/>
                </a:lnTo>
                <a:lnTo>
                  <a:pt x="3475498" y="1126616"/>
                </a:lnTo>
                <a:lnTo>
                  <a:pt x="3473052" y="1136151"/>
                </a:lnTo>
                <a:lnTo>
                  <a:pt x="3468340" y="1143477"/>
                </a:lnTo>
                <a:lnTo>
                  <a:pt x="3461297" y="1148171"/>
                </a:lnTo>
                <a:lnTo>
                  <a:pt x="3451857" y="1149816"/>
                </a:lnTo>
                <a:close/>
              </a:path>
              <a:path w="4528819" h="1414145">
                <a:moveTo>
                  <a:pt x="1610947" y="1410762"/>
                </a:moveTo>
                <a:lnTo>
                  <a:pt x="1601283" y="1407627"/>
                </a:lnTo>
                <a:lnTo>
                  <a:pt x="1594074" y="1402434"/>
                </a:lnTo>
                <a:lnTo>
                  <a:pt x="1589762" y="1395095"/>
                </a:lnTo>
                <a:lnTo>
                  <a:pt x="1588785" y="1385522"/>
                </a:lnTo>
                <a:lnTo>
                  <a:pt x="1591104" y="1376086"/>
                </a:lnTo>
                <a:lnTo>
                  <a:pt x="1596211" y="1369034"/>
                </a:lnTo>
                <a:lnTo>
                  <a:pt x="1603786" y="1364809"/>
                </a:lnTo>
                <a:lnTo>
                  <a:pt x="1613511" y="1363855"/>
                </a:lnTo>
                <a:lnTo>
                  <a:pt x="1622936" y="1366173"/>
                </a:lnTo>
                <a:lnTo>
                  <a:pt x="1629978" y="1371289"/>
                </a:lnTo>
                <a:lnTo>
                  <a:pt x="1634203" y="1378875"/>
                </a:lnTo>
                <a:lnTo>
                  <a:pt x="1635177" y="1388607"/>
                </a:lnTo>
                <a:lnTo>
                  <a:pt x="1632871" y="1397883"/>
                </a:lnTo>
                <a:lnTo>
                  <a:pt x="1627792" y="1404655"/>
                </a:lnTo>
                <a:lnTo>
                  <a:pt x="1620349" y="1408941"/>
                </a:lnTo>
                <a:lnTo>
                  <a:pt x="1610947" y="1410762"/>
                </a:lnTo>
                <a:close/>
              </a:path>
              <a:path w="4528819" h="1414145">
                <a:moveTo>
                  <a:pt x="1871467" y="1412421"/>
                </a:moveTo>
                <a:lnTo>
                  <a:pt x="1862009" y="1410695"/>
                </a:lnTo>
                <a:lnTo>
                  <a:pt x="1854543" y="1405948"/>
                </a:lnTo>
                <a:lnTo>
                  <a:pt x="1849404" y="1398765"/>
                </a:lnTo>
                <a:lnTo>
                  <a:pt x="1846928" y="1389733"/>
                </a:lnTo>
                <a:lnTo>
                  <a:pt x="1847773" y="1378846"/>
                </a:lnTo>
                <a:lnTo>
                  <a:pt x="1852416" y="1370284"/>
                </a:lnTo>
                <a:lnTo>
                  <a:pt x="1860235" y="1364464"/>
                </a:lnTo>
                <a:lnTo>
                  <a:pt x="1870613" y="1361801"/>
                </a:lnTo>
                <a:lnTo>
                  <a:pt x="1881183" y="1362995"/>
                </a:lnTo>
                <a:lnTo>
                  <a:pt x="1889163" y="1368046"/>
                </a:lnTo>
                <a:lnTo>
                  <a:pt x="1894759" y="1376205"/>
                </a:lnTo>
                <a:lnTo>
                  <a:pt x="1898175" y="1386725"/>
                </a:lnTo>
                <a:lnTo>
                  <a:pt x="1895155" y="1397153"/>
                </a:lnTo>
                <a:lnTo>
                  <a:pt x="1889837" y="1405282"/>
                </a:lnTo>
                <a:lnTo>
                  <a:pt x="1882011" y="1410557"/>
                </a:lnTo>
                <a:lnTo>
                  <a:pt x="1871467" y="1412421"/>
                </a:lnTo>
                <a:close/>
              </a:path>
              <a:path w="4528819" h="1414145">
                <a:moveTo>
                  <a:pt x="2402925" y="1413134"/>
                </a:moveTo>
                <a:lnTo>
                  <a:pt x="2392089" y="1411744"/>
                </a:lnTo>
                <a:lnTo>
                  <a:pt x="2383705" y="1406778"/>
                </a:lnTo>
                <a:lnTo>
                  <a:pt x="2378149" y="1398746"/>
                </a:lnTo>
                <a:lnTo>
                  <a:pt x="2375799" y="1388155"/>
                </a:lnTo>
                <a:lnTo>
                  <a:pt x="2377146" y="1377315"/>
                </a:lnTo>
                <a:lnTo>
                  <a:pt x="2382105" y="1368933"/>
                </a:lnTo>
                <a:lnTo>
                  <a:pt x="2390142" y="1363368"/>
                </a:lnTo>
                <a:lnTo>
                  <a:pt x="2400726" y="1360980"/>
                </a:lnTo>
                <a:lnTo>
                  <a:pt x="2411383" y="1362358"/>
                </a:lnTo>
                <a:lnTo>
                  <a:pt x="2419423" y="1367443"/>
                </a:lnTo>
                <a:lnTo>
                  <a:pt x="2425082" y="1375568"/>
                </a:lnTo>
                <a:lnTo>
                  <a:pt x="2428595" y="1386063"/>
                </a:lnTo>
                <a:lnTo>
                  <a:pt x="2426065" y="1396735"/>
                </a:lnTo>
                <a:lnTo>
                  <a:pt x="2421016" y="1405136"/>
                </a:lnTo>
                <a:lnTo>
                  <a:pt x="2413339" y="1410769"/>
                </a:lnTo>
                <a:lnTo>
                  <a:pt x="2402925" y="1413134"/>
                </a:lnTo>
                <a:close/>
              </a:path>
              <a:path w="4528819" h="1414145">
                <a:moveTo>
                  <a:pt x="2662000" y="1410283"/>
                </a:moveTo>
                <a:lnTo>
                  <a:pt x="2652410" y="1408628"/>
                </a:lnTo>
                <a:lnTo>
                  <a:pt x="2645089" y="1403945"/>
                </a:lnTo>
                <a:lnTo>
                  <a:pt x="2640446" y="1396652"/>
                </a:lnTo>
                <a:lnTo>
                  <a:pt x="2638815" y="1387047"/>
                </a:lnTo>
                <a:lnTo>
                  <a:pt x="2640455" y="1377444"/>
                </a:lnTo>
                <a:lnTo>
                  <a:pt x="2645115" y="1370133"/>
                </a:lnTo>
                <a:lnTo>
                  <a:pt x="2652426" y="1365473"/>
                </a:lnTo>
                <a:lnTo>
                  <a:pt x="2662017" y="1363827"/>
                </a:lnTo>
                <a:lnTo>
                  <a:pt x="2671454" y="1365474"/>
                </a:lnTo>
                <a:lnTo>
                  <a:pt x="2678498" y="1370175"/>
                </a:lnTo>
                <a:lnTo>
                  <a:pt x="2683213" y="1377510"/>
                </a:lnTo>
                <a:lnTo>
                  <a:pt x="2685661" y="1387059"/>
                </a:lnTo>
                <a:lnTo>
                  <a:pt x="2683203" y="1396609"/>
                </a:lnTo>
                <a:lnTo>
                  <a:pt x="2678486" y="1403945"/>
                </a:lnTo>
                <a:lnTo>
                  <a:pt x="2671442" y="1408644"/>
                </a:lnTo>
                <a:lnTo>
                  <a:pt x="2662000" y="1410283"/>
                </a:lnTo>
                <a:close/>
              </a:path>
            </a:pathLst>
          </a:custGeom>
          <a:solidFill>
            <a:srgbClr val="D47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64840" y="490220"/>
            <a:ext cx="8375904" cy="96053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8955" marR="735965" indent="-457200">
              <a:lnSpc>
                <a:spcPct val="127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tr-TR" sz="3050" b="1" spc="90" dirty="0">
                <a:solidFill>
                  <a:srgbClr val="59524E"/>
                </a:solidFill>
                <a:latin typeface="Trebuchet MS"/>
                <a:cs typeface="Trebuchet MS"/>
              </a:rPr>
              <a:t>Fiziksel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35" dirty="0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220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h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0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35" dirty="0" err="1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5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lang="tr-TR"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lang="tr-TR"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ır</a:t>
            </a:r>
          </a:p>
          <a:p>
            <a:pPr marL="71755" marR="735965">
              <a:lnSpc>
                <a:spcPct val="127000"/>
              </a:lnSpc>
              <a:spcBef>
                <a:spcPts val="95"/>
              </a:spcBef>
            </a:pPr>
            <a:endParaRPr lang="tr-TR" sz="3050" b="1" spc="-18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528955" marR="735965" indent="-457200">
              <a:lnSpc>
                <a:spcPct val="127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3050" b="1" spc="165" dirty="0" err="1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14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 err="1">
                <a:solidFill>
                  <a:srgbClr val="59524E"/>
                </a:solidFill>
                <a:latin typeface="Trebuchet MS"/>
                <a:cs typeface="Trebuchet MS"/>
              </a:rPr>
              <a:t>h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no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0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lang="tr-TR" sz="3050" b="1" spc="-17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lang="tr-TR"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r </a:t>
            </a:r>
          </a:p>
          <a:p>
            <a:pPr marL="71755" marR="735965">
              <a:lnSpc>
                <a:spcPct val="127000"/>
              </a:lnSpc>
              <a:spcBef>
                <a:spcPts val="95"/>
              </a:spcBef>
            </a:pPr>
            <a:endParaRPr lang="tr-TR" sz="3050" b="1" spc="1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528955" marR="735965" indent="-457200">
              <a:lnSpc>
                <a:spcPct val="127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3050" b="1" spc="10" dirty="0" err="1">
                <a:solidFill>
                  <a:srgbClr val="59524E"/>
                </a:solidFill>
                <a:latin typeface="Trebuchet MS"/>
                <a:cs typeface="Trebuchet MS"/>
              </a:rPr>
              <a:t>Hayati</a:t>
            </a:r>
            <a:r>
              <a:rPr sz="3050" b="1" spc="1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40" dirty="0">
                <a:solidFill>
                  <a:srgbClr val="59524E"/>
                </a:solidFill>
                <a:latin typeface="Trebuchet MS"/>
                <a:cs typeface="Trebuchet MS"/>
              </a:rPr>
              <a:t>organları </a:t>
            </a:r>
            <a:r>
              <a:rPr sz="3050" b="1" spc="-95" dirty="0">
                <a:solidFill>
                  <a:srgbClr val="59524E"/>
                </a:solidFill>
                <a:latin typeface="Trebuchet MS"/>
                <a:cs typeface="Trebuchet MS"/>
              </a:rPr>
              <a:t>korur </a:t>
            </a:r>
            <a:r>
              <a:rPr sz="3050" b="1" spc="-70" dirty="0" err="1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sz="3050" b="1" spc="-7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destekler</a:t>
            </a: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71755" marR="735965">
              <a:lnSpc>
                <a:spcPct val="127000"/>
              </a:lnSpc>
              <a:spcBef>
                <a:spcPts val="95"/>
              </a:spcBef>
            </a:pP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528955" marR="735965" indent="-457200">
              <a:lnSpc>
                <a:spcPct val="127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3050" b="1" spc="195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0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35" dirty="0" err="1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no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0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lang="tr-TR" sz="3050" b="1" spc="-17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  </a:t>
            </a: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71755" marR="735965">
              <a:lnSpc>
                <a:spcPct val="127000"/>
              </a:lnSpc>
              <a:spcBef>
                <a:spcPts val="95"/>
              </a:spcBef>
            </a:pP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528955" marR="735965" indent="-457200">
              <a:lnSpc>
                <a:spcPct val="127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tr-TR" sz="3050" b="1" spc="445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5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düzenler</a:t>
            </a:r>
          </a:p>
          <a:p>
            <a:pPr marL="71755" marR="735965">
              <a:lnSpc>
                <a:spcPct val="127000"/>
              </a:lnSpc>
              <a:spcBef>
                <a:spcPts val="95"/>
              </a:spcBef>
            </a:pPr>
            <a:endParaRPr sz="3050" dirty="0">
              <a:latin typeface="Trebuchet MS"/>
              <a:cs typeface="Trebuchet MS"/>
            </a:endParaRPr>
          </a:p>
          <a:p>
            <a:pPr marL="528955" marR="5080" indent="-457200">
              <a:lnSpc>
                <a:spcPct val="127000"/>
              </a:lnSpc>
              <a:buFont typeface="Arial" panose="020B0604020202020204" pitchFamily="34" charset="0"/>
              <a:buChar char="•"/>
            </a:pPr>
            <a:r>
              <a:rPr sz="3050" b="1" spc="445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60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40" dirty="0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  </a:t>
            </a: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71755" marR="5080">
              <a:lnSpc>
                <a:spcPct val="127000"/>
              </a:lnSpc>
            </a:pP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528955" marR="5080" indent="-457200">
              <a:lnSpc>
                <a:spcPct val="127000"/>
              </a:lnSpc>
              <a:buFont typeface="Arial" panose="020B0604020202020204" pitchFamily="34" charset="0"/>
              <a:buChar char="•"/>
            </a:pPr>
            <a:r>
              <a:rPr sz="3050" b="1" spc="165" dirty="0" err="1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14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çl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35" dirty="0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e  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20" dirty="0">
                <a:solidFill>
                  <a:srgbClr val="59524E"/>
                </a:solidFill>
                <a:latin typeface="Trebuchet MS"/>
                <a:cs typeface="Trebuchet MS"/>
              </a:rPr>
              <a:t>f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on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140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60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endParaRPr lang="tr-TR" sz="3050" b="1" spc="-5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71755" marR="5080">
              <a:lnSpc>
                <a:spcPct val="127000"/>
              </a:lnSpc>
            </a:pPr>
            <a:endParaRPr sz="3050" dirty="0">
              <a:latin typeface="Trebuchet MS"/>
              <a:cs typeface="Trebuchet MS"/>
            </a:endParaRPr>
          </a:p>
          <a:p>
            <a:pPr marL="528955" marR="1812925" indent="-457200">
              <a:lnSpc>
                <a:spcPct val="127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050" b="1" spc="215" dirty="0">
                <a:solidFill>
                  <a:srgbClr val="59524E"/>
                </a:solidFill>
                <a:latin typeface="Trebuchet MS"/>
                <a:cs typeface="Trebuchet MS"/>
              </a:rPr>
              <a:t>Ç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ön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7053367"/>
            <a:ext cx="2514600" cy="3234055"/>
            <a:chOff x="0" y="7053367"/>
            <a:chExt cx="2514600" cy="3234055"/>
          </a:xfrm>
        </p:grpSpPr>
        <p:sp>
          <p:nvSpPr>
            <p:cNvPr id="14" name="object 14"/>
            <p:cNvSpPr/>
            <p:nvPr/>
          </p:nvSpPr>
          <p:spPr>
            <a:xfrm>
              <a:off x="0" y="7053367"/>
              <a:ext cx="2514600" cy="3234055"/>
            </a:xfrm>
            <a:custGeom>
              <a:avLst/>
              <a:gdLst/>
              <a:ahLst/>
              <a:cxnLst/>
              <a:rect l="l" t="t" r="r" b="b"/>
              <a:pathLst>
                <a:path w="2514600" h="3234054">
                  <a:moveTo>
                    <a:pt x="2514378" y="3233631"/>
                  </a:moveTo>
                  <a:lnTo>
                    <a:pt x="0" y="3233631"/>
                  </a:lnTo>
                  <a:lnTo>
                    <a:pt x="0" y="0"/>
                  </a:lnTo>
                  <a:lnTo>
                    <a:pt x="2447" y="717"/>
                  </a:lnTo>
                  <a:lnTo>
                    <a:pt x="45063" y="26117"/>
                  </a:lnTo>
                  <a:lnTo>
                    <a:pt x="129571" y="51517"/>
                  </a:lnTo>
                  <a:lnTo>
                    <a:pt x="171456" y="76917"/>
                  </a:lnTo>
                  <a:lnTo>
                    <a:pt x="213091" y="89617"/>
                  </a:lnTo>
                  <a:lnTo>
                    <a:pt x="254472" y="115017"/>
                  </a:lnTo>
                  <a:lnTo>
                    <a:pt x="295596" y="127717"/>
                  </a:lnTo>
                  <a:lnTo>
                    <a:pt x="336460" y="153117"/>
                  </a:lnTo>
                  <a:lnTo>
                    <a:pt x="377060" y="165817"/>
                  </a:lnTo>
                  <a:lnTo>
                    <a:pt x="457455" y="216617"/>
                  </a:lnTo>
                  <a:lnTo>
                    <a:pt x="497244" y="229317"/>
                  </a:lnTo>
                  <a:lnTo>
                    <a:pt x="575987" y="280117"/>
                  </a:lnTo>
                  <a:lnTo>
                    <a:pt x="614934" y="292817"/>
                  </a:lnTo>
                  <a:lnTo>
                    <a:pt x="691964" y="343617"/>
                  </a:lnTo>
                  <a:lnTo>
                    <a:pt x="805297" y="419817"/>
                  </a:lnTo>
                  <a:lnTo>
                    <a:pt x="915895" y="496017"/>
                  </a:lnTo>
                  <a:lnTo>
                    <a:pt x="1023668" y="572217"/>
                  </a:lnTo>
                  <a:lnTo>
                    <a:pt x="1058949" y="610317"/>
                  </a:lnTo>
                  <a:lnTo>
                    <a:pt x="1162814" y="686517"/>
                  </a:lnTo>
                  <a:lnTo>
                    <a:pt x="1196766" y="724617"/>
                  </a:lnTo>
                  <a:lnTo>
                    <a:pt x="1263644" y="775417"/>
                  </a:lnTo>
                  <a:lnTo>
                    <a:pt x="1296564" y="813517"/>
                  </a:lnTo>
                  <a:lnTo>
                    <a:pt x="1329133" y="838917"/>
                  </a:lnTo>
                  <a:lnTo>
                    <a:pt x="1361348" y="877017"/>
                  </a:lnTo>
                  <a:lnTo>
                    <a:pt x="1393205" y="902417"/>
                  </a:lnTo>
                  <a:lnTo>
                    <a:pt x="1424702" y="940517"/>
                  </a:lnTo>
                  <a:lnTo>
                    <a:pt x="1455835" y="965917"/>
                  </a:lnTo>
                  <a:lnTo>
                    <a:pt x="1486600" y="1004017"/>
                  </a:lnTo>
                  <a:lnTo>
                    <a:pt x="1516995" y="1029417"/>
                  </a:lnTo>
                  <a:lnTo>
                    <a:pt x="1547015" y="1067517"/>
                  </a:lnTo>
                  <a:lnTo>
                    <a:pt x="1576658" y="1092917"/>
                  </a:lnTo>
                  <a:lnTo>
                    <a:pt x="1605920" y="1131017"/>
                  </a:lnTo>
                  <a:lnTo>
                    <a:pt x="1663289" y="1207217"/>
                  </a:lnTo>
                  <a:lnTo>
                    <a:pt x="1691388" y="1232617"/>
                  </a:lnTo>
                  <a:lnTo>
                    <a:pt x="1746402" y="1308817"/>
                  </a:lnTo>
                  <a:lnTo>
                    <a:pt x="1799812" y="1385017"/>
                  </a:lnTo>
                  <a:lnTo>
                    <a:pt x="1825907" y="1410417"/>
                  </a:lnTo>
                  <a:lnTo>
                    <a:pt x="1851591" y="1448517"/>
                  </a:lnTo>
                  <a:lnTo>
                    <a:pt x="1901714" y="1524717"/>
                  </a:lnTo>
                  <a:lnTo>
                    <a:pt x="1950152" y="1600917"/>
                  </a:lnTo>
                  <a:lnTo>
                    <a:pt x="1996881" y="1677117"/>
                  </a:lnTo>
                  <a:lnTo>
                    <a:pt x="2041871" y="1753317"/>
                  </a:lnTo>
                  <a:lnTo>
                    <a:pt x="2063707" y="1804117"/>
                  </a:lnTo>
                  <a:lnTo>
                    <a:pt x="2085098" y="1842217"/>
                  </a:lnTo>
                  <a:lnTo>
                    <a:pt x="2126534" y="1918417"/>
                  </a:lnTo>
                  <a:lnTo>
                    <a:pt x="2166153" y="1994617"/>
                  </a:lnTo>
                  <a:lnTo>
                    <a:pt x="2185272" y="2045417"/>
                  </a:lnTo>
                  <a:lnTo>
                    <a:pt x="2222113" y="2121617"/>
                  </a:lnTo>
                  <a:lnTo>
                    <a:pt x="2239829" y="2172417"/>
                  </a:lnTo>
                  <a:lnTo>
                    <a:pt x="2273834" y="2248617"/>
                  </a:lnTo>
                  <a:lnTo>
                    <a:pt x="2290117" y="2299417"/>
                  </a:lnTo>
                  <a:lnTo>
                    <a:pt x="2321224" y="2375617"/>
                  </a:lnTo>
                  <a:lnTo>
                    <a:pt x="2336043" y="2426417"/>
                  </a:lnTo>
                  <a:lnTo>
                    <a:pt x="2350367" y="2464517"/>
                  </a:lnTo>
                  <a:lnTo>
                    <a:pt x="2364194" y="2515317"/>
                  </a:lnTo>
                  <a:lnTo>
                    <a:pt x="2377519" y="2553417"/>
                  </a:lnTo>
                  <a:lnTo>
                    <a:pt x="2390340" y="2604217"/>
                  </a:lnTo>
                  <a:lnTo>
                    <a:pt x="2402652" y="2642317"/>
                  </a:lnTo>
                  <a:lnTo>
                    <a:pt x="2414454" y="2693117"/>
                  </a:lnTo>
                  <a:lnTo>
                    <a:pt x="2425740" y="2731217"/>
                  </a:lnTo>
                  <a:lnTo>
                    <a:pt x="2436509" y="2782017"/>
                  </a:lnTo>
                  <a:lnTo>
                    <a:pt x="2446756" y="2820117"/>
                  </a:lnTo>
                  <a:lnTo>
                    <a:pt x="2456479" y="2870917"/>
                  </a:lnTo>
                  <a:lnTo>
                    <a:pt x="2465674" y="2909017"/>
                  </a:lnTo>
                  <a:lnTo>
                    <a:pt x="2482466" y="3010617"/>
                  </a:lnTo>
                  <a:lnTo>
                    <a:pt x="2490057" y="3048717"/>
                  </a:lnTo>
                  <a:lnTo>
                    <a:pt x="2503611" y="3150317"/>
                  </a:lnTo>
                  <a:lnTo>
                    <a:pt x="2509568" y="3188417"/>
                  </a:lnTo>
                  <a:lnTo>
                    <a:pt x="2514378" y="323363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9" y="7104481"/>
              <a:ext cx="1818639" cy="3175000"/>
            </a:xfrm>
            <a:custGeom>
              <a:avLst/>
              <a:gdLst/>
              <a:ahLst/>
              <a:cxnLst/>
              <a:rect l="l" t="t" r="r" b="b"/>
              <a:pathLst>
                <a:path w="1818639" h="3175000">
                  <a:moveTo>
                    <a:pt x="1168676" y="584200"/>
                  </a:moveTo>
                  <a:lnTo>
                    <a:pt x="1037346" y="584200"/>
                  </a:lnTo>
                  <a:lnTo>
                    <a:pt x="1013128" y="571500"/>
                  </a:lnTo>
                  <a:lnTo>
                    <a:pt x="987779" y="558800"/>
                  </a:lnTo>
                  <a:lnTo>
                    <a:pt x="955078" y="533400"/>
                  </a:lnTo>
                  <a:lnTo>
                    <a:pt x="923548" y="508000"/>
                  </a:lnTo>
                  <a:lnTo>
                    <a:pt x="896770" y="457200"/>
                  </a:lnTo>
                  <a:lnTo>
                    <a:pt x="878327" y="406400"/>
                  </a:lnTo>
                  <a:lnTo>
                    <a:pt x="871801" y="342900"/>
                  </a:lnTo>
                  <a:lnTo>
                    <a:pt x="871419" y="254000"/>
                  </a:lnTo>
                  <a:lnTo>
                    <a:pt x="869010" y="165100"/>
                  </a:lnTo>
                  <a:lnTo>
                    <a:pt x="865502" y="101600"/>
                  </a:lnTo>
                  <a:lnTo>
                    <a:pt x="861825" y="63500"/>
                  </a:lnTo>
                  <a:lnTo>
                    <a:pt x="858905" y="38100"/>
                  </a:lnTo>
                  <a:lnTo>
                    <a:pt x="857673" y="25400"/>
                  </a:lnTo>
                  <a:lnTo>
                    <a:pt x="859711" y="12700"/>
                  </a:lnTo>
                  <a:lnTo>
                    <a:pt x="869307" y="0"/>
                  </a:lnTo>
                  <a:lnTo>
                    <a:pt x="896648" y="0"/>
                  </a:lnTo>
                  <a:lnTo>
                    <a:pt x="909176" y="12700"/>
                  </a:lnTo>
                  <a:lnTo>
                    <a:pt x="936661" y="38100"/>
                  </a:lnTo>
                  <a:lnTo>
                    <a:pt x="974124" y="76200"/>
                  </a:lnTo>
                  <a:lnTo>
                    <a:pt x="912597" y="76200"/>
                  </a:lnTo>
                  <a:lnTo>
                    <a:pt x="915229" y="114300"/>
                  </a:lnTo>
                  <a:lnTo>
                    <a:pt x="917648" y="165100"/>
                  </a:lnTo>
                  <a:lnTo>
                    <a:pt x="919556" y="215900"/>
                  </a:lnTo>
                  <a:lnTo>
                    <a:pt x="920655" y="279400"/>
                  </a:lnTo>
                  <a:lnTo>
                    <a:pt x="920646" y="342900"/>
                  </a:lnTo>
                  <a:lnTo>
                    <a:pt x="925957" y="393700"/>
                  </a:lnTo>
                  <a:lnTo>
                    <a:pt x="942835" y="444500"/>
                  </a:lnTo>
                  <a:lnTo>
                    <a:pt x="971203" y="482600"/>
                  </a:lnTo>
                  <a:lnTo>
                    <a:pt x="1010980" y="508000"/>
                  </a:lnTo>
                  <a:lnTo>
                    <a:pt x="1031276" y="520700"/>
                  </a:lnTo>
                  <a:lnTo>
                    <a:pt x="1050877" y="533400"/>
                  </a:lnTo>
                  <a:lnTo>
                    <a:pt x="1068904" y="533400"/>
                  </a:lnTo>
                  <a:lnTo>
                    <a:pt x="1084480" y="546100"/>
                  </a:lnTo>
                  <a:lnTo>
                    <a:pt x="1237777" y="546100"/>
                  </a:lnTo>
                  <a:lnTo>
                    <a:pt x="1221943" y="558800"/>
                  </a:lnTo>
                  <a:lnTo>
                    <a:pt x="1194635" y="571500"/>
                  </a:lnTo>
                  <a:lnTo>
                    <a:pt x="1168676" y="584200"/>
                  </a:lnTo>
                  <a:close/>
                </a:path>
                <a:path w="1818639" h="3175000">
                  <a:moveTo>
                    <a:pt x="1070088" y="114300"/>
                  </a:moveTo>
                  <a:lnTo>
                    <a:pt x="1016585" y="114300"/>
                  </a:lnTo>
                  <a:lnTo>
                    <a:pt x="1035532" y="76200"/>
                  </a:lnTo>
                  <a:lnTo>
                    <a:pt x="1057767" y="38100"/>
                  </a:lnTo>
                  <a:lnTo>
                    <a:pt x="1076692" y="12700"/>
                  </a:lnTo>
                  <a:lnTo>
                    <a:pt x="1085706" y="0"/>
                  </a:lnTo>
                  <a:lnTo>
                    <a:pt x="1119575" y="0"/>
                  </a:lnTo>
                  <a:lnTo>
                    <a:pt x="1144326" y="25400"/>
                  </a:lnTo>
                  <a:lnTo>
                    <a:pt x="1164393" y="63500"/>
                  </a:lnTo>
                  <a:lnTo>
                    <a:pt x="1104108" y="63500"/>
                  </a:lnTo>
                  <a:lnTo>
                    <a:pt x="1089188" y="76200"/>
                  </a:lnTo>
                  <a:lnTo>
                    <a:pt x="1074094" y="101600"/>
                  </a:lnTo>
                  <a:lnTo>
                    <a:pt x="1070088" y="114300"/>
                  </a:lnTo>
                  <a:close/>
                </a:path>
                <a:path w="1818639" h="3175000">
                  <a:moveTo>
                    <a:pt x="1255568" y="114300"/>
                  </a:moveTo>
                  <a:lnTo>
                    <a:pt x="1192086" y="114300"/>
                  </a:lnTo>
                  <a:lnTo>
                    <a:pt x="1226013" y="63500"/>
                  </a:lnTo>
                  <a:lnTo>
                    <a:pt x="1255718" y="38100"/>
                  </a:lnTo>
                  <a:lnTo>
                    <a:pt x="1277447" y="12700"/>
                  </a:lnTo>
                  <a:lnTo>
                    <a:pt x="1287447" y="0"/>
                  </a:lnTo>
                  <a:lnTo>
                    <a:pt x="1325392" y="0"/>
                  </a:lnTo>
                  <a:lnTo>
                    <a:pt x="1328453" y="25400"/>
                  </a:lnTo>
                  <a:lnTo>
                    <a:pt x="1327636" y="25400"/>
                  </a:lnTo>
                  <a:lnTo>
                    <a:pt x="1325915" y="50800"/>
                  </a:lnTo>
                  <a:lnTo>
                    <a:pt x="1324640" y="88900"/>
                  </a:lnTo>
                  <a:lnTo>
                    <a:pt x="1268818" y="88900"/>
                  </a:lnTo>
                  <a:lnTo>
                    <a:pt x="1265174" y="101600"/>
                  </a:lnTo>
                  <a:lnTo>
                    <a:pt x="1255568" y="114300"/>
                  </a:lnTo>
                  <a:close/>
                </a:path>
                <a:path w="1818639" h="3175000">
                  <a:moveTo>
                    <a:pt x="1171825" y="254000"/>
                  </a:moveTo>
                  <a:lnTo>
                    <a:pt x="1109407" y="254000"/>
                  </a:lnTo>
                  <a:lnTo>
                    <a:pt x="1119802" y="228600"/>
                  </a:lnTo>
                  <a:lnTo>
                    <a:pt x="1131619" y="203200"/>
                  </a:lnTo>
                  <a:lnTo>
                    <a:pt x="1144574" y="177800"/>
                  </a:lnTo>
                  <a:lnTo>
                    <a:pt x="1158383" y="165100"/>
                  </a:lnTo>
                  <a:lnTo>
                    <a:pt x="1151870" y="139700"/>
                  </a:lnTo>
                  <a:lnTo>
                    <a:pt x="1141043" y="114300"/>
                  </a:lnTo>
                  <a:lnTo>
                    <a:pt x="1125317" y="88900"/>
                  </a:lnTo>
                  <a:lnTo>
                    <a:pt x="1104108" y="63500"/>
                  </a:lnTo>
                  <a:lnTo>
                    <a:pt x="1164393" y="63500"/>
                  </a:lnTo>
                  <a:lnTo>
                    <a:pt x="1180178" y="88900"/>
                  </a:lnTo>
                  <a:lnTo>
                    <a:pt x="1192086" y="114300"/>
                  </a:lnTo>
                  <a:lnTo>
                    <a:pt x="1255568" y="114300"/>
                  </a:lnTo>
                  <a:lnTo>
                    <a:pt x="1236356" y="139700"/>
                  </a:lnTo>
                  <a:lnTo>
                    <a:pt x="1211153" y="177800"/>
                  </a:lnTo>
                  <a:lnTo>
                    <a:pt x="1189624" y="215900"/>
                  </a:lnTo>
                  <a:lnTo>
                    <a:pt x="1171825" y="254000"/>
                  </a:lnTo>
                  <a:close/>
                </a:path>
                <a:path w="1818639" h="3175000">
                  <a:moveTo>
                    <a:pt x="1133658" y="546100"/>
                  </a:moveTo>
                  <a:lnTo>
                    <a:pt x="1084480" y="546100"/>
                  </a:lnTo>
                  <a:lnTo>
                    <a:pt x="1085321" y="533400"/>
                  </a:lnTo>
                  <a:lnTo>
                    <a:pt x="1085706" y="533400"/>
                  </a:lnTo>
                  <a:lnTo>
                    <a:pt x="1088150" y="482600"/>
                  </a:lnTo>
                  <a:lnTo>
                    <a:pt x="1085965" y="431800"/>
                  </a:lnTo>
                  <a:lnTo>
                    <a:pt x="1079273" y="381000"/>
                  </a:lnTo>
                  <a:lnTo>
                    <a:pt x="1068194" y="330200"/>
                  </a:lnTo>
                  <a:lnTo>
                    <a:pt x="1052848" y="292100"/>
                  </a:lnTo>
                  <a:lnTo>
                    <a:pt x="1033358" y="241300"/>
                  </a:lnTo>
                  <a:lnTo>
                    <a:pt x="1009842" y="203200"/>
                  </a:lnTo>
                  <a:lnTo>
                    <a:pt x="982423" y="165100"/>
                  </a:lnTo>
                  <a:lnTo>
                    <a:pt x="951220" y="114300"/>
                  </a:lnTo>
                  <a:lnTo>
                    <a:pt x="916355" y="88900"/>
                  </a:lnTo>
                  <a:lnTo>
                    <a:pt x="912597" y="76200"/>
                  </a:lnTo>
                  <a:lnTo>
                    <a:pt x="974124" y="76200"/>
                  </a:lnTo>
                  <a:lnTo>
                    <a:pt x="1016585" y="114300"/>
                  </a:lnTo>
                  <a:lnTo>
                    <a:pt x="1070088" y="114300"/>
                  </a:lnTo>
                  <a:lnTo>
                    <a:pt x="1062075" y="139700"/>
                  </a:lnTo>
                  <a:lnTo>
                    <a:pt x="1056383" y="165100"/>
                  </a:lnTo>
                  <a:lnTo>
                    <a:pt x="1071212" y="190500"/>
                  </a:lnTo>
                  <a:lnTo>
                    <a:pt x="1085158" y="215900"/>
                  </a:lnTo>
                  <a:lnTo>
                    <a:pt x="1097972" y="228600"/>
                  </a:lnTo>
                  <a:lnTo>
                    <a:pt x="1109407" y="254000"/>
                  </a:lnTo>
                  <a:lnTo>
                    <a:pt x="1171825" y="254000"/>
                  </a:lnTo>
                  <a:lnTo>
                    <a:pt x="1157814" y="304800"/>
                  </a:lnTo>
                  <a:lnTo>
                    <a:pt x="1147648" y="355600"/>
                  </a:lnTo>
                  <a:lnTo>
                    <a:pt x="1141384" y="393700"/>
                  </a:lnTo>
                  <a:lnTo>
                    <a:pt x="1139080" y="444500"/>
                  </a:lnTo>
                  <a:lnTo>
                    <a:pt x="1138611" y="469900"/>
                  </a:lnTo>
                  <a:lnTo>
                    <a:pt x="1137542" y="495300"/>
                  </a:lnTo>
                  <a:lnTo>
                    <a:pt x="1135886" y="520700"/>
                  </a:lnTo>
                  <a:lnTo>
                    <a:pt x="1133658" y="546100"/>
                  </a:lnTo>
                  <a:close/>
                </a:path>
                <a:path w="1818639" h="3175000">
                  <a:moveTo>
                    <a:pt x="1237777" y="546100"/>
                  </a:moveTo>
                  <a:lnTo>
                    <a:pt x="1133658" y="546100"/>
                  </a:lnTo>
                  <a:lnTo>
                    <a:pt x="1147882" y="533400"/>
                  </a:lnTo>
                  <a:lnTo>
                    <a:pt x="1163520" y="533400"/>
                  </a:lnTo>
                  <a:lnTo>
                    <a:pt x="1180025" y="520700"/>
                  </a:lnTo>
                  <a:lnTo>
                    <a:pt x="1196850" y="508000"/>
                  </a:lnTo>
                  <a:lnTo>
                    <a:pt x="1235231" y="482600"/>
                  </a:lnTo>
                  <a:lnTo>
                    <a:pt x="1261884" y="444500"/>
                  </a:lnTo>
                  <a:lnTo>
                    <a:pt x="1276738" y="393700"/>
                  </a:lnTo>
                  <a:lnTo>
                    <a:pt x="1279722" y="342900"/>
                  </a:lnTo>
                  <a:lnTo>
                    <a:pt x="1276697" y="279400"/>
                  </a:lnTo>
                  <a:lnTo>
                    <a:pt x="1275063" y="215900"/>
                  </a:lnTo>
                  <a:lnTo>
                    <a:pt x="1274550" y="165100"/>
                  </a:lnTo>
                  <a:lnTo>
                    <a:pt x="1274888" y="114300"/>
                  </a:lnTo>
                  <a:lnTo>
                    <a:pt x="1275807" y="88900"/>
                  </a:lnTo>
                  <a:lnTo>
                    <a:pt x="1324640" y="88900"/>
                  </a:lnTo>
                  <a:lnTo>
                    <a:pt x="1324215" y="101600"/>
                  </a:lnTo>
                  <a:lnTo>
                    <a:pt x="1323462" y="165100"/>
                  </a:lnTo>
                  <a:lnTo>
                    <a:pt x="1324581" y="241300"/>
                  </a:lnTo>
                  <a:lnTo>
                    <a:pt x="1328497" y="342900"/>
                  </a:lnTo>
                  <a:lnTo>
                    <a:pt x="1324807" y="406400"/>
                  </a:lnTo>
                  <a:lnTo>
                    <a:pt x="1308675" y="457200"/>
                  </a:lnTo>
                  <a:lnTo>
                    <a:pt x="1283732" y="495300"/>
                  </a:lnTo>
                  <a:lnTo>
                    <a:pt x="1253611" y="533400"/>
                  </a:lnTo>
                  <a:lnTo>
                    <a:pt x="1237777" y="546100"/>
                  </a:lnTo>
                  <a:close/>
                </a:path>
                <a:path w="1818639" h="3175000">
                  <a:moveTo>
                    <a:pt x="840341" y="1244600"/>
                  </a:moveTo>
                  <a:lnTo>
                    <a:pt x="781730" y="1244600"/>
                  </a:lnTo>
                  <a:lnTo>
                    <a:pt x="810633" y="1193800"/>
                  </a:lnTo>
                  <a:lnTo>
                    <a:pt x="838960" y="1155700"/>
                  </a:lnTo>
                  <a:lnTo>
                    <a:pt x="866556" y="1104900"/>
                  </a:lnTo>
                  <a:lnTo>
                    <a:pt x="893268" y="1066800"/>
                  </a:lnTo>
                  <a:lnTo>
                    <a:pt x="918943" y="1016000"/>
                  </a:lnTo>
                  <a:lnTo>
                    <a:pt x="943426" y="977900"/>
                  </a:lnTo>
                  <a:lnTo>
                    <a:pt x="966564" y="927100"/>
                  </a:lnTo>
                  <a:lnTo>
                    <a:pt x="988204" y="889000"/>
                  </a:lnTo>
                  <a:lnTo>
                    <a:pt x="1008191" y="838200"/>
                  </a:lnTo>
                  <a:lnTo>
                    <a:pt x="1026373" y="787400"/>
                  </a:lnTo>
                  <a:lnTo>
                    <a:pt x="1042596" y="736600"/>
                  </a:lnTo>
                  <a:lnTo>
                    <a:pt x="1056706" y="685800"/>
                  </a:lnTo>
                  <a:lnTo>
                    <a:pt x="1068549" y="635000"/>
                  </a:lnTo>
                  <a:lnTo>
                    <a:pt x="1077973" y="584200"/>
                  </a:lnTo>
                  <a:lnTo>
                    <a:pt x="1145582" y="584200"/>
                  </a:lnTo>
                  <a:lnTo>
                    <a:pt x="1126871" y="596900"/>
                  </a:lnTo>
                  <a:lnTo>
                    <a:pt x="1118053" y="647700"/>
                  </a:lnTo>
                  <a:lnTo>
                    <a:pt x="1107077" y="698500"/>
                  </a:lnTo>
                  <a:lnTo>
                    <a:pt x="1094068" y="736600"/>
                  </a:lnTo>
                  <a:lnTo>
                    <a:pt x="1079153" y="787400"/>
                  </a:lnTo>
                  <a:lnTo>
                    <a:pt x="1062459" y="838200"/>
                  </a:lnTo>
                  <a:lnTo>
                    <a:pt x="1044113" y="876300"/>
                  </a:lnTo>
                  <a:lnTo>
                    <a:pt x="1024240" y="927100"/>
                  </a:lnTo>
                  <a:lnTo>
                    <a:pt x="1002967" y="965200"/>
                  </a:lnTo>
                  <a:lnTo>
                    <a:pt x="980422" y="1016000"/>
                  </a:lnTo>
                  <a:lnTo>
                    <a:pt x="1058867" y="1016000"/>
                  </a:lnTo>
                  <a:lnTo>
                    <a:pt x="1017032" y="1041400"/>
                  </a:lnTo>
                  <a:lnTo>
                    <a:pt x="977245" y="1079500"/>
                  </a:lnTo>
                  <a:lnTo>
                    <a:pt x="939595" y="1117600"/>
                  </a:lnTo>
                  <a:lnTo>
                    <a:pt x="904168" y="1155700"/>
                  </a:lnTo>
                  <a:lnTo>
                    <a:pt x="871054" y="1193800"/>
                  </a:lnTo>
                  <a:lnTo>
                    <a:pt x="840341" y="1244600"/>
                  </a:lnTo>
                  <a:close/>
                </a:path>
                <a:path w="1818639" h="3175000">
                  <a:moveTo>
                    <a:pt x="1488611" y="2565400"/>
                  </a:moveTo>
                  <a:lnTo>
                    <a:pt x="1452919" y="2565400"/>
                  </a:lnTo>
                  <a:lnTo>
                    <a:pt x="1398145" y="2552700"/>
                  </a:lnTo>
                  <a:lnTo>
                    <a:pt x="1343704" y="2552700"/>
                  </a:lnTo>
                  <a:lnTo>
                    <a:pt x="1236578" y="2527300"/>
                  </a:lnTo>
                  <a:lnTo>
                    <a:pt x="1235799" y="2527300"/>
                  </a:lnTo>
                  <a:lnTo>
                    <a:pt x="1187940" y="2514600"/>
                  </a:lnTo>
                  <a:lnTo>
                    <a:pt x="1480662" y="2514600"/>
                  </a:lnTo>
                  <a:lnTo>
                    <a:pt x="1503407" y="2501900"/>
                  </a:lnTo>
                  <a:lnTo>
                    <a:pt x="1523152" y="2501900"/>
                  </a:lnTo>
                  <a:lnTo>
                    <a:pt x="1539600" y="2489200"/>
                  </a:lnTo>
                  <a:lnTo>
                    <a:pt x="1553411" y="2463800"/>
                  </a:lnTo>
                  <a:lnTo>
                    <a:pt x="1563086" y="2451100"/>
                  </a:lnTo>
                  <a:lnTo>
                    <a:pt x="1568517" y="2425700"/>
                  </a:lnTo>
                  <a:lnTo>
                    <a:pt x="1569598" y="2387600"/>
                  </a:lnTo>
                  <a:lnTo>
                    <a:pt x="1568780" y="2374900"/>
                  </a:lnTo>
                  <a:lnTo>
                    <a:pt x="1567465" y="2362200"/>
                  </a:lnTo>
                  <a:lnTo>
                    <a:pt x="1565802" y="2349500"/>
                  </a:lnTo>
                  <a:lnTo>
                    <a:pt x="1562852" y="2324100"/>
                  </a:lnTo>
                  <a:lnTo>
                    <a:pt x="1561782" y="2324100"/>
                  </a:lnTo>
                  <a:lnTo>
                    <a:pt x="1560766" y="2311400"/>
                  </a:lnTo>
                  <a:lnTo>
                    <a:pt x="1559841" y="2298700"/>
                  </a:lnTo>
                  <a:lnTo>
                    <a:pt x="1560777" y="2273300"/>
                  </a:lnTo>
                  <a:lnTo>
                    <a:pt x="1569267" y="2247900"/>
                  </a:lnTo>
                  <a:lnTo>
                    <a:pt x="1585144" y="2209800"/>
                  </a:lnTo>
                  <a:lnTo>
                    <a:pt x="1608240" y="2184400"/>
                  </a:lnTo>
                  <a:lnTo>
                    <a:pt x="1618183" y="2171700"/>
                  </a:lnTo>
                  <a:lnTo>
                    <a:pt x="1627096" y="2159000"/>
                  </a:lnTo>
                  <a:lnTo>
                    <a:pt x="1633166" y="2146300"/>
                  </a:lnTo>
                  <a:lnTo>
                    <a:pt x="1634576" y="2133600"/>
                  </a:lnTo>
                  <a:lnTo>
                    <a:pt x="1630433" y="2133600"/>
                  </a:lnTo>
                  <a:lnTo>
                    <a:pt x="1622083" y="2120900"/>
                  </a:lnTo>
                  <a:lnTo>
                    <a:pt x="1611331" y="2108200"/>
                  </a:lnTo>
                  <a:lnTo>
                    <a:pt x="1599980" y="2108200"/>
                  </a:lnTo>
                  <a:lnTo>
                    <a:pt x="1590347" y="2095500"/>
                  </a:lnTo>
                  <a:lnTo>
                    <a:pt x="1588143" y="2082800"/>
                  </a:lnTo>
                  <a:lnTo>
                    <a:pt x="1593014" y="2070100"/>
                  </a:lnTo>
                  <a:lnTo>
                    <a:pt x="1604614" y="2057400"/>
                  </a:lnTo>
                  <a:lnTo>
                    <a:pt x="1623532" y="2057400"/>
                  </a:lnTo>
                  <a:lnTo>
                    <a:pt x="1629102" y="2044700"/>
                  </a:lnTo>
                  <a:lnTo>
                    <a:pt x="1646672" y="2044700"/>
                  </a:lnTo>
                  <a:lnTo>
                    <a:pt x="1661057" y="2032000"/>
                  </a:lnTo>
                  <a:lnTo>
                    <a:pt x="1670692" y="2019300"/>
                  </a:lnTo>
                  <a:lnTo>
                    <a:pt x="1674015" y="2006600"/>
                  </a:lnTo>
                  <a:lnTo>
                    <a:pt x="1673866" y="2006600"/>
                  </a:lnTo>
                  <a:lnTo>
                    <a:pt x="1671028" y="1993900"/>
                  </a:lnTo>
                  <a:lnTo>
                    <a:pt x="1659940" y="1993900"/>
                  </a:lnTo>
                  <a:lnTo>
                    <a:pt x="1650695" y="1981200"/>
                  </a:lnTo>
                  <a:lnTo>
                    <a:pt x="1630516" y="1955800"/>
                  </a:lnTo>
                  <a:lnTo>
                    <a:pt x="1621123" y="1930400"/>
                  </a:lnTo>
                  <a:lnTo>
                    <a:pt x="1611776" y="1905000"/>
                  </a:lnTo>
                  <a:lnTo>
                    <a:pt x="1613683" y="1879600"/>
                  </a:lnTo>
                  <a:lnTo>
                    <a:pt x="1626895" y="1854200"/>
                  </a:lnTo>
                  <a:lnTo>
                    <a:pt x="1651462" y="1828800"/>
                  </a:lnTo>
                  <a:lnTo>
                    <a:pt x="1661014" y="1816100"/>
                  </a:lnTo>
                  <a:lnTo>
                    <a:pt x="1680390" y="1816100"/>
                  </a:lnTo>
                  <a:lnTo>
                    <a:pt x="1690025" y="1803400"/>
                  </a:lnTo>
                  <a:lnTo>
                    <a:pt x="1704914" y="1803400"/>
                  </a:lnTo>
                  <a:lnTo>
                    <a:pt x="1731831" y="1778000"/>
                  </a:lnTo>
                  <a:lnTo>
                    <a:pt x="1751689" y="1765300"/>
                  </a:lnTo>
                  <a:lnTo>
                    <a:pt x="1764433" y="1752600"/>
                  </a:lnTo>
                  <a:lnTo>
                    <a:pt x="1770007" y="1739900"/>
                  </a:lnTo>
                  <a:lnTo>
                    <a:pt x="1768968" y="1727200"/>
                  </a:lnTo>
                  <a:lnTo>
                    <a:pt x="1762262" y="1701800"/>
                  </a:lnTo>
                  <a:lnTo>
                    <a:pt x="1749923" y="1689100"/>
                  </a:lnTo>
                  <a:lnTo>
                    <a:pt x="1731987" y="1676400"/>
                  </a:lnTo>
                  <a:lnTo>
                    <a:pt x="1726429" y="1663700"/>
                  </a:lnTo>
                  <a:lnTo>
                    <a:pt x="1709329" y="1651000"/>
                  </a:lnTo>
                  <a:lnTo>
                    <a:pt x="1677134" y="1612900"/>
                  </a:lnTo>
                  <a:lnTo>
                    <a:pt x="1644590" y="1587500"/>
                  </a:lnTo>
                  <a:lnTo>
                    <a:pt x="1613066" y="1549400"/>
                  </a:lnTo>
                  <a:lnTo>
                    <a:pt x="1583927" y="1511300"/>
                  </a:lnTo>
                  <a:lnTo>
                    <a:pt x="1558541" y="1473200"/>
                  </a:lnTo>
                  <a:lnTo>
                    <a:pt x="1538274" y="1422400"/>
                  </a:lnTo>
                  <a:lnTo>
                    <a:pt x="1524495" y="1384300"/>
                  </a:lnTo>
                  <a:lnTo>
                    <a:pt x="1518569" y="1333500"/>
                  </a:lnTo>
                  <a:lnTo>
                    <a:pt x="1521865" y="1270000"/>
                  </a:lnTo>
                  <a:lnTo>
                    <a:pt x="1527710" y="1231900"/>
                  </a:lnTo>
                  <a:lnTo>
                    <a:pt x="1533727" y="1181100"/>
                  </a:lnTo>
                  <a:lnTo>
                    <a:pt x="1539046" y="1130300"/>
                  </a:lnTo>
                  <a:lnTo>
                    <a:pt x="1542797" y="1079500"/>
                  </a:lnTo>
                  <a:lnTo>
                    <a:pt x="1544111" y="1041400"/>
                  </a:lnTo>
                  <a:lnTo>
                    <a:pt x="1542236" y="990600"/>
                  </a:lnTo>
                  <a:lnTo>
                    <a:pt x="1537205" y="939800"/>
                  </a:lnTo>
                  <a:lnTo>
                    <a:pt x="1529031" y="889000"/>
                  </a:lnTo>
                  <a:lnTo>
                    <a:pt x="1517725" y="850900"/>
                  </a:lnTo>
                  <a:lnTo>
                    <a:pt x="1503299" y="800100"/>
                  </a:lnTo>
                  <a:lnTo>
                    <a:pt x="1485765" y="749300"/>
                  </a:lnTo>
                  <a:lnTo>
                    <a:pt x="1465137" y="711200"/>
                  </a:lnTo>
                  <a:lnTo>
                    <a:pt x="1462497" y="698500"/>
                  </a:lnTo>
                  <a:lnTo>
                    <a:pt x="1463093" y="698500"/>
                  </a:lnTo>
                  <a:lnTo>
                    <a:pt x="1466751" y="685800"/>
                  </a:lnTo>
                  <a:lnTo>
                    <a:pt x="1473299" y="673100"/>
                  </a:lnTo>
                  <a:lnTo>
                    <a:pt x="1492974" y="673100"/>
                  </a:lnTo>
                  <a:lnTo>
                    <a:pt x="1501838" y="685800"/>
                  </a:lnTo>
                  <a:lnTo>
                    <a:pt x="1508359" y="685800"/>
                  </a:lnTo>
                  <a:lnTo>
                    <a:pt x="1530458" y="736600"/>
                  </a:lnTo>
                  <a:lnTo>
                    <a:pt x="1549241" y="787400"/>
                  </a:lnTo>
                  <a:lnTo>
                    <a:pt x="1564694" y="838200"/>
                  </a:lnTo>
                  <a:lnTo>
                    <a:pt x="1576806" y="889000"/>
                  </a:lnTo>
                  <a:lnTo>
                    <a:pt x="1585562" y="939800"/>
                  </a:lnTo>
                  <a:lnTo>
                    <a:pt x="1590950" y="990600"/>
                  </a:lnTo>
                  <a:lnTo>
                    <a:pt x="1592956" y="1041400"/>
                  </a:lnTo>
                  <a:lnTo>
                    <a:pt x="1591615" y="1092200"/>
                  </a:lnTo>
                  <a:lnTo>
                    <a:pt x="1587776" y="1130300"/>
                  </a:lnTo>
                  <a:lnTo>
                    <a:pt x="1582330" y="1193800"/>
                  </a:lnTo>
                  <a:lnTo>
                    <a:pt x="1576166" y="1244600"/>
                  </a:lnTo>
                  <a:lnTo>
                    <a:pt x="1570176" y="1282700"/>
                  </a:lnTo>
                  <a:lnTo>
                    <a:pt x="1567745" y="1333500"/>
                  </a:lnTo>
                  <a:lnTo>
                    <a:pt x="1575403" y="1384300"/>
                  </a:lnTo>
                  <a:lnTo>
                    <a:pt x="1591548" y="1422400"/>
                  </a:lnTo>
                  <a:lnTo>
                    <a:pt x="1614573" y="1473200"/>
                  </a:lnTo>
                  <a:lnTo>
                    <a:pt x="1642875" y="1511300"/>
                  </a:lnTo>
                  <a:lnTo>
                    <a:pt x="1674850" y="1549400"/>
                  </a:lnTo>
                  <a:lnTo>
                    <a:pt x="1708892" y="1574800"/>
                  </a:lnTo>
                  <a:lnTo>
                    <a:pt x="1754988" y="1625600"/>
                  </a:lnTo>
                  <a:lnTo>
                    <a:pt x="1766302" y="1638300"/>
                  </a:lnTo>
                  <a:lnTo>
                    <a:pt x="1792149" y="1663700"/>
                  </a:lnTo>
                  <a:lnTo>
                    <a:pt x="1809289" y="1689100"/>
                  </a:lnTo>
                  <a:lnTo>
                    <a:pt x="1817951" y="1714500"/>
                  </a:lnTo>
                  <a:lnTo>
                    <a:pt x="1818362" y="1739900"/>
                  </a:lnTo>
                  <a:lnTo>
                    <a:pt x="1806450" y="1778000"/>
                  </a:lnTo>
                  <a:lnTo>
                    <a:pt x="1784076" y="1803400"/>
                  </a:lnTo>
                  <a:lnTo>
                    <a:pt x="1756288" y="1828800"/>
                  </a:lnTo>
                  <a:lnTo>
                    <a:pt x="1728133" y="1841500"/>
                  </a:lnTo>
                  <a:lnTo>
                    <a:pt x="1722843" y="1841500"/>
                  </a:lnTo>
                  <a:lnTo>
                    <a:pt x="1703484" y="1854200"/>
                  </a:lnTo>
                  <a:lnTo>
                    <a:pt x="1694914" y="1854200"/>
                  </a:lnTo>
                  <a:lnTo>
                    <a:pt x="1686687" y="1866900"/>
                  </a:lnTo>
                  <a:lnTo>
                    <a:pt x="1678850" y="1866900"/>
                  </a:lnTo>
                  <a:lnTo>
                    <a:pt x="1666684" y="1879600"/>
                  </a:lnTo>
                  <a:lnTo>
                    <a:pt x="1660746" y="1892300"/>
                  </a:lnTo>
                  <a:lnTo>
                    <a:pt x="1660602" y="1905000"/>
                  </a:lnTo>
                  <a:lnTo>
                    <a:pt x="1665817" y="1917700"/>
                  </a:lnTo>
                  <a:lnTo>
                    <a:pt x="1672183" y="1930400"/>
                  </a:lnTo>
                  <a:lnTo>
                    <a:pt x="1679213" y="1943100"/>
                  </a:lnTo>
                  <a:lnTo>
                    <a:pt x="1686644" y="1943100"/>
                  </a:lnTo>
                  <a:lnTo>
                    <a:pt x="1694212" y="1955800"/>
                  </a:lnTo>
                  <a:lnTo>
                    <a:pt x="1704112" y="1968500"/>
                  </a:lnTo>
                  <a:lnTo>
                    <a:pt x="1713178" y="1981200"/>
                  </a:lnTo>
                  <a:lnTo>
                    <a:pt x="1719919" y="1993900"/>
                  </a:lnTo>
                  <a:lnTo>
                    <a:pt x="1722843" y="2006600"/>
                  </a:lnTo>
                  <a:lnTo>
                    <a:pt x="1717371" y="2032000"/>
                  </a:lnTo>
                  <a:lnTo>
                    <a:pt x="1702153" y="2057400"/>
                  </a:lnTo>
                  <a:lnTo>
                    <a:pt x="1681703" y="2070100"/>
                  </a:lnTo>
                  <a:lnTo>
                    <a:pt x="1660536" y="2082800"/>
                  </a:lnTo>
                  <a:lnTo>
                    <a:pt x="1669202" y="2095500"/>
                  </a:lnTo>
                  <a:lnTo>
                    <a:pt x="1675822" y="2108200"/>
                  </a:lnTo>
                  <a:lnTo>
                    <a:pt x="1680418" y="2120900"/>
                  </a:lnTo>
                  <a:lnTo>
                    <a:pt x="1683010" y="2133600"/>
                  </a:lnTo>
                  <a:lnTo>
                    <a:pt x="1682648" y="2159000"/>
                  </a:lnTo>
                  <a:lnTo>
                    <a:pt x="1675921" y="2171700"/>
                  </a:lnTo>
                  <a:lnTo>
                    <a:pt x="1662758" y="2197100"/>
                  </a:lnTo>
                  <a:lnTo>
                    <a:pt x="1643089" y="2222500"/>
                  </a:lnTo>
                  <a:lnTo>
                    <a:pt x="1626626" y="2235200"/>
                  </a:lnTo>
                  <a:lnTo>
                    <a:pt x="1615345" y="2260600"/>
                  </a:lnTo>
                  <a:lnTo>
                    <a:pt x="1609276" y="2273300"/>
                  </a:lnTo>
                  <a:lnTo>
                    <a:pt x="1608450" y="2298700"/>
                  </a:lnTo>
                  <a:lnTo>
                    <a:pt x="1609322" y="2298700"/>
                  </a:lnTo>
                  <a:lnTo>
                    <a:pt x="1610295" y="2311400"/>
                  </a:lnTo>
                  <a:lnTo>
                    <a:pt x="1611328" y="2324100"/>
                  </a:lnTo>
                  <a:lnTo>
                    <a:pt x="1614305" y="2349500"/>
                  </a:lnTo>
                  <a:lnTo>
                    <a:pt x="1616075" y="2362200"/>
                  </a:lnTo>
                  <a:lnTo>
                    <a:pt x="1617505" y="2374900"/>
                  </a:lnTo>
                  <a:lnTo>
                    <a:pt x="1616696" y="2425700"/>
                  </a:lnTo>
                  <a:lnTo>
                    <a:pt x="1608617" y="2463800"/>
                  </a:lnTo>
                  <a:lnTo>
                    <a:pt x="1573977" y="2514600"/>
                  </a:lnTo>
                  <a:lnTo>
                    <a:pt x="1520969" y="2552700"/>
                  </a:lnTo>
                  <a:lnTo>
                    <a:pt x="1488611" y="2565400"/>
                  </a:lnTo>
                  <a:close/>
                </a:path>
                <a:path w="1818639" h="3175000">
                  <a:moveTo>
                    <a:pt x="575253" y="1422400"/>
                  </a:moveTo>
                  <a:lnTo>
                    <a:pt x="566987" y="1422400"/>
                  </a:lnTo>
                  <a:lnTo>
                    <a:pt x="559293" y="1409700"/>
                  </a:lnTo>
                  <a:lnTo>
                    <a:pt x="524010" y="1371600"/>
                  </a:lnTo>
                  <a:lnTo>
                    <a:pt x="500373" y="1320800"/>
                  </a:lnTo>
                  <a:lnTo>
                    <a:pt x="488262" y="1270000"/>
                  </a:lnTo>
                  <a:lnTo>
                    <a:pt x="487553" y="1219200"/>
                  </a:lnTo>
                  <a:lnTo>
                    <a:pt x="493578" y="1181100"/>
                  </a:lnTo>
                  <a:lnTo>
                    <a:pt x="505094" y="1143000"/>
                  </a:lnTo>
                  <a:lnTo>
                    <a:pt x="522543" y="1104900"/>
                  </a:lnTo>
                  <a:lnTo>
                    <a:pt x="546368" y="1054100"/>
                  </a:lnTo>
                  <a:lnTo>
                    <a:pt x="577011" y="1003300"/>
                  </a:lnTo>
                  <a:lnTo>
                    <a:pt x="608322" y="939800"/>
                  </a:lnTo>
                  <a:lnTo>
                    <a:pt x="626876" y="876300"/>
                  </a:lnTo>
                  <a:lnTo>
                    <a:pt x="636004" y="825500"/>
                  </a:lnTo>
                  <a:lnTo>
                    <a:pt x="639033" y="800100"/>
                  </a:lnTo>
                  <a:lnTo>
                    <a:pt x="639292" y="774700"/>
                  </a:lnTo>
                  <a:lnTo>
                    <a:pt x="636779" y="685800"/>
                  </a:lnTo>
                  <a:lnTo>
                    <a:pt x="684538" y="762000"/>
                  </a:lnTo>
                  <a:lnTo>
                    <a:pt x="711092" y="812800"/>
                  </a:lnTo>
                  <a:lnTo>
                    <a:pt x="733918" y="863600"/>
                  </a:lnTo>
                  <a:lnTo>
                    <a:pt x="680360" y="863600"/>
                  </a:lnTo>
                  <a:lnTo>
                    <a:pt x="672218" y="901700"/>
                  </a:lnTo>
                  <a:lnTo>
                    <a:pt x="659812" y="939800"/>
                  </a:lnTo>
                  <a:lnTo>
                    <a:pt x="642254" y="977900"/>
                  </a:lnTo>
                  <a:lnTo>
                    <a:pt x="618657" y="1028700"/>
                  </a:lnTo>
                  <a:lnTo>
                    <a:pt x="584178" y="1092200"/>
                  </a:lnTo>
                  <a:lnTo>
                    <a:pt x="559471" y="1143000"/>
                  </a:lnTo>
                  <a:lnTo>
                    <a:pt x="543739" y="1181100"/>
                  </a:lnTo>
                  <a:lnTo>
                    <a:pt x="536189" y="1219200"/>
                  </a:lnTo>
                  <a:lnTo>
                    <a:pt x="536443" y="1270000"/>
                  </a:lnTo>
                  <a:lnTo>
                    <a:pt x="544765" y="1295400"/>
                  </a:lnTo>
                  <a:lnTo>
                    <a:pt x="561361" y="1333500"/>
                  </a:lnTo>
                  <a:lnTo>
                    <a:pt x="586435" y="1371600"/>
                  </a:lnTo>
                  <a:lnTo>
                    <a:pt x="590941" y="1384300"/>
                  </a:lnTo>
                  <a:lnTo>
                    <a:pt x="592105" y="1384300"/>
                  </a:lnTo>
                  <a:lnTo>
                    <a:pt x="589964" y="1397000"/>
                  </a:lnTo>
                  <a:lnTo>
                    <a:pt x="584552" y="1409700"/>
                  </a:lnTo>
                  <a:lnTo>
                    <a:pt x="581855" y="1409700"/>
                  </a:lnTo>
                  <a:lnTo>
                    <a:pt x="575253" y="1422400"/>
                  </a:lnTo>
                  <a:close/>
                </a:path>
                <a:path w="1818639" h="3175000">
                  <a:moveTo>
                    <a:pt x="457114" y="1955800"/>
                  </a:moveTo>
                  <a:lnTo>
                    <a:pt x="349154" y="1955800"/>
                  </a:lnTo>
                  <a:lnTo>
                    <a:pt x="356051" y="1930400"/>
                  </a:lnTo>
                  <a:lnTo>
                    <a:pt x="363308" y="1917700"/>
                  </a:lnTo>
                  <a:lnTo>
                    <a:pt x="370935" y="1905000"/>
                  </a:lnTo>
                  <a:lnTo>
                    <a:pt x="378941" y="1879600"/>
                  </a:lnTo>
                  <a:lnTo>
                    <a:pt x="400640" y="1828800"/>
                  </a:lnTo>
                  <a:lnTo>
                    <a:pt x="424080" y="1790700"/>
                  </a:lnTo>
                  <a:lnTo>
                    <a:pt x="449067" y="1739900"/>
                  </a:lnTo>
                  <a:lnTo>
                    <a:pt x="475411" y="1701800"/>
                  </a:lnTo>
                  <a:lnTo>
                    <a:pt x="502919" y="1651000"/>
                  </a:lnTo>
                  <a:lnTo>
                    <a:pt x="531399" y="1600200"/>
                  </a:lnTo>
                  <a:lnTo>
                    <a:pt x="560658" y="1562100"/>
                  </a:lnTo>
                  <a:lnTo>
                    <a:pt x="590505" y="1511300"/>
                  </a:lnTo>
                  <a:lnTo>
                    <a:pt x="620748" y="1473200"/>
                  </a:lnTo>
                  <a:lnTo>
                    <a:pt x="651195" y="1422400"/>
                  </a:lnTo>
                  <a:lnTo>
                    <a:pt x="676677" y="1384300"/>
                  </a:lnTo>
                  <a:lnTo>
                    <a:pt x="698193" y="1346200"/>
                  </a:lnTo>
                  <a:lnTo>
                    <a:pt x="728610" y="1257300"/>
                  </a:lnTo>
                  <a:lnTo>
                    <a:pt x="737149" y="1206500"/>
                  </a:lnTo>
                  <a:lnTo>
                    <a:pt x="738069" y="1206500"/>
                  </a:lnTo>
                  <a:lnTo>
                    <a:pt x="741947" y="1155700"/>
                  </a:lnTo>
                  <a:lnTo>
                    <a:pt x="741770" y="1104900"/>
                  </a:lnTo>
                  <a:lnTo>
                    <a:pt x="737546" y="1054100"/>
                  </a:lnTo>
                  <a:lnTo>
                    <a:pt x="729285" y="1003300"/>
                  </a:lnTo>
                  <a:lnTo>
                    <a:pt x="716995" y="952500"/>
                  </a:lnTo>
                  <a:lnTo>
                    <a:pt x="700683" y="914400"/>
                  </a:lnTo>
                  <a:lnTo>
                    <a:pt x="680360" y="863600"/>
                  </a:lnTo>
                  <a:lnTo>
                    <a:pt x="733918" y="863600"/>
                  </a:lnTo>
                  <a:lnTo>
                    <a:pt x="752973" y="914400"/>
                  </a:lnTo>
                  <a:lnTo>
                    <a:pt x="768216" y="965200"/>
                  </a:lnTo>
                  <a:lnTo>
                    <a:pt x="779601" y="1003300"/>
                  </a:lnTo>
                  <a:lnTo>
                    <a:pt x="787125" y="1054100"/>
                  </a:lnTo>
                  <a:lnTo>
                    <a:pt x="790751" y="1104900"/>
                  </a:lnTo>
                  <a:lnTo>
                    <a:pt x="790474" y="1155700"/>
                  </a:lnTo>
                  <a:lnTo>
                    <a:pt x="786293" y="1206500"/>
                  </a:lnTo>
                  <a:lnTo>
                    <a:pt x="785266" y="1219200"/>
                  </a:lnTo>
                  <a:lnTo>
                    <a:pt x="784159" y="1219200"/>
                  </a:lnTo>
                  <a:lnTo>
                    <a:pt x="782978" y="1231900"/>
                  </a:lnTo>
                  <a:lnTo>
                    <a:pt x="781730" y="1244600"/>
                  </a:lnTo>
                  <a:lnTo>
                    <a:pt x="840341" y="1244600"/>
                  </a:lnTo>
                  <a:lnTo>
                    <a:pt x="811295" y="1282700"/>
                  </a:lnTo>
                  <a:lnTo>
                    <a:pt x="781900" y="1320800"/>
                  </a:lnTo>
                  <a:lnTo>
                    <a:pt x="752303" y="1371600"/>
                  </a:lnTo>
                  <a:lnTo>
                    <a:pt x="692275" y="1460500"/>
                  </a:lnTo>
                  <a:lnTo>
                    <a:pt x="662199" y="1498600"/>
                  </a:lnTo>
                  <a:lnTo>
                    <a:pt x="632560" y="1536700"/>
                  </a:lnTo>
                  <a:lnTo>
                    <a:pt x="603500" y="1587500"/>
                  </a:lnTo>
                  <a:lnTo>
                    <a:pt x="575163" y="1625600"/>
                  </a:lnTo>
                  <a:lnTo>
                    <a:pt x="547691" y="1676400"/>
                  </a:lnTo>
                  <a:lnTo>
                    <a:pt x="521227" y="1714500"/>
                  </a:lnTo>
                  <a:lnTo>
                    <a:pt x="495915" y="1752600"/>
                  </a:lnTo>
                  <a:lnTo>
                    <a:pt x="471896" y="1803400"/>
                  </a:lnTo>
                  <a:lnTo>
                    <a:pt x="449314" y="1841500"/>
                  </a:lnTo>
                  <a:lnTo>
                    <a:pt x="428312" y="1892300"/>
                  </a:lnTo>
                  <a:lnTo>
                    <a:pt x="506427" y="1892300"/>
                  </a:lnTo>
                  <a:lnTo>
                    <a:pt x="495642" y="1905000"/>
                  </a:lnTo>
                  <a:lnTo>
                    <a:pt x="466037" y="1943100"/>
                  </a:lnTo>
                  <a:lnTo>
                    <a:pt x="457114" y="1955800"/>
                  </a:lnTo>
                  <a:close/>
                </a:path>
                <a:path w="1818639" h="3175000">
                  <a:moveTo>
                    <a:pt x="1058867" y="1016000"/>
                  </a:moveTo>
                  <a:lnTo>
                    <a:pt x="980422" y="1016000"/>
                  </a:lnTo>
                  <a:lnTo>
                    <a:pt x="986358" y="1003300"/>
                  </a:lnTo>
                  <a:lnTo>
                    <a:pt x="998490" y="1003300"/>
                  </a:lnTo>
                  <a:lnTo>
                    <a:pt x="1004683" y="990600"/>
                  </a:lnTo>
                  <a:lnTo>
                    <a:pt x="1061386" y="952500"/>
                  </a:lnTo>
                  <a:lnTo>
                    <a:pt x="1112509" y="927100"/>
                  </a:lnTo>
                  <a:lnTo>
                    <a:pt x="1157951" y="901700"/>
                  </a:lnTo>
                  <a:lnTo>
                    <a:pt x="1197609" y="889000"/>
                  </a:lnTo>
                  <a:lnTo>
                    <a:pt x="1231384" y="876300"/>
                  </a:lnTo>
                  <a:lnTo>
                    <a:pt x="1262734" y="889000"/>
                  </a:lnTo>
                  <a:lnTo>
                    <a:pt x="1284143" y="889000"/>
                  </a:lnTo>
                  <a:lnTo>
                    <a:pt x="1297474" y="901700"/>
                  </a:lnTo>
                  <a:lnTo>
                    <a:pt x="1304596" y="914400"/>
                  </a:lnTo>
                  <a:lnTo>
                    <a:pt x="1306882" y="927100"/>
                  </a:lnTo>
                  <a:lnTo>
                    <a:pt x="1231708" y="927100"/>
                  </a:lnTo>
                  <a:lnTo>
                    <a:pt x="1204732" y="939800"/>
                  </a:lnTo>
                  <a:lnTo>
                    <a:pt x="1173432" y="939800"/>
                  </a:lnTo>
                  <a:lnTo>
                    <a:pt x="1139010" y="965200"/>
                  </a:lnTo>
                  <a:lnTo>
                    <a:pt x="1102663" y="977900"/>
                  </a:lnTo>
                  <a:lnTo>
                    <a:pt x="1058867" y="1016000"/>
                  </a:lnTo>
                  <a:close/>
                </a:path>
                <a:path w="1818639" h="3175000">
                  <a:moveTo>
                    <a:pt x="1194750" y="1041400"/>
                  </a:moveTo>
                  <a:lnTo>
                    <a:pt x="1154144" y="1028700"/>
                  </a:lnTo>
                  <a:lnTo>
                    <a:pt x="1144590" y="1028700"/>
                  </a:lnTo>
                  <a:lnTo>
                    <a:pt x="1138049" y="1016000"/>
                  </a:lnTo>
                  <a:lnTo>
                    <a:pt x="1135189" y="1016000"/>
                  </a:lnTo>
                  <a:lnTo>
                    <a:pt x="1136680" y="1003300"/>
                  </a:lnTo>
                  <a:lnTo>
                    <a:pt x="1141376" y="990600"/>
                  </a:lnTo>
                  <a:lnTo>
                    <a:pt x="1214932" y="990600"/>
                  </a:lnTo>
                  <a:lnTo>
                    <a:pt x="1233556" y="977900"/>
                  </a:lnTo>
                  <a:lnTo>
                    <a:pt x="1247692" y="965200"/>
                  </a:lnTo>
                  <a:lnTo>
                    <a:pt x="1254489" y="952500"/>
                  </a:lnTo>
                  <a:lnTo>
                    <a:pt x="1258634" y="952500"/>
                  </a:lnTo>
                  <a:lnTo>
                    <a:pt x="1260292" y="939800"/>
                  </a:lnTo>
                  <a:lnTo>
                    <a:pt x="1256350" y="939800"/>
                  </a:lnTo>
                  <a:lnTo>
                    <a:pt x="1250297" y="927100"/>
                  </a:lnTo>
                  <a:lnTo>
                    <a:pt x="1306882" y="927100"/>
                  </a:lnTo>
                  <a:lnTo>
                    <a:pt x="1309168" y="939800"/>
                  </a:lnTo>
                  <a:lnTo>
                    <a:pt x="1306825" y="965200"/>
                  </a:lnTo>
                  <a:lnTo>
                    <a:pt x="1297873" y="977900"/>
                  </a:lnTo>
                  <a:lnTo>
                    <a:pt x="1282621" y="1003300"/>
                  </a:lnTo>
                  <a:lnTo>
                    <a:pt x="1259810" y="1016000"/>
                  </a:lnTo>
                  <a:lnTo>
                    <a:pt x="1230246" y="1028700"/>
                  </a:lnTo>
                  <a:lnTo>
                    <a:pt x="1194750" y="1041400"/>
                  </a:lnTo>
                  <a:close/>
                </a:path>
                <a:path w="1818639" h="3175000">
                  <a:moveTo>
                    <a:pt x="168598" y="1752600"/>
                  </a:moveTo>
                  <a:lnTo>
                    <a:pt x="142316" y="1752600"/>
                  </a:lnTo>
                  <a:lnTo>
                    <a:pt x="87233" y="1739900"/>
                  </a:lnTo>
                  <a:lnTo>
                    <a:pt x="44674" y="1701800"/>
                  </a:lnTo>
                  <a:lnTo>
                    <a:pt x="15662" y="1663700"/>
                  </a:lnTo>
                  <a:lnTo>
                    <a:pt x="1219" y="1625600"/>
                  </a:lnTo>
                  <a:lnTo>
                    <a:pt x="0" y="1600200"/>
                  </a:lnTo>
                  <a:lnTo>
                    <a:pt x="4019" y="1587500"/>
                  </a:lnTo>
                  <a:lnTo>
                    <a:pt x="12988" y="1574800"/>
                  </a:lnTo>
                  <a:lnTo>
                    <a:pt x="26618" y="1562100"/>
                  </a:lnTo>
                  <a:lnTo>
                    <a:pt x="48224" y="1549400"/>
                  </a:lnTo>
                  <a:lnTo>
                    <a:pt x="78639" y="1562100"/>
                  </a:lnTo>
                  <a:lnTo>
                    <a:pt x="118975" y="1574800"/>
                  </a:lnTo>
                  <a:lnTo>
                    <a:pt x="153220" y="1600200"/>
                  </a:lnTo>
                  <a:lnTo>
                    <a:pt x="49547" y="1600200"/>
                  </a:lnTo>
                  <a:lnTo>
                    <a:pt x="47655" y="1612900"/>
                  </a:lnTo>
                  <a:lnTo>
                    <a:pt x="49302" y="1612900"/>
                  </a:lnTo>
                  <a:lnTo>
                    <a:pt x="58386" y="1638300"/>
                  </a:lnTo>
                  <a:lnTo>
                    <a:pt x="78662" y="1663700"/>
                  </a:lnTo>
                  <a:lnTo>
                    <a:pt x="110778" y="1689100"/>
                  </a:lnTo>
                  <a:lnTo>
                    <a:pt x="155383" y="1714500"/>
                  </a:lnTo>
                  <a:lnTo>
                    <a:pt x="170221" y="1714500"/>
                  </a:lnTo>
                  <a:lnTo>
                    <a:pt x="173389" y="1727200"/>
                  </a:lnTo>
                  <a:lnTo>
                    <a:pt x="172926" y="1739900"/>
                  </a:lnTo>
                  <a:lnTo>
                    <a:pt x="168598" y="1752600"/>
                  </a:lnTo>
                  <a:close/>
                </a:path>
                <a:path w="1818639" h="3175000">
                  <a:moveTo>
                    <a:pt x="1099615" y="3175000"/>
                  </a:moveTo>
                  <a:lnTo>
                    <a:pt x="1087232" y="3175000"/>
                  </a:lnTo>
                  <a:lnTo>
                    <a:pt x="1057773" y="3162300"/>
                  </a:lnTo>
                  <a:lnTo>
                    <a:pt x="1013755" y="3162300"/>
                  </a:lnTo>
                  <a:lnTo>
                    <a:pt x="957693" y="3149600"/>
                  </a:lnTo>
                  <a:lnTo>
                    <a:pt x="892103" y="3124200"/>
                  </a:lnTo>
                  <a:lnTo>
                    <a:pt x="819502" y="3098800"/>
                  </a:lnTo>
                  <a:lnTo>
                    <a:pt x="742405" y="3073400"/>
                  </a:lnTo>
                  <a:lnTo>
                    <a:pt x="697171" y="3048000"/>
                  </a:lnTo>
                  <a:lnTo>
                    <a:pt x="654071" y="3009900"/>
                  </a:lnTo>
                  <a:lnTo>
                    <a:pt x="613148" y="2984500"/>
                  </a:lnTo>
                  <a:lnTo>
                    <a:pt x="574446" y="2959100"/>
                  </a:lnTo>
                  <a:lnTo>
                    <a:pt x="538011" y="2921000"/>
                  </a:lnTo>
                  <a:lnTo>
                    <a:pt x="503885" y="2882900"/>
                  </a:lnTo>
                  <a:lnTo>
                    <a:pt x="472112" y="2857500"/>
                  </a:lnTo>
                  <a:lnTo>
                    <a:pt x="443524" y="2819400"/>
                  </a:lnTo>
                  <a:lnTo>
                    <a:pt x="417226" y="2781300"/>
                  </a:lnTo>
                  <a:lnTo>
                    <a:pt x="393231" y="2730500"/>
                  </a:lnTo>
                  <a:lnTo>
                    <a:pt x="371553" y="2692400"/>
                  </a:lnTo>
                  <a:lnTo>
                    <a:pt x="352206" y="2654300"/>
                  </a:lnTo>
                  <a:lnTo>
                    <a:pt x="335202" y="2603500"/>
                  </a:lnTo>
                  <a:lnTo>
                    <a:pt x="320556" y="2552700"/>
                  </a:lnTo>
                  <a:lnTo>
                    <a:pt x="308281" y="2501900"/>
                  </a:lnTo>
                  <a:lnTo>
                    <a:pt x="298390" y="2451100"/>
                  </a:lnTo>
                  <a:lnTo>
                    <a:pt x="291158" y="2400300"/>
                  </a:lnTo>
                  <a:lnTo>
                    <a:pt x="286687" y="2349500"/>
                  </a:lnTo>
                  <a:lnTo>
                    <a:pt x="284978" y="2298700"/>
                  </a:lnTo>
                  <a:lnTo>
                    <a:pt x="286028" y="2247900"/>
                  </a:lnTo>
                  <a:lnTo>
                    <a:pt x="289836" y="2209800"/>
                  </a:lnTo>
                  <a:lnTo>
                    <a:pt x="296402" y="2159000"/>
                  </a:lnTo>
                  <a:lnTo>
                    <a:pt x="297576" y="2146300"/>
                  </a:lnTo>
                  <a:lnTo>
                    <a:pt x="298846" y="2133600"/>
                  </a:lnTo>
                  <a:lnTo>
                    <a:pt x="300203" y="2133600"/>
                  </a:lnTo>
                  <a:lnTo>
                    <a:pt x="306777" y="2082800"/>
                  </a:lnTo>
                  <a:lnTo>
                    <a:pt x="307211" y="2019300"/>
                  </a:lnTo>
                  <a:lnTo>
                    <a:pt x="301603" y="1968500"/>
                  </a:lnTo>
                  <a:lnTo>
                    <a:pt x="290052" y="1917700"/>
                  </a:lnTo>
                  <a:lnTo>
                    <a:pt x="289448" y="1917700"/>
                  </a:lnTo>
                  <a:lnTo>
                    <a:pt x="276778" y="1879600"/>
                  </a:lnTo>
                  <a:lnTo>
                    <a:pt x="259807" y="1828800"/>
                  </a:lnTo>
                  <a:lnTo>
                    <a:pt x="237958" y="1790700"/>
                  </a:lnTo>
                  <a:lnTo>
                    <a:pt x="210657" y="1739900"/>
                  </a:lnTo>
                  <a:lnTo>
                    <a:pt x="177328" y="1689100"/>
                  </a:lnTo>
                  <a:lnTo>
                    <a:pt x="137394" y="1651000"/>
                  </a:lnTo>
                  <a:lnTo>
                    <a:pt x="101088" y="1625600"/>
                  </a:lnTo>
                  <a:lnTo>
                    <a:pt x="74730" y="1612900"/>
                  </a:lnTo>
                  <a:lnTo>
                    <a:pt x="57906" y="1600200"/>
                  </a:lnTo>
                  <a:lnTo>
                    <a:pt x="153220" y="1600200"/>
                  </a:lnTo>
                  <a:lnTo>
                    <a:pt x="170343" y="1612900"/>
                  </a:lnTo>
                  <a:lnTo>
                    <a:pt x="208497" y="1651000"/>
                  </a:lnTo>
                  <a:lnTo>
                    <a:pt x="241174" y="1701800"/>
                  </a:lnTo>
                  <a:lnTo>
                    <a:pt x="268785" y="1739900"/>
                  </a:lnTo>
                  <a:lnTo>
                    <a:pt x="291745" y="1790700"/>
                  </a:lnTo>
                  <a:lnTo>
                    <a:pt x="310464" y="1828800"/>
                  </a:lnTo>
                  <a:lnTo>
                    <a:pt x="325355" y="1866900"/>
                  </a:lnTo>
                  <a:lnTo>
                    <a:pt x="336831" y="1905000"/>
                  </a:lnTo>
                  <a:lnTo>
                    <a:pt x="346515" y="1943100"/>
                  </a:lnTo>
                  <a:lnTo>
                    <a:pt x="349154" y="1955800"/>
                  </a:lnTo>
                  <a:lnTo>
                    <a:pt x="457114" y="1955800"/>
                  </a:lnTo>
                  <a:lnTo>
                    <a:pt x="439268" y="1981200"/>
                  </a:lnTo>
                  <a:lnTo>
                    <a:pt x="415417" y="2019300"/>
                  </a:lnTo>
                  <a:lnTo>
                    <a:pt x="394567" y="2070100"/>
                  </a:lnTo>
                  <a:lnTo>
                    <a:pt x="376802" y="2108200"/>
                  </a:lnTo>
                  <a:lnTo>
                    <a:pt x="362204" y="2159000"/>
                  </a:lnTo>
                  <a:lnTo>
                    <a:pt x="350856" y="2197100"/>
                  </a:lnTo>
                  <a:lnTo>
                    <a:pt x="342842" y="2247900"/>
                  </a:lnTo>
                  <a:lnTo>
                    <a:pt x="338245" y="2298700"/>
                  </a:lnTo>
                  <a:lnTo>
                    <a:pt x="337147" y="2349500"/>
                  </a:lnTo>
                  <a:lnTo>
                    <a:pt x="339631" y="2387600"/>
                  </a:lnTo>
                  <a:lnTo>
                    <a:pt x="345782" y="2438400"/>
                  </a:lnTo>
                  <a:lnTo>
                    <a:pt x="346552" y="2451100"/>
                  </a:lnTo>
                  <a:lnTo>
                    <a:pt x="356784" y="2501900"/>
                  </a:lnTo>
                  <a:lnTo>
                    <a:pt x="369565" y="2552700"/>
                  </a:lnTo>
                  <a:lnTo>
                    <a:pt x="384888" y="2590800"/>
                  </a:lnTo>
                  <a:lnTo>
                    <a:pt x="402747" y="2641600"/>
                  </a:lnTo>
                  <a:lnTo>
                    <a:pt x="423134" y="2692400"/>
                  </a:lnTo>
                  <a:lnTo>
                    <a:pt x="446042" y="2730500"/>
                  </a:lnTo>
                  <a:lnTo>
                    <a:pt x="471465" y="2768600"/>
                  </a:lnTo>
                  <a:lnTo>
                    <a:pt x="499396" y="2806700"/>
                  </a:lnTo>
                  <a:lnTo>
                    <a:pt x="529827" y="2844800"/>
                  </a:lnTo>
                  <a:lnTo>
                    <a:pt x="562752" y="2882900"/>
                  </a:lnTo>
                  <a:lnTo>
                    <a:pt x="598163" y="2908300"/>
                  </a:lnTo>
                  <a:lnTo>
                    <a:pt x="636055" y="2946400"/>
                  </a:lnTo>
                  <a:lnTo>
                    <a:pt x="676419" y="2971800"/>
                  </a:lnTo>
                  <a:lnTo>
                    <a:pt x="719248" y="2997200"/>
                  </a:lnTo>
                  <a:lnTo>
                    <a:pt x="764537" y="3022600"/>
                  </a:lnTo>
                  <a:lnTo>
                    <a:pt x="821301" y="3048000"/>
                  </a:lnTo>
                  <a:lnTo>
                    <a:pt x="876012" y="3073400"/>
                  </a:lnTo>
                  <a:lnTo>
                    <a:pt x="927490" y="3086100"/>
                  </a:lnTo>
                  <a:lnTo>
                    <a:pt x="974554" y="3098800"/>
                  </a:lnTo>
                  <a:lnTo>
                    <a:pt x="1048675" y="3098800"/>
                  </a:lnTo>
                  <a:lnTo>
                    <a:pt x="1079620" y="3111500"/>
                  </a:lnTo>
                  <a:lnTo>
                    <a:pt x="1102035" y="3124200"/>
                  </a:lnTo>
                  <a:lnTo>
                    <a:pt x="1113646" y="3124200"/>
                  </a:lnTo>
                  <a:lnTo>
                    <a:pt x="1124254" y="3136900"/>
                  </a:lnTo>
                  <a:lnTo>
                    <a:pt x="1124376" y="3149600"/>
                  </a:lnTo>
                  <a:lnTo>
                    <a:pt x="1115625" y="3162300"/>
                  </a:lnTo>
                  <a:lnTo>
                    <a:pt x="1099615" y="3175000"/>
                  </a:lnTo>
                  <a:close/>
                </a:path>
                <a:path w="1818639" h="3175000">
                  <a:moveTo>
                    <a:pt x="506427" y="1892300"/>
                  </a:moveTo>
                  <a:lnTo>
                    <a:pt x="428312" y="1892300"/>
                  </a:lnTo>
                  <a:lnTo>
                    <a:pt x="437009" y="1879600"/>
                  </a:lnTo>
                  <a:lnTo>
                    <a:pt x="446063" y="1866900"/>
                  </a:lnTo>
                  <a:lnTo>
                    <a:pt x="455475" y="1866900"/>
                  </a:lnTo>
                  <a:lnTo>
                    <a:pt x="465246" y="1854200"/>
                  </a:lnTo>
                  <a:lnTo>
                    <a:pt x="495330" y="1828800"/>
                  </a:lnTo>
                  <a:lnTo>
                    <a:pt x="529405" y="1803400"/>
                  </a:lnTo>
                  <a:lnTo>
                    <a:pt x="567247" y="1778000"/>
                  </a:lnTo>
                  <a:lnTo>
                    <a:pt x="608635" y="1739900"/>
                  </a:lnTo>
                  <a:lnTo>
                    <a:pt x="653347" y="1714500"/>
                  </a:lnTo>
                  <a:lnTo>
                    <a:pt x="701161" y="1689100"/>
                  </a:lnTo>
                  <a:lnTo>
                    <a:pt x="751857" y="1676400"/>
                  </a:lnTo>
                  <a:lnTo>
                    <a:pt x="805211" y="1651000"/>
                  </a:lnTo>
                  <a:lnTo>
                    <a:pt x="820473" y="1663700"/>
                  </a:lnTo>
                  <a:lnTo>
                    <a:pt x="831564" y="1663700"/>
                  </a:lnTo>
                  <a:lnTo>
                    <a:pt x="836057" y="1676400"/>
                  </a:lnTo>
                  <a:lnTo>
                    <a:pt x="831530" y="1689100"/>
                  </a:lnTo>
                  <a:lnTo>
                    <a:pt x="826636" y="1701800"/>
                  </a:lnTo>
                  <a:lnTo>
                    <a:pt x="813927" y="1727200"/>
                  </a:lnTo>
                  <a:lnTo>
                    <a:pt x="742125" y="1727200"/>
                  </a:lnTo>
                  <a:lnTo>
                    <a:pt x="722073" y="1739900"/>
                  </a:lnTo>
                  <a:lnTo>
                    <a:pt x="702456" y="1752600"/>
                  </a:lnTo>
                  <a:lnTo>
                    <a:pt x="683285" y="1752600"/>
                  </a:lnTo>
                  <a:lnTo>
                    <a:pt x="640751" y="1778000"/>
                  </a:lnTo>
                  <a:lnTo>
                    <a:pt x="600636" y="1816100"/>
                  </a:lnTo>
                  <a:lnTo>
                    <a:pt x="563024" y="1841500"/>
                  </a:lnTo>
                  <a:lnTo>
                    <a:pt x="527998" y="1866900"/>
                  </a:lnTo>
                  <a:lnTo>
                    <a:pt x="506427" y="1892300"/>
                  </a:lnTo>
                  <a:close/>
                </a:path>
                <a:path w="1818639" h="3175000">
                  <a:moveTo>
                    <a:pt x="407835" y="2286000"/>
                  </a:moveTo>
                  <a:lnTo>
                    <a:pt x="397044" y="2235200"/>
                  </a:lnTo>
                  <a:lnTo>
                    <a:pt x="455244" y="2222500"/>
                  </a:lnTo>
                  <a:lnTo>
                    <a:pt x="504953" y="2209800"/>
                  </a:lnTo>
                  <a:lnTo>
                    <a:pt x="547066" y="2184400"/>
                  </a:lnTo>
                  <a:lnTo>
                    <a:pt x="582479" y="2159000"/>
                  </a:lnTo>
                  <a:lnTo>
                    <a:pt x="612084" y="2120900"/>
                  </a:lnTo>
                  <a:lnTo>
                    <a:pt x="636777" y="2095500"/>
                  </a:lnTo>
                  <a:lnTo>
                    <a:pt x="657453" y="2057400"/>
                  </a:lnTo>
                  <a:lnTo>
                    <a:pt x="675004" y="2006600"/>
                  </a:lnTo>
                  <a:lnTo>
                    <a:pt x="690327" y="1955800"/>
                  </a:lnTo>
                  <a:lnTo>
                    <a:pt x="704314" y="1905000"/>
                  </a:lnTo>
                  <a:lnTo>
                    <a:pt x="719460" y="1841500"/>
                  </a:lnTo>
                  <a:lnTo>
                    <a:pt x="734637" y="1790700"/>
                  </a:lnTo>
                  <a:lnTo>
                    <a:pt x="749224" y="1752600"/>
                  </a:lnTo>
                  <a:lnTo>
                    <a:pt x="762601" y="1727200"/>
                  </a:lnTo>
                  <a:lnTo>
                    <a:pt x="813927" y="1727200"/>
                  </a:lnTo>
                  <a:lnTo>
                    <a:pt x="795701" y="1765300"/>
                  </a:lnTo>
                  <a:lnTo>
                    <a:pt x="774256" y="1828800"/>
                  </a:lnTo>
                  <a:lnTo>
                    <a:pt x="751890" y="1917700"/>
                  </a:lnTo>
                  <a:lnTo>
                    <a:pt x="734783" y="1981200"/>
                  </a:lnTo>
                  <a:lnTo>
                    <a:pt x="716371" y="2044700"/>
                  </a:lnTo>
                  <a:lnTo>
                    <a:pt x="695993" y="2082800"/>
                  </a:lnTo>
                  <a:lnTo>
                    <a:pt x="672990" y="2120900"/>
                  </a:lnTo>
                  <a:lnTo>
                    <a:pt x="646702" y="2159000"/>
                  </a:lnTo>
                  <a:lnTo>
                    <a:pt x="612533" y="2197100"/>
                  </a:lnTo>
                  <a:lnTo>
                    <a:pt x="572419" y="2222500"/>
                  </a:lnTo>
                  <a:lnTo>
                    <a:pt x="525503" y="2247900"/>
                  </a:lnTo>
                  <a:lnTo>
                    <a:pt x="470928" y="2273300"/>
                  </a:lnTo>
                  <a:lnTo>
                    <a:pt x="407835" y="2286000"/>
                  </a:lnTo>
                  <a:close/>
                </a:path>
                <a:path w="1818639" h="3175000">
                  <a:moveTo>
                    <a:pt x="1048675" y="3098800"/>
                  </a:moveTo>
                  <a:lnTo>
                    <a:pt x="974554" y="3098800"/>
                  </a:lnTo>
                  <a:lnTo>
                    <a:pt x="959005" y="3086100"/>
                  </a:lnTo>
                  <a:lnTo>
                    <a:pt x="943553" y="3086100"/>
                  </a:lnTo>
                  <a:lnTo>
                    <a:pt x="928243" y="3073400"/>
                  </a:lnTo>
                  <a:lnTo>
                    <a:pt x="913123" y="3060700"/>
                  </a:lnTo>
                  <a:lnTo>
                    <a:pt x="870398" y="3035300"/>
                  </a:lnTo>
                  <a:lnTo>
                    <a:pt x="833189" y="2997200"/>
                  </a:lnTo>
                  <a:lnTo>
                    <a:pt x="801404" y="2959100"/>
                  </a:lnTo>
                  <a:lnTo>
                    <a:pt x="774953" y="2921000"/>
                  </a:lnTo>
                  <a:lnTo>
                    <a:pt x="753743" y="2882900"/>
                  </a:lnTo>
                  <a:lnTo>
                    <a:pt x="737684" y="2832100"/>
                  </a:lnTo>
                  <a:lnTo>
                    <a:pt x="727666" y="2794000"/>
                  </a:lnTo>
                  <a:lnTo>
                    <a:pt x="724150" y="2743200"/>
                  </a:lnTo>
                  <a:lnTo>
                    <a:pt x="726993" y="2705100"/>
                  </a:lnTo>
                  <a:lnTo>
                    <a:pt x="736051" y="2654300"/>
                  </a:lnTo>
                  <a:lnTo>
                    <a:pt x="751180" y="2616200"/>
                  </a:lnTo>
                  <a:lnTo>
                    <a:pt x="772236" y="2578100"/>
                  </a:lnTo>
                  <a:lnTo>
                    <a:pt x="802055" y="2540000"/>
                  </a:lnTo>
                  <a:lnTo>
                    <a:pt x="837856" y="2501900"/>
                  </a:lnTo>
                  <a:lnTo>
                    <a:pt x="879270" y="2476500"/>
                  </a:lnTo>
                  <a:lnTo>
                    <a:pt x="925928" y="2463800"/>
                  </a:lnTo>
                  <a:lnTo>
                    <a:pt x="977462" y="2451100"/>
                  </a:lnTo>
                  <a:lnTo>
                    <a:pt x="1089307" y="2451100"/>
                  </a:lnTo>
                  <a:lnTo>
                    <a:pt x="1195681" y="2476500"/>
                  </a:lnTo>
                  <a:lnTo>
                    <a:pt x="1245783" y="2476500"/>
                  </a:lnTo>
                  <a:lnTo>
                    <a:pt x="1350602" y="2501900"/>
                  </a:lnTo>
                  <a:lnTo>
                    <a:pt x="982971" y="2501900"/>
                  </a:lnTo>
                  <a:lnTo>
                    <a:pt x="929935" y="2514600"/>
                  </a:lnTo>
                  <a:lnTo>
                    <a:pt x="883539" y="2540000"/>
                  </a:lnTo>
                  <a:lnTo>
                    <a:pt x="844378" y="2565400"/>
                  </a:lnTo>
                  <a:lnTo>
                    <a:pt x="813050" y="2603500"/>
                  </a:lnTo>
                  <a:lnTo>
                    <a:pt x="792275" y="2641600"/>
                  </a:lnTo>
                  <a:lnTo>
                    <a:pt x="778084" y="2679700"/>
                  </a:lnTo>
                  <a:lnTo>
                    <a:pt x="771419" y="2730500"/>
                  </a:lnTo>
                  <a:lnTo>
                    <a:pt x="773222" y="2781300"/>
                  </a:lnTo>
                  <a:lnTo>
                    <a:pt x="784436" y="2819400"/>
                  </a:lnTo>
                  <a:lnTo>
                    <a:pt x="811356" y="2882900"/>
                  </a:lnTo>
                  <a:lnTo>
                    <a:pt x="845679" y="2933700"/>
                  </a:lnTo>
                  <a:lnTo>
                    <a:pt x="885128" y="2971800"/>
                  </a:lnTo>
                  <a:lnTo>
                    <a:pt x="927429" y="3009900"/>
                  </a:lnTo>
                  <a:lnTo>
                    <a:pt x="970304" y="3048000"/>
                  </a:lnTo>
                  <a:lnTo>
                    <a:pt x="1011478" y="3073400"/>
                  </a:lnTo>
                  <a:lnTo>
                    <a:pt x="1048675" y="3098800"/>
                  </a:lnTo>
                  <a:close/>
                </a:path>
                <a:path w="1818639" h="3175000">
                  <a:moveTo>
                    <a:pt x="1403020" y="2514600"/>
                  </a:moveTo>
                  <a:lnTo>
                    <a:pt x="1138159" y="2514600"/>
                  </a:lnTo>
                  <a:lnTo>
                    <a:pt x="1087024" y="2501900"/>
                  </a:lnTo>
                  <a:lnTo>
                    <a:pt x="1350602" y="2501900"/>
                  </a:lnTo>
                  <a:lnTo>
                    <a:pt x="1403020" y="2514600"/>
                  </a:lnTo>
                  <a:close/>
                </a:path>
              </a:pathLst>
            </a:custGeom>
            <a:solidFill>
              <a:srgbClr val="182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1600771" y="3449677"/>
            <a:ext cx="0" cy="5754370"/>
          </a:xfrm>
          <a:custGeom>
            <a:avLst/>
            <a:gdLst/>
            <a:ahLst/>
            <a:cxnLst/>
            <a:rect l="l" t="t" r="r" b="b"/>
            <a:pathLst>
              <a:path h="5754370">
                <a:moveTo>
                  <a:pt x="0" y="5753805"/>
                </a:moveTo>
                <a:lnTo>
                  <a:pt x="0" y="0"/>
                </a:lnTo>
              </a:path>
            </a:pathLst>
          </a:custGeom>
          <a:ln w="47624">
            <a:solidFill>
              <a:srgbClr val="D47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2442107" y="2937414"/>
            <a:ext cx="5843905" cy="7350125"/>
            <a:chOff x="12442107" y="2937414"/>
            <a:chExt cx="5843905" cy="7350125"/>
          </a:xfrm>
        </p:grpSpPr>
        <p:sp>
          <p:nvSpPr>
            <p:cNvPr id="18" name="object 18"/>
            <p:cNvSpPr/>
            <p:nvPr/>
          </p:nvSpPr>
          <p:spPr>
            <a:xfrm>
              <a:off x="15813616" y="8294375"/>
              <a:ext cx="2412365" cy="1992630"/>
            </a:xfrm>
            <a:custGeom>
              <a:avLst/>
              <a:gdLst/>
              <a:ahLst/>
              <a:cxnLst/>
              <a:rect l="l" t="t" r="r" b="b"/>
              <a:pathLst>
                <a:path w="2412365" h="1992629">
                  <a:moveTo>
                    <a:pt x="794127" y="1659"/>
                  </a:moveTo>
                  <a:lnTo>
                    <a:pt x="793940" y="0"/>
                  </a:lnTo>
                  <a:lnTo>
                    <a:pt x="792271" y="0"/>
                  </a:lnTo>
                  <a:lnTo>
                    <a:pt x="794127" y="1659"/>
                  </a:lnTo>
                  <a:close/>
                </a:path>
                <a:path w="2412365" h="1992629">
                  <a:moveTo>
                    <a:pt x="1193962" y="1308100"/>
                  </a:moveTo>
                  <a:lnTo>
                    <a:pt x="1313614" y="1308100"/>
                  </a:lnTo>
                  <a:lnTo>
                    <a:pt x="1279316" y="1270000"/>
                  </a:lnTo>
                  <a:lnTo>
                    <a:pt x="1105730" y="1079500"/>
                  </a:lnTo>
                  <a:lnTo>
                    <a:pt x="1071745" y="1041400"/>
                  </a:lnTo>
                  <a:lnTo>
                    <a:pt x="1047441" y="1016000"/>
                  </a:lnTo>
                  <a:lnTo>
                    <a:pt x="1026021" y="977900"/>
                  </a:lnTo>
                  <a:lnTo>
                    <a:pt x="1005883" y="939800"/>
                  </a:lnTo>
                  <a:lnTo>
                    <a:pt x="985424" y="901700"/>
                  </a:lnTo>
                  <a:lnTo>
                    <a:pt x="982847" y="901700"/>
                  </a:lnTo>
                  <a:lnTo>
                    <a:pt x="981472" y="889000"/>
                  </a:lnTo>
                  <a:lnTo>
                    <a:pt x="981218" y="889000"/>
                  </a:lnTo>
                  <a:lnTo>
                    <a:pt x="982006" y="876300"/>
                  </a:lnTo>
                  <a:lnTo>
                    <a:pt x="988718" y="838200"/>
                  </a:lnTo>
                  <a:lnTo>
                    <a:pt x="993157" y="787400"/>
                  </a:lnTo>
                  <a:lnTo>
                    <a:pt x="995712" y="736600"/>
                  </a:lnTo>
                  <a:lnTo>
                    <a:pt x="996768" y="685800"/>
                  </a:lnTo>
                  <a:lnTo>
                    <a:pt x="996713" y="635000"/>
                  </a:lnTo>
                  <a:lnTo>
                    <a:pt x="995934" y="584200"/>
                  </a:lnTo>
                  <a:lnTo>
                    <a:pt x="994816" y="533400"/>
                  </a:lnTo>
                  <a:lnTo>
                    <a:pt x="993748" y="482600"/>
                  </a:lnTo>
                  <a:lnTo>
                    <a:pt x="993116" y="431800"/>
                  </a:lnTo>
                  <a:lnTo>
                    <a:pt x="991484" y="381000"/>
                  </a:lnTo>
                  <a:lnTo>
                    <a:pt x="986862" y="342900"/>
                  </a:lnTo>
                  <a:lnTo>
                    <a:pt x="978562" y="292100"/>
                  </a:lnTo>
                  <a:lnTo>
                    <a:pt x="965897" y="254000"/>
                  </a:lnTo>
                  <a:lnTo>
                    <a:pt x="948178" y="203200"/>
                  </a:lnTo>
                  <a:lnTo>
                    <a:pt x="924719" y="165100"/>
                  </a:lnTo>
                  <a:lnTo>
                    <a:pt x="894830" y="127000"/>
                  </a:lnTo>
                  <a:lnTo>
                    <a:pt x="869791" y="88900"/>
                  </a:lnTo>
                  <a:lnTo>
                    <a:pt x="845794" y="63500"/>
                  </a:lnTo>
                  <a:lnTo>
                    <a:pt x="820675" y="25400"/>
                  </a:lnTo>
                  <a:lnTo>
                    <a:pt x="794127" y="1659"/>
                  </a:lnTo>
                  <a:lnTo>
                    <a:pt x="795369" y="12700"/>
                  </a:lnTo>
                  <a:lnTo>
                    <a:pt x="796958" y="25400"/>
                  </a:lnTo>
                  <a:lnTo>
                    <a:pt x="799108" y="38100"/>
                  </a:lnTo>
                  <a:lnTo>
                    <a:pt x="810528" y="88900"/>
                  </a:lnTo>
                  <a:lnTo>
                    <a:pt x="820435" y="139700"/>
                  </a:lnTo>
                  <a:lnTo>
                    <a:pt x="828839" y="190500"/>
                  </a:lnTo>
                  <a:lnTo>
                    <a:pt x="835752" y="241300"/>
                  </a:lnTo>
                  <a:lnTo>
                    <a:pt x="841182" y="292100"/>
                  </a:lnTo>
                  <a:lnTo>
                    <a:pt x="845140" y="342900"/>
                  </a:lnTo>
                  <a:lnTo>
                    <a:pt x="847635" y="393700"/>
                  </a:lnTo>
                  <a:lnTo>
                    <a:pt x="848679" y="457200"/>
                  </a:lnTo>
                  <a:lnTo>
                    <a:pt x="851694" y="508000"/>
                  </a:lnTo>
                  <a:lnTo>
                    <a:pt x="867939" y="596900"/>
                  </a:lnTo>
                  <a:lnTo>
                    <a:pt x="877970" y="647700"/>
                  </a:lnTo>
                  <a:lnTo>
                    <a:pt x="887138" y="698500"/>
                  </a:lnTo>
                  <a:lnTo>
                    <a:pt x="890130" y="711200"/>
                  </a:lnTo>
                  <a:lnTo>
                    <a:pt x="893121" y="736600"/>
                  </a:lnTo>
                  <a:lnTo>
                    <a:pt x="894830" y="749300"/>
                  </a:lnTo>
                  <a:lnTo>
                    <a:pt x="893976" y="762000"/>
                  </a:lnTo>
                  <a:lnTo>
                    <a:pt x="763668" y="762000"/>
                  </a:lnTo>
                  <a:lnTo>
                    <a:pt x="774390" y="774700"/>
                  </a:lnTo>
                  <a:lnTo>
                    <a:pt x="807135" y="800100"/>
                  </a:lnTo>
                  <a:lnTo>
                    <a:pt x="840132" y="838200"/>
                  </a:lnTo>
                  <a:lnTo>
                    <a:pt x="579235" y="838200"/>
                  </a:lnTo>
                  <a:lnTo>
                    <a:pt x="623902" y="850900"/>
                  </a:lnTo>
                  <a:lnTo>
                    <a:pt x="671099" y="876300"/>
                  </a:lnTo>
                  <a:lnTo>
                    <a:pt x="718580" y="889000"/>
                  </a:lnTo>
                  <a:lnTo>
                    <a:pt x="813827" y="939800"/>
                  </a:lnTo>
                  <a:lnTo>
                    <a:pt x="861308" y="952500"/>
                  </a:lnTo>
                  <a:lnTo>
                    <a:pt x="908505" y="977900"/>
                  </a:lnTo>
                  <a:lnTo>
                    <a:pt x="943986" y="990600"/>
                  </a:lnTo>
                  <a:lnTo>
                    <a:pt x="974420" y="1016000"/>
                  </a:lnTo>
                  <a:lnTo>
                    <a:pt x="1001169" y="1054100"/>
                  </a:lnTo>
                  <a:lnTo>
                    <a:pt x="1025593" y="1092200"/>
                  </a:lnTo>
                  <a:lnTo>
                    <a:pt x="1056970" y="1130300"/>
                  </a:lnTo>
                  <a:lnTo>
                    <a:pt x="1090151" y="1168400"/>
                  </a:lnTo>
                  <a:lnTo>
                    <a:pt x="1124481" y="1219200"/>
                  </a:lnTo>
                  <a:lnTo>
                    <a:pt x="1159303" y="1257300"/>
                  </a:lnTo>
                  <a:lnTo>
                    <a:pt x="1193962" y="1308100"/>
                  </a:lnTo>
                  <a:close/>
                </a:path>
                <a:path w="2412365" h="1992629">
                  <a:moveTo>
                    <a:pt x="1557847" y="1905000"/>
                  </a:moveTo>
                  <a:lnTo>
                    <a:pt x="1654624" y="1905000"/>
                  </a:lnTo>
                  <a:lnTo>
                    <a:pt x="1628035" y="1854200"/>
                  </a:lnTo>
                  <a:lnTo>
                    <a:pt x="1551115" y="1714500"/>
                  </a:lnTo>
                  <a:lnTo>
                    <a:pt x="1500785" y="1612900"/>
                  </a:lnTo>
                  <a:lnTo>
                    <a:pt x="1477816" y="1574800"/>
                  </a:lnTo>
                  <a:lnTo>
                    <a:pt x="1430596" y="1498600"/>
                  </a:lnTo>
                  <a:lnTo>
                    <a:pt x="1407627" y="1447800"/>
                  </a:lnTo>
                  <a:lnTo>
                    <a:pt x="1400630" y="1435100"/>
                  </a:lnTo>
                  <a:lnTo>
                    <a:pt x="1394593" y="1422400"/>
                  </a:lnTo>
                  <a:lnTo>
                    <a:pt x="1390801" y="1409700"/>
                  </a:lnTo>
                  <a:lnTo>
                    <a:pt x="1390534" y="1397000"/>
                  </a:lnTo>
                  <a:lnTo>
                    <a:pt x="1397184" y="1346200"/>
                  </a:lnTo>
                  <a:lnTo>
                    <a:pt x="1405277" y="1295400"/>
                  </a:lnTo>
                  <a:lnTo>
                    <a:pt x="1414331" y="1244600"/>
                  </a:lnTo>
                  <a:lnTo>
                    <a:pt x="1423866" y="1206500"/>
                  </a:lnTo>
                  <a:lnTo>
                    <a:pt x="1433634" y="1155700"/>
                  </a:lnTo>
                  <a:lnTo>
                    <a:pt x="1442356" y="1104900"/>
                  </a:lnTo>
                  <a:lnTo>
                    <a:pt x="1449928" y="1054100"/>
                  </a:lnTo>
                  <a:lnTo>
                    <a:pt x="1456244" y="1003300"/>
                  </a:lnTo>
                  <a:lnTo>
                    <a:pt x="1461199" y="965200"/>
                  </a:lnTo>
                  <a:lnTo>
                    <a:pt x="1464689" y="914400"/>
                  </a:lnTo>
                  <a:lnTo>
                    <a:pt x="1466607" y="863600"/>
                  </a:lnTo>
                  <a:lnTo>
                    <a:pt x="1466850" y="812800"/>
                  </a:lnTo>
                  <a:lnTo>
                    <a:pt x="1465312" y="762000"/>
                  </a:lnTo>
                  <a:lnTo>
                    <a:pt x="1461888" y="711200"/>
                  </a:lnTo>
                  <a:lnTo>
                    <a:pt x="1456473" y="660400"/>
                  </a:lnTo>
                  <a:lnTo>
                    <a:pt x="1448962" y="609600"/>
                  </a:lnTo>
                  <a:lnTo>
                    <a:pt x="1439249" y="558800"/>
                  </a:lnTo>
                  <a:lnTo>
                    <a:pt x="1427407" y="520700"/>
                  </a:lnTo>
                  <a:lnTo>
                    <a:pt x="1413518" y="469900"/>
                  </a:lnTo>
                  <a:lnTo>
                    <a:pt x="1397561" y="419100"/>
                  </a:lnTo>
                  <a:lnTo>
                    <a:pt x="1379515" y="381000"/>
                  </a:lnTo>
                  <a:lnTo>
                    <a:pt x="1359358" y="330200"/>
                  </a:lnTo>
                  <a:lnTo>
                    <a:pt x="1337070" y="292100"/>
                  </a:lnTo>
                  <a:lnTo>
                    <a:pt x="1312629" y="241300"/>
                  </a:lnTo>
                  <a:lnTo>
                    <a:pt x="1286015" y="203200"/>
                  </a:lnTo>
                  <a:lnTo>
                    <a:pt x="1257207" y="165100"/>
                  </a:lnTo>
                  <a:lnTo>
                    <a:pt x="1251291" y="152400"/>
                  </a:lnTo>
                  <a:lnTo>
                    <a:pt x="1245135" y="139700"/>
                  </a:lnTo>
                  <a:lnTo>
                    <a:pt x="1238818" y="139700"/>
                  </a:lnTo>
                  <a:lnTo>
                    <a:pt x="1232422" y="127000"/>
                  </a:lnTo>
                  <a:lnTo>
                    <a:pt x="1224195" y="127000"/>
                  </a:lnTo>
                  <a:lnTo>
                    <a:pt x="1217398" y="114300"/>
                  </a:lnTo>
                  <a:lnTo>
                    <a:pt x="1207636" y="114300"/>
                  </a:lnTo>
                  <a:lnTo>
                    <a:pt x="1209666" y="177800"/>
                  </a:lnTo>
                  <a:lnTo>
                    <a:pt x="1213619" y="241300"/>
                  </a:lnTo>
                  <a:lnTo>
                    <a:pt x="1220211" y="292100"/>
                  </a:lnTo>
                  <a:lnTo>
                    <a:pt x="1227093" y="342900"/>
                  </a:lnTo>
                  <a:lnTo>
                    <a:pt x="1234156" y="393700"/>
                  </a:lnTo>
                  <a:lnTo>
                    <a:pt x="1241289" y="444500"/>
                  </a:lnTo>
                  <a:lnTo>
                    <a:pt x="1248381" y="495300"/>
                  </a:lnTo>
                  <a:lnTo>
                    <a:pt x="1255324" y="558800"/>
                  </a:lnTo>
                  <a:lnTo>
                    <a:pt x="1262006" y="609600"/>
                  </a:lnTo>
                  <a:lnTo>
                    <a:pt x="1268317" y="660400"/>
                  </a:lnTo>
                  <a:lnTo>
                    <a:pt x="1274310" y="711200"/>
                  </a:lnTo>
                  <a:lnTo>
                    <a:pt x="1280365" y="762000"/>
                  </a:lnTo>
                  <a:lnTo>
                    <a:pt x="1286286" y="812800"/>
                  </a:lnTo>
                  <a:lnTo>
                    <a:pt x="1291879" y="863600"/>
                  </a:lnTo>
                  <a:lnTo>
                    <a:pt x="1296948" y="914400"/>
                  </a:lnTo>
                  <a:lnTo>
                    <a:pt x="1301300" y="965200"/>
                  </a:lnTo>
                  <a:lnTo>
                    <a:pt x="1304740" y="1016000"/>
                  </a:lnTo>
                  <a:lnTo>
                    <a:pt x="1307071" y="1079500"/>
                  </a:lnTo>
                  <a:lnTo>
                    <a:pt x="1308100" y="1130300"/>
                  </a:lnTo>
                  <a:lnTo>
                    <a:pt x="1307749" y="1168400"/>
                  </a:lnTo>
                  <a:lnTo>
                    <a:pt x="1307845" y="1206500"/>
                  </a:lnTo>
                  <a:lnTo>
                    <a:pt x="1309341" y="1244600"/>
                  </a:lnTo>
                  <a:lnTo>
                    <a:pt x="1311478" y="1270000"/>
                  </a:lnTo>
                  <a:lnTo>
                    <a:pt x="1313614" y="1308100"/>
                  </a:lnTo>
                  <a:lnTo>
                    <a:pt x="1201840" y="1308100"/>
                  </a:lnTo>
                  <a:lnTo>
                    <a:pt x="1209559" y="1320800"/>
                  </a:lnTo>
                  <a:lnTo>
                    <a:pt x="1216316" y="1333500"/>
                  </a:lnTo>
                  <a:lnTo>
                    <a:pt x="1221311" y="1358900"/>
                  </a:lnTo>
                  <a:lnTo>
                    <a:pt x="1018275" y="1358900"/>
                  </a:lnTo>
                  <a:lnTo>
                    <a:pt x="1065582" y="1371600"/>
                  </a:lnTo>
                  <a:lnTo>
                    <a:pt x="1112769" y="1397000"/>
                  </a:lnTo>
                  <a:lnTo>
                    <a:pt x="1271736" y="1447800"/>
                  </a:lnTo>
                  <a:lnTo>
                    <a:pt x="1291553" y="1460500"/>
                  </a:lnTo>
                  <a:lnTo>
                    <a:pt x="1310409" y="1473200"/>
                  </a:lnTo>
                  <a:lnTo>
                    <a:pt x="1327022" y="1485900"/>
                  </a:lnTo>
                  <a:lnTo>
                    <a:pt x="1340109" y="1511300"/>
                  </a:lnTo>
                  <a:lnTo>
                    <a:pt x="1365598" y="1549400"/>
                  </a:lnTo>
                  <a:lnTo>
                    <a:pt x="1390821" y="1600200"/>
                  </a:lnTo>
                  <a:lnTo>
                    <a:pt x="1415825" y="1638300"/>
                  </a:lnTo>
                  <a:lnTo>
                    <a:pt x="1440661" y="1689100"/>
                  </a:lnTo>
                  <a:lnTo>
                    <a:pt x="1465377" y="1727200"/>
                  </a:lnTo>
                  <a:lnTo>
                    <a:pt x="1490022" y="1778000"/>
                  </a:lnTo>
                  <a:lnTo>
                    <a:pt x="1514647" y="1816100"/>
                  </a:lnTo>
                  <a:lnTo>
                    <a:pt x="1557847" y="1905000"/>
                  </a:lnTo>
                  <a:close/>
                </a:path>
                <a:path w="2412365" h="1992629">
                  <a:moveTo>
                    <a:pt x="763668" y="762000"/>
                  </a:moveTo>
                  <a:lnTo>
                    <a:pt x="893976" y="762000"/>
                  </a:lnTo>
                  <a:lnTo>
                    <a:pt x="866818" y="723900"/>
                  </a:lnTo>
                  <a:lnTo>
                    <a:pt x="839168" y="685800"/>
                  </a:lnTo>
                  <a:lnTo>
                    <a:pt x="811764" y="647700"/>
                  </a:lnTo>
                  <a:lnTo>
                    <a:pt x="785345" y="596900"/>
                  </a:lnTo>
                  <a:lnTo>
                    <a:pt x="760649" y="558800"/>
                  </a:lnTo>
                  <a:lnTo>
                    <a:pt x="732792" y="508000"/>
                  </a:lnTo>
                  <a:lnTo>
                    <a:pt x="702532" y="457200"/>
                  </a:lnTo>
                  <a:lnTo>
                    <a:pt x="669066" y="419100"/>
                  </a:lnTo>
                  <a:lnTo>
                    <a:pt x="593843" y="342900"/>
                  </a:lnTo>
                  <a:lnTo>
                    <a:pt x="557132" y="292100"/>
                  </a:lnTo>
                  <a:lnTo>
                    <a:pt x="484593" y="215900"/>
                  </a:lnTo>
                  <a:lnTo>
                    <a:pt x="477849" y="215900"/>
                  </a:lnTo>
                  <a:lnTo>
                    <a:pt x="469743" y="203200"/>
                  </a:lnTo>
                  <a:lnTo>
                    <a:pt x="459233" y="190500"/>
                  </a:lnTo>
                  <a:lnTo>
                    <a:pt x="445278" y="177800"/>
                  </a:lnTo>
                  <a:lnTo>
                    <a:pt x="457257" y="228600"/>
                  </a:lnTo>
                  <a:lnTo>
                    <a:pt x="472841" y="279400"/>
                  </a:lnTo>
                  <a:lnTo>
                    <a:pt x="491310" y="330200"/>
                  </a:lnTo>
                  <a:lnTo>
                    <a:pt x="511942" y="368300"/>
                  </a:lnTo>
                  <a:lnTo>
                    <a:pt x="534016" y="419100"/>
                  </a:lnTo>
                  <a:lnTo>
                    <a:pt x="579607" y="495300"/>
                  </a:lnTo>
                  <a:lnTo>
                    <a:pt x="601681" y="546100"/>
                  </a:lnTo>
                  <a:lnTo>
                    <a:pt x="625984" y="584200"/>
                  </a:lnTo>
                  <a:lnTo>
                    <a:pt x="652520" y="622300"/>
                  </a:lnTo>
                  <a:lnTo>
                    <a:pt x="680959" y="660400"/>
                  </a:lnTo>
                  <a:lnTo>
                    <a:pt x="710971" y="698500"/>
                  </a:lnTo>
                  <a:lnTo>
                    <a:pt x="742225" y="736600"/>
                  </a:lnTo>
                  <a:lnTo>
                    <a:pt x="763668" y="762000"/>
                  </a:lnTo>
                  <a:close/>
                </a:path>
                <a:path w="2412365" h="1992629">
                  <a:moveTo>
                    <a:pt x="579235" y="838200"/>
                  </a:moveTo>
                  <a:lnTo>
                    <a:pt x="840132" y="838200"/>
                  </a:lnTo>
                  <a:lnTo>
                    <a:pt x="794315" y="825500"/>
                  </a:lnTo>
                  <a:lnTo>
                    <a:pt x="657802" y="749300"/>
                  </a:lnTo>
                  <a:lnTo>
                    <a:pt x="612243" y="736600"/>
                  </a:lnTo>
                  <a:lnTo>
                    <a:pt x="520382" y="685800"/>
                  </a:lnTo>
                  <a:lnTo>
                    <a:pt x="473858" y="673100"/>
                  </a:lnTo>
                  <a:lnTo>
                    <a:pt x="426793" y="647700"/>
                  </a:lnTo>
                  <a:lnTo>
                    <a:pt x="379076" y="635000"/>
                  </a:lnTo>
                  <a:lnTo>
                    <a:pt x="179479" y="584200"/>
                  </a:lnTo>
                  <a:lnTo>
                    <a:pt x="197734" y="622300"/>
                  </a:lnTo>
                  <a:lnTo>
                    <a:pt x="221037" y="635000"/>
                  </a:lnTo>
                  <a:lnTo>
                    <a:pt x="246423" y="647700"/>
                  </a:lnTo>
                  <a:lnTo>
                    <a:pt x="270927" y="673100"/>
                  </a:lnTo>
                  <a:lnTo>
                    <a:pt x="292387" y="685800"/>
                  </a:lnTo>
                  <a:lnTo>
                    <a:pt x="314408" y="698500"/>
                  </a:lnTo>
                  <a:lnTo>
                    <a:pt x="359812" y="723900"/>
                  </a:lnTo>
                  <a:lnTo>
                    <a:pt x="447083" y="774700"/>
                  </a:lnTo>
                  <a:lnTo>
                    <a:pt x="490896" y="787400"/>
                  </a:lnTo>
                  <a:lnTo>
                    <a:pt x="579235" y="838200"/>
                  </a:lnTo>
                  <a:close/>
                </a:path>
                <a:path w="2412365" h="1992629">
                  <a:moveTo>
                    <a:pt x="1454633" y="1981200"/>
                  </a:moveTo>
                  <a:lnTo>
                    <a:pt x="1707737" y="1981200"/>
                  </a:lnTo>
                  <a:lnTo>
                    <a:pt x="1715305" y="1955800"/>
                  </a:lnTo>
                  <a:lnTo>
                    <a:pt x="1735672" y="1905000"/>
                  </a:lnTo>
                  <a:lnTo>
                    <a:pt x="1755801" y="1854200"/>
                  </a:lnTo>
                  <a:lnTo>
                    <a:pt x="1775764" y="1816100"/>
                  </a:lnTo>
                  <a:lnTo>
                    <a:pt x="1835416" y="1663700"/>
                  </a:lnTo>
                  <a:lnTo>
                    <a:pt x="1855469" y="1612900"/>
                  </a:lnTo>
                  <a:lnTo>
                    <a:pt x="1873366" y="1562100"/>
                  </a:lnTo>
                  <a:lnTo>
                    <a:pt x="1889622" y="1511300"/>
                  </a:lnTo>
                  <a:lnTo>
                    <a:pt x="1904236" y="1473200"/>
                  </a:lnTo>
                  <a:lnTo>
                    <a:pt x="1917210" y="1422400"/>
                  </a:lnTo>
                  <a:lnTo>
                    <a:pt x="1928543" y="1371600"/>
                  </a:lnTo>
                  <a:lnTo>
                    <a:pt x="1938235" y="1320800"/>
                  </a:lnTo>
                  <a:lnTo>
                    <a:pt x="1946286" y="1282700"/>
                  </a:lnTo>
                  <a:lnTo>
                    <a:pt x="1952696" y="1231900"/>
                  </a:lnTo>
                  <a:lnTo>
                    <a:pt x="1957465" y="1181100"/>
                  </a:lnTo>
                  <a:lnTo>
                    <a:pt x="1960593" y="1130300"/>
                  </a:lnTo>
                  <a:lnTo>
                    <a:pt x="1961325" y="1079500"/>
                  </a:lnTo>
                  <a:lnTo>
                    <a:pt x="1959128" y="1028700"/>
                  </a:lnTo>
                  <a:lnTo>
                    <a:pt x="1954000" y="977900"/>
                  </a:lnTo>
                  <a:lnTo>
                    <a:pt x="1945941" y="927100"/>
                  </a:lnTo>
                  <a:lnTo>
                    <a:pt x="1934953" y="876300"/>
                  </a:lnTo>
                  <a:lnTo>
                    <a:pt x="1921034" y="825500"/>
                  </a:lnTo>
                  <a:lnTo>
                    <a:pt x="1904185" y="774700"/>
                  </a:lnTo>
                  <a:lnTo>
                    <a:pt x="1885075" y="736600"/>
                  </a:lnTo>
                  <a:lnTo>
                    <a:pt x="1875127" y="723900"/>
                  </a:lnTo>
                  <a:lnTo>
                    <a:pt x="1863696" y="774700"/>
                  </a:lnTo>
                  <a:lnTo>
                    <a:pt x="1852905" y="812800"/>
                  </a:lnTo>
                  <a:lnTo>
                    <a:pt x="1843397" y="850900"/>
                  </a:lnTo>
                  <a:lnTo>
                    <a:pt x="1835812" y="876300"/>
                  </a:lnTo>
                  <a:lnTo>
                    <a:pt x="1827308" y="927100"/>
                  </a:lnTo>
                  <a:lnTo>
                    <a:pt x="1819267" y="977900"/>
                  </a:lnTo>
                  <a:lnTo>
                    <a:pt x="1811525" y="1028700"/>
                  </a:lnTo>
                  <a:lnTo>
                    <a:pt x="1796281" y="1117600"/>
                  </a:lnTo>
                  <a:lnTo>
                    <a:pt x="1788450" y="1168400"/>
                  </a:lnTo>
                  <a:lnTo>
                    <a:pt x="1780259" y="1219200"/>
                  </a:lnTo>
                  <a:lnTo>
                    <a:pt x="1771726" y="1270000"/>
                  </a:lnTo>
                  <a:lnTo>
                    <a:pt x="1761991" y="1308100"/>
                  </a:lnTo>
                  <a:lnTo>
                    <a:pt x="1751775" y="1358900"/>
                  </a:lnTo>
                  <a:lnTo>
                    <a:pt x="1741800" y="1397000"/>
                  </a:lnTo>
                  <a:lnTo>
                    <a:pt x="1719483" y="1498600"/>
                  </a:lnTo>
                  <a:lnTo>
                    <a:pt x="1708468" y="1562100"/>
                  </a:lnTo>
                  <a:lnTo>
                    <a:pt x="1697737" y="1612900"/>
                  </a:lnTo>
                  <a:lnTo>
                    <a:pt x="1687434" y="1663700"/>
                  </a:lnTo>
                  <a:lnTo>
                    <a:pt x="1677700" y="1714500"/>
                  </a:lnTo>
                  <a:lnTo>
                    <a:pt x="1670609" y="1765300"/>
                  </a:lnTo>
                  <a:lnTo>
                    <a:pt x="1665201" y="1803400"/>
                  </a:lnTo>
                  <a:lnTo>
                    <a:pt x="1660273" y="1854200"/>
                  </a:lnTo>
                  <a:lnTo>
                    <a:pt x="1654624" y="1905000"/>
                  </a:lnTo>
                  <a:lnTo>
                    <a:pt x="1557847" y="1905000"/>
                  </a:lnTo>
                  <a:lnTo>
                    <a:pt x="1564030" y="1917700"/>
                  </a:lnTo>
                  <a:lnTo>
                    <a:pt x="1565953" y="1917700"/>
                  </a:lnTo>
                  <a:lnTo>
                    <a:pt x="1566193" y="1930400"/>
                  </a:lnTo>
                  <a:lnTo>
                    <a:pt x="1566594" y="1943100"/>
                  </a:lnTo>
                  <a:lnTo>
                    <a:pt x="1253843" y="1943100"/>
                  </a:lnTo>
                  <a:lnTo>
                    <a:pt x="1304276" y="1955800"/>
                  </a:lnTo>
                  <a:lnTo>
                    <a:pt x="1354562" y="1955800"/>
                  </a:lnTo>
                  <a:lnTo>
                    <a:pt x="1454633" y="1981200"/>
                  </a:lnTo>
                  <a:close/>
                </a:path>
                <a:path w="2412365" h="1992629">
                  <a:moveTo>
                    <a:pt x="0" y="977900"/>
                  </a:moveTo>
                  <a:lnTo>
                    <a:pt x="176648" y="977900"/>
                  </a:lnTo>
                  <a:lnTo>
                    <a:pt x="128260" y="965200"/>
                  </a:lnTo>
                  <a:lnTo>
                    <a:pt x="9868" y="965200"/>
                  </a:lnTo>
                  <a:lnTo>
                    <a:pt x="0" y="977900"/>
                  </a:lnTo>
                  <a:close/>
                </a:path>
                <a:path w="2412365" h="1992629">
                  <a:moveTo>
                    <a:pt x="1018275" y="1358900"/>
                  </a:moveTo>
                  <a:lnTo>
                    <a:pt x="1221311" y="1358900"/>
                  </a:lnTo>
                  <a:lnTo>
                    <a:pt x="1212857" y="1346200"/>
                  </a:lnTo>
                  <a:lnTo>
                    <a:pt x="1204324" y="1346200"/>
                  </a:lnTo>
                  <a:lnTo>
                    <a:pt x="1195951" y="1333500"/>
                  </a:lnTo>
                  <a:lnTo>
                    <a:pt x="1187979" y="1333500"/>
                  </a:lnTo>
                  <a:lnTo>
                    <a:pt x="1147074" y="1308100"/>
                  </a:lnTo>
                  <a:lnTo>
                    <a:pt x="1106311" y="1270000"/>
                  </a:lnTo>
                  <a:lnTo>
                    <a:pt x="1065549" y="1244600"/>
                  </a:lnTo>
                  <a:lnTo>
                    <a:pt x="1024644" y="1206500"/>
                  </a:lnTo>
                  <a:lnTo>
                    <a:pt x="983454" y="1181100"/>
                  </a:lnTo>
                  <a:lnTo>
                    <a:pt x="941836" y="1143000"/>
                  </a:lnTo>
                  <a:lnTo>
                    <a:pt x="898399" y="1117600"/>
                  </a:lnTo>
                  <a:lnTo>
                    <a:pt x="853459" y="1092200"/>
                  </a:lnTo>
                  <a:lnTo>
                    <a:pt x="807197" y="1079500"/>
                  </a:lnTo>
                  <a:lnTo>
                    <a:pt x="759794" y="1054100"/>
                  </a:lnTo>
                  <a:lnTo>
                    <a:pt x="562367" y="1003300"/>
                  </a:lnTo>
                  <a:lnTo>
                    <a:pt x="514503" y="1003300"/>
                  </a:lnTo>
                  <a:lnTo>
                    <a:pt x="466492" y="990600"/>
                  </a:lnTo>
                  <a:lnTo>
                    <a:pt x="418358" y="990600"/>
                  </a:lnTo>
                  <a:lnTo>
                    <a:pt x="370124" y="977900"/>
                  </a:lnTo>
                  <a:lnTo>
                    <a:pt x="11035" y="977900"/>
                  </a:lnTo>
                  <a:lnTo>
                    <a:pt x="37618" y="990600"/>
                  </a:lnTo>
                  <a:lnTo>
                    <a:pt x="76888" y="1016000"/>
                  </a:lnTo>
                  <a:lnTo>
                    <a:pt x="125983" y="1041400"/>
                  </a:lnTo>
                  <a:lnTo>
                    <a:pt x="182042" y="1066800"/>
                  </a:lnTo>
                  <a:lnTo>
                    <a:pt x="363388" y="1143000"/>
                  </a:lnTo>
                  <a:lnTo>
                    <a:pt x="418688" y="1168400"/>
                  </a:lnTo>
                  <a:lnTo>
                    <a:pt x="466645" y="1193800"/>
                  </a:lnTo>
                  <a:lnTo>
                    <a:pt x="510201" y="1206500"/>
                  </a:lnTo>
                  <a:lnTo>
                    <a:pt x="554421" y="1231900"/>
                  </a:lnTo>
                  <a:lnTo>
                    <a:pt x="734154" y="1282700"/>
                  </a:lnTo>
                  <a:lnTo>
                    <a:pt x="1018275" y="1358900"/>
                  </a:lnTo>
                  <a:close/>
                </a:path>
                <a:path w="2412365" h="1992629">
                  <a:moveTo>
                    <a:pt x="1203276" y="1943100"/>
                  </a:moveTo>
                  <a:lnTo>
                    <a:pt x="1566594" y="1943100"/>
                  </a:lnTo>
                  <a:lnTo>
                    <a:pt x="1543745" y="1917700"/>
                  </a:lnTo>
                  <a:lnTo>
                    <a:pt x="1522258" y="1905000"/>
                  </a:lnTo>
                  <a:lnTo>
                    <a:pt x="1481128" y="1879600"/>
                  </a:lnTo>
                  <a:lnTo>
                    <a:pt x="1395289" y="1828800"/>
                  </a:lnTo>
                  <a:lnTo>
                    <a:pt x="1351599" y="1816100"/>
                  </a:lnTo>
                  <a:lnTo>
                    <a:pt x="1262468" y="1765300"/>
                  </a:lnTo>
                  <a:lnTo>
                    <a:pt x="1216942" y="1752600"/>
                  </a:lnTo>
                  <a:lnTo>
                    <a:pt x="1170720" y="1727200"/>
                  </a:lnTo>
                  <a:lnTo>
                    <a:pt x="931539" y="1663700"/>
                  </a:lnTo>
                  <a:lnTo>
                    <a:pt x="882972" y="1663700"/>
                  </a:lnTo>
                  <a:lnTo>
                    <a:pt x="834284" y="1651000"/>
                  </a:lnTo>
                  <a:lnTo>
                    <a:pt x="785527" y="1651000"/>
                  </a:lnTo>
                  <a:lnTo>
                    <a:pt x="688002" y="1625600"/>
                  </a:lnTo>
                  <a:lnTo>
                    <a:pt x="642491" y="1625600"/>
                  </a:lnTo>
                  <a:lnTo>
                    <a:pt x="551470" y="1612900"/>
                  </a:lnTo>
                  <a:lnTo>
                    <a:pt x="505959" y="1600200"/>
                  </a:lnTo>
                  <a:lnTo>
                    <a:pt x="455046" y="1587500"/>
                  </a:lnTo>
                  <a:lnTo>
                    <a:pt x="404133" y="1587500"/>
                  </a:lnTo>
                  <a:lnTo>
                    <a:pt x="302306" y="1562100"/>
                  </a:lnTo>
                  <a:lnTo>
                    <a:pt x="251392" y="1562100"/>
                  </a:lnTo>
                  <a:lnTo>
                    <a:pt x="149565" y="1536700"/>
                  </a:lnTo>
                  <a:lnTo>
                    <a:pt x="106832" y="1536700"/>
                  </a:lnTo>
                  <a:lnTo>
                    <a:pt x="117836" y="1574800"/>
                  </a:lnTo>
                  <a:lnTo>
                    <a:pt x="151275" y="1600200"/>
                  </a:lnTo>
                  <a:lnTo>
                    <a:pt x="193976" y="1625600"/>
                  </a:lnTo>
                  <a:lnTo>
                    <a:pt x="236808" y="1638300"/>
                  </a:lnTo>
                  <a:lnTo>
                    <a:pt x="279739" y="1663700"/>
                  </a:lnTo>
                  <a:lnTo>
                    <a:pt x="322741" y="1676400"/>
                  </a:lnTo>
                  <a:lnTo>
                    <a:pt x="408835" y="1727200"/>
                  </a:lnTo>
                  <a:lnTo>
                    <a:pt x="494849" y="1765300"/>
                  </a:lnTo>
                  <a:lnTo>
                    <a:pt x="588594" y="1803400"/>
                  </a:lnTo>
                  <a:lnTo>
                    <a:pt x="619629" y="1828800"/>
                  </a:lnTo>
                  <a:lnTo>
                    <a:pt x="664997" y="1841500"/>
                  </a:lnTo>
                  <a:lnTo>
                    <a:pt x="711265" y="1866900"/>
                  </a:lnTo>
                  <a:lnTo>
                    <a:pt x="805946" y="1892300"/>
                  </a:lnTo>
                  <a:lnTo>
                    <a:pt x="854077" y="1892300"/>
                  </a:lnTo>
                  <a:lnTo>
                    <a:pt x="902549" y="1905000"/>
                  </a:lnTo>
                  <a:lnTo>
                    <a:pt x="951221" y="1905000"/>
                  </a:lnTo>
                  <a:lnTo>
                    <a:pt x="999954" y="1917700"/>
                  </a:lnTo>
                  <a:lnTo>
                    <a:pt x="1050914" y="1917700"/>
                  </a:lnTo>
                  <a:lnTo>
                    <a:pt x="1101798" y="1930400"/>
                  </a:lnTo>
                  <a:lnTo>
                    <a:pt x="1152590" y="1930400"/>
                  </a:lnTo>
                  <a:lnTo>
                    <a:pt x="1203276" y="1943100"/>
                  </a:lnTo>
                  <a:close/>
                </a:path>
                <a:path w="2412365" h="1992629">
                  <a:moveTo>
                    <a:pt x="126489" y="1981200"/>
                  </a:moveTo>
                  <a:lnTo>
                    <a:pt x="232622" y="1981200"/>
                  </a:lnTo>
                  <a:lnTo>
                    <a:pt x="213814" y="1968500"/>
                  </a:lnTo>
                  <a:lnTo>
                    <a:pt x="170932" y="1943100"/>
                  </a:lnTo>
                  <a:lnTo>
                    <a:pt x="151943" y="1930400"/>
                  </a:lnTo>
                  <a:lnTo>
                    <a:pt x="132472" y="1917700"/>
                  </a:lnTo>
                  <a:lnTo>
                    <a:pt x="113002" y="1917700"/>
                  </a:lnTo>
                  <a:lnTo>
                    <a:pt x="94012" y="1905000"/>
                  </a:lnTo>
                  <a:lnTo>
                    <a:pt x="81059" y="1917700"/>
                  </a:lnTo>
                  <a:lnTo>
                    <a:pt x="79483" y="1930400"/>
                  </a:lnTo>
                  <a:lnTo>
                    <a:pt x="85599" y="1943100"/>
                  </a:lnTo>
                  <a:lnTo>
                    <a:pt x="95722" y="1955800"/>
                  </a:lnTo>
                  <a:lnTo>
                    <a:pt x="126489" y="1981200"/>
                  </a:lnTo>
                  <a:close/>
                </a:path>
                <a:path w="2412365" h="1992629">
                  <a:moveTo>
                    <a:pt x="2076144" y="1992623"/>
                  </a:moveTo>
                  <a:lnTo>
                    <a:pt x="2352248" y="1992623"/>
                  </a:lnTo>
                  <a:lnTo>
                    <a:pt x="2353547" y="1988352"/>
                  </a:lnTo>
                  <a:lnTo>
                    <a:pt x="2366797" y="1938117"/>
                  </a:lnTo>
                  <a:lnTo>
                    <a:pt x="2378143" y="1887142"/>
                  </a:lnTo>
                  <a:lnTo>
                    <a:pt x="2387493" y="1835390"/>
                  </a:lnTo>
                  <a:lnTo>
                    <a:pt x="2394761" y="1782822"/>
                  </a:lnTo>
                  <a:lnTo>
                    <a:pt x="2400126" y="1732848"/>
                  </a:lnTo>
                  <a:lnTo>
                    <a:pt x="2404449" y="1682916"/>
                  </a:lnTo>
                  <a:lnTo>
                    <a:pt x="2407768" y="1633014"/>
                  </a:lnTo>
                  <a:lnTo>
                    <a:pt x="2410117" y="1583132"/>
                  </a:lnTo>
                  <a:lnTo>
                    <a:pt x="2411533" y="1533261"/>
                  </a:lnTo>
                  <a:lnTo>
                    <a:pt x="2412052" y="1483390"/>
                  </a:lnTo>
                  <a:lnTo>
                    <a:pt x="2411709" y="1433509"/>
                  </a:lnTo>
                  <a:lnTo>
                    <a:pt x="2410541" y="1383607"/>
                  </a:lnTo>
                  <a:lnTo>
                    <a:pt x="2408583" y="1333674"/>
                  </a:lnTo>
                  <a:lnTo>
                    <a:pt x="2405871" y="1283700"/>
                  </a:lnTo>
                  <a:lnTo>
                    <a:pt x="2399782" y="1232955"/>
                  </a:lnTo>
                  <a:lnTo>
                    <a:pt x="2375103" y="1182850"/>
                  </a:lnTo>
                  <a:lnTo>
                    <a:pt x="2358785" y="1205338"/>
                  </a:lnTo>
                  <a:lnTo>
                    <a:pt x="2349036" y="1228788"/>
                  </a:lnTo>
                  <a:lnTo>
                    <a:pt x="2343134" y="1252559"/>
                  </a:lnTo>
                  <a:lnTo>
                    <a:pt x="2338353" y="1276008"/>
                  </a:lnTo>
                  <a:lnTo>
                    <a:pt x="2327301" y="1324440"/>
                  </a:lnTo>
                  <a:lnTo>
                    <a:pt x="2315926" y="1372732"/>
                  </a:lnTo>
                  <a:lnTo>
                    <a:pt x="2304031" y="1420832"/>
                  </a:lnTo>
                  <a:lnTo>
                    <a:pt x="2291419" y="1468685"/>
                  </a:lnTo>
                  <a:lnTo>
                    <a:pt x="2277894" y="1516238"/>
                  </a:lnTo>
                  <a:lnTo>
                    <a:pt x="2263260" y="1563436"/>
                  </a:lnTo>
                  <a:lnTo>
                    <a:pt x="2247319" y="1610226"/>
                  </a:lnTo>
                  <a:lnTo>
                    <a:pt x="2229876" y="1656554"/>
                  </a:lnTo>
                  <a:lnTo>
                    <a:pt x="2210734" y="1702366"/>
                  </a:lnTo>
                  <a:lnTo>
                    <a:pt x="2189696" y="1747607"/>
                  </a:lnTo>
                  <a:lnTo>
                    <a:pt x="2166566" y="1792224"/>
                  </a:lnTo>
                  <a:lnTo>
                    <a:pt x="2143636" y="1835950"/>
                  </a:lnTo>
                  <a:lnTo>
                    <a:pt x="2122404" y="1880404"/>
                  </a:lnTo>
                  <a:lnTo>
                    <a:pt x="2102669" y="1925494"/>
                  </a:lnTo>
                  <a:lnTo>
                    <a:pt x="2084231" y="1971128"/>
                  </a:lnTo>
                  <a:lnTo>
                    <a:pt x="2076144" y="1992623"/>
                  </a:lnTo>
                  <a:close/>
                </a:path>
              </a:pathLst>
            </a:custGeom>
            <a:solidFill>
              <a:srgbClr val="D1D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2107" y="2937414"/>
              <a:ext cx="3371849" cy="61817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09508" y="8375037"/>
              <a:ext cx="2476499" cy="1911962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22018"/>
            <a:ext cx="2695574" cy="2581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B7225-1186-4F38-B03C-2EEC2A4E9CED}"/>
              </a:ext>
            </a:extLst>
          </p:cNvPr>
          <p:cNvSpPr txBox="1"/>
          <p:nvPr/>
        </p:nvSpPr>
        <p:spPr>
          <a:xfrm>
            <a:off x="10896600" y="955904"/>
            <a:ext cx="7203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APETITE </a:t>
            </a:r>
            <a:r>
              <a:rPr lang="tr-TR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BOSTER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tr-T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İŞTAH AÇICI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5298" y="0"/>
            <a:ext cx="4528820" cy="1414145"/>
          </a:xfrm>
          <a:custGeom>
            <a:avLst/>
            <a:gdLst/>
            <a:ahLst/>
            <a:cxnLst/>
            <a:rect l="l" t="t" r="r" b="b"/>
            <a:pathLst>
              <a:path w="4528819" h="1414145">
                <a:moveTo>
                  <a:pt x="2135470" y="151871"/>
                </a:moveTo>
                <a:lnTo>
                  <a:pt x="2100297" y="146146"/>
                </a:lnTo>
                <a:lnTo>
                  <a:pt x="2072112" y="128277"/>
                </a:lnTo>
                <a:lnTo>
                  <a:pt x="2053418" y="100691"/>
                </a:lnTo>
                <a:lnTo>
                  <a:pt x="2046716" y="65814"/>
                </a:lnTo>
                <a:lnTo>
                  <a:pt x="2053232" y="32076"/>
                </a:lnTo>
                <a:lnTo>
                  <a:pt x="2071034" y="5096"/>
                </a:lnTo>
                <a:lnTo>
                  <a:pt x="2078651" y="0"/>
                </a:lnTo>
                <a:lnTo>
                  <a:pt x="2186219" y="0"/>
                </a:lnTo>
                <a:lnTo>
                  <a:pt x="2192565" y="4078"/>
                </a:lnTo>
                <a:lnTo>
                  <a:pt x="2210877" y="30694"/>
                </a:lnTo>
                <a:lnTo>
                  <a:pt x="2217960" y="64182"/>
                </a:lnTo>
                <a:lnTo>
                  <a:pt x="2212215" y="98166"/>
                </a:lnTo>
                <a:lnTo>
                  <a:pt x="2195064" y="125689"/>
                </a:lnTo>
                <a:lnTo>
                  <a:pt x="2168740" y="144381"/>
                </a:lnTo>
                <a:lnTo>
                  <a:pt x="2135470" y="151871"/>
                </a:lnTo>
                <a:close/>
              </a:path>
              <a:path w="4528819" h="1414145">
                <a:moveTo>
                  <a:pt x="2400437" y="151172"/>
                </a:moveTo>
                <a:lnTo>
                  <a:pt x="2366977" y="144209"/>
                </a:lnTo>
                <a:lnTo>
                  <a:pt x="2340360" y="125897"/>
                </a:lnTo>
                <a:lnTo>
                  <a:pt x="2322895" y="98625"/>
                </a:lnTo>
                <a:lnTo>
                  <a:pt x="2316891" y="64780"/>
                </a:lnTo>
                <a:lnTo>
                  <a:pt x="2323847" y="31283"/>
                </a:lnTo>
                <a:lnTo>
                  <a:pt x="2342140" y="4638"/>
                </a:lnTo>
                <a:lnTo>
                  <a:pt x="2349368" y="0"/>
                </a:lnTo>
                <a:lnTo>
                  <a:pt x="2453937" y="0"/>
                </a:lnTo>
                <a:lnTo>
                  <a:pt x="2463270" y="6421"/>
                </a:lnTo>
                <a:lnTo>
                  <a:pt x="2480736" y="33693"/>
                </a:lnTo>
                <a:lnTo>
                  <a:pt x="2486741" y="67539"/>
                </a:lnTo>
                <a:lnTo>
                  <a:pt x="2479785" y="101032"/>
                </a:lnTo>
                <a:lnTo>
                  <a:pt x="2461491" y="127677"/>
                </a:lnTo>
                <a:lnTo>
                  <a:pt x="2434247" y="145161"/>
                </a:lnTo>
                <a:lnTo>
                  <a:pt x="2400437" y="151172"/>
                </a:lnTo>
                <a:close/>
              </a:path>
              <a:path w="4528819" h="1414145">
                <a:moveTo>
                  <a:pt x="2661150" y="149700"/>
                </a:moveTo>
                <a:lnTo>
                  <a:pt x="2628049" y="142377"/>
                </a:lnTo>
                <a:lnTo>
                  <a:pt x="2601307" y="123216"/>
                </a:lnTo>
                <a:lnTo>
                  <a:pt x="2583847" y="95327"/>
                </a:lnTo>
                <a:lnTo>
                  <a:pt x="2578592" y="61822"/>
                </a:lnTo>
                <a:lnTo>
                  <a:pt x="2586756" y="30165"/>
                </a:lnTo>
                <a:lnTo>
                  <a:pt x="2605831" y="4653"/>
                </a:lnTo>
                <a:lnTo>
                  <a:pt x="2613369" y="0"/>
                </a:lnTo>
                <a:lnTo>
                  <a:pt x="2710202" y="0"/>
                </a:lnTo>
                <a:lnTo>
                  <a:pt x="2722660" y="9062"/>
                </a:lnTo>
                <a:lnTo>
                  <a:pt x="2739720" y="35948"/>
                </a:lnTo>
                <a:lnTo>
                  <a:pt x="2745454" y="68172"/>
                </a:lnTo>
                <a:lnTo>
                  <a:pt x="2738185" y="100078"/>
                </a:lnTo>
                <a:lnTo>
                  <a:pt x="2719862" y="126091"/>
                </a:lnTo>
                <a:lnTo>
                  <a:pt x="2693258" y="143526"/>
                </a:lnTo>
                <a:lnTo>
                  <a:pt x="2661150" y="149700"/>
                </a:lnTo>
                <a:close/>
              </a:path>
              <a:path w="4528819" h="1414145">
                <a:moveTo>
                  <a:pt x="1871087" y="150618"/>
                </a:moveTo>
                <a:lnTo>
                  <a:pt x="1838801" y="144048"/>
                </a:lnTo>
                <a:lnTo>
                  <a:pt x="1812590" y="126644"/>
                </a:lnTo>
                <a:lnTo>
                  <a:pt x="1794801" y="100716"/>
                </a:lnTo>
                <a:lnTo>
                  <a:pt x="1787781" y="68577"/>
                </a:lnTo>
                <a:lnTo>
                  <a:pt x="1793545" y="34803"/>
                </a:lnTo>
                <a:lnTo>
                  <a:pt x="1810970" y="7340"/>
                </a:lnTo>
                <a:lnTo>
                  <a:pt x="1821491" y="0"/>
                </a:lnTo>
                <a:lnTo>
                  <a:pt x="1923101" y="0"/>
                </a:lnTo>
                <a:lnTo>
                  <a:pt x="1931716" y="5635"/>
                </a:lnTo>
                <a:lnTo>
                  <a:pt x="1949884" y="32532"/>
                </a:lnTo>
                <a:lnTo>
                  <a:pt x="1956523" y="66064"/>
                </a:lnTo>
                <a:lnTo>
                  <a:pt x="1949954" y="99632"/>
                </a:lnTo>
                <a:lnTo>
                  <a:pt x="1931853" y="126568"/>
                </a:lnTo>
                <a:lnTo>
                  <a:pt x="1904728" y="144391"/>
                </a:lnTo>
                <a:lnTo>
                  <a:pt x="1871087" y="150618"/>
                </a:lnTo>
                <a:close/>
              </a:path>
              <a:path w="4528819" h="1414145">
                <a:moveTo>
                  <a:pt x="1609973" y="148474"/>
                </a:moveTo>
                <a:lnTo>
                  <a:pt x="1579581" y="141334"/>
                </a:lnTo>
                <a:lnTo>
                  <a:pt x="1554205" y="123596"/>
                </a:lnTo>
                <a:lnTo>
                  <a:pt x="1536654" y="98089"/>
                </a:lnTo>
                <a:lnTo>
                  <a:pt x="1529737" y="67640"/>
                </a:lnTo>
                <a:lnTo>
                  <a:pt x="1535907" y="35911"/>
                </a:lnTo>
                <a:lnTo>
                  <a:pt x="1553707" y="9228"/>
                </a:lnTo>
                <a:lnTo>
                  <a:pt x="1566875" y="0"/>
                </a:lnTo>
                <a:lnTo>
                  <a:pt x="1657063" y="0"/>
                </a:lnTo>
                <a:lnTo>
                  <a:pt x="1669732" y="8731"/>
                </a:lnTo>
                <a:lnTo>
                  <a:pt x="1687752" y="35287"/>
                </a:lnTo>
                <a:lnTo>
                  <a:pt x="1694196" y="66996"/>
                </a:lnTo>
                <a:lnTo>
                  <a:pt x="1687015" y="98647"/>
                </a:lnTo>
                <a:lnTo>
                  <a:pt x="1668429" y="124863"/>
                </a:lnTo>
                <a:lnTo>
                  <a:pt x="1641671" y="142514"/>
                </a:lnTo>
                <a:lnTo>
                  <a:pt x="1609973" y="148474"/>
                </a:lnTo>
                <a:close/>
              </a:path>
              <a:path w="4528819" h="1414145">
                <a:moveTo>
                  <a:pt x="2920289" y="145440"/>
                </a:moveTo>
                <a:lnTo>
                  <a:pt x="2889452" y="138260"/>
                </a:lnTo>
                <a:lnTo>
                  <a:pt x="2864525" y="120262"/>
                </a:lnTo>
                <a:lnTo>
                  <a:pt x="2848155" y="94268"/>
                </a:lnTo>
                <a:lnTo>
                  <a:pt x="2842990" y="63098"/>
                </a:lnTo>
                <a:lnTo>
                  <a:pt x="2850097" y="33460"/>
                </a:lnTo>
                <a:lnTo>
                  <a:pt x="2867236" y="9289"/>
                </a:lnTo>
                <a:lnTo>
                  <a:pt x="2881299" y="0"/>
                </a:lnTo>
                <a:lnTo>
                  <a:pt x="2962961" y="0"/>
                </a:lnTo>
                <a:lnTo>
                  <a:pt x="2978192" y="10321"/>
                </a:lnTo>
                <a:lnTo>
                  <a:pt x="2995296" y="35825"/>
                </a:lnTo>
                <a:lnTo>
                  <a:pt x="3001384" y="66894"/>
                </a:lnTo>
                <a:lnTo>
                  <a:pt x="2994687" y="97849"/>
                </a:lnTo>
                <a:lnTo>
                  <a:pt x="2977089" y="123050"/>
                </a:lnTo>
                <a:lnTo>
                  <a:pt x="2951365" y="139809"/>
                </a:lnTo>
                <a:lnTo>
                  <a:pt x="2920289" y="145440"/>
                </a:lnTo>
                <a:close/>
              </a:path>
              <a:path w="4528819" h="1414145">
                <a:moveTo>
                  <a:pt x="1350905" y="142113"/>
                </a:moveTo>
                <a:lnTo>
                  <a:pt x="1320827" y="136049"/>
                </a:lnTo>
                <a:lnTo>
                  <a:pt x="1296976" y="119865"/>
                </a:lnTo>
                <a:lnTo>
                  <a:pt x="1281339" y="95597"/>
                </a:lnTo>
                <a:lnTo>
                  <a:pt x="1275904" y="65282"/>
                </a:lnTo>
                <a:lnTo>
                  <a:pt x="1281965" y="35173"/>
                </a:lnTo>
                <a:lnTo>
                  <a:pt x="1298133" y="11296"/>
                </a:lnTo>
                <a:lnTo>
                  <a:pt x="1315628" y="0"/>
                </a:lnTo>
                <a:lnTo>
                  <a:pt x="1388233" y="0"/>
                </a:lnTo>
                <a:lnTo>
                  <a:pt x="1406586" y="12454"/>
                </a:lnTo>
                <a:lnTo>
                  <a:pt x="1422223" y="36722"/>
                </a:lnTo>
                <a:lnTo>
                  <a:pt x="1427658" y="67036"/>
                </a:lnTo>
                <a:lnTo>
                  <a:pt x="1421599" y="97144"/>
                </a:lnTo>
                <a:lnTo>
                  <a:pt x="1405431" y="121019"/>
                </a:lnTo>
                <a:lnTo>
                  <a:pt x="1381189" y="136671"/>
                </a:lnTo>
                <a:lnTo>
                  <a:pt x="1350905" y="142113"/>
                </a:lnTo>
                <a:close/>
              </a:path>
              <a:path w="4528819" h="1414145">
                <a:moveTo>
                  <a:pt x="1872981" y="410350"/>
                </a:moveTo>
                <a:lnTo>
                  <a:pt x="1843086" y="404491"/>
                </a:lnTo>
                <a:lnTo>
                  <a:pt x="1818886" y="387943"/>
                </a:lnTo>
                <a:lnTo>
                  <a:pt x="1802938" y="363328"/>
                </a:lnTo>
                <a:lnTo>
                  <a:pt x="1797800" y="333268"/>
                </a:lnTo>
                <a:lnTo>
                  <a:pt x="1804527" y="304775"/>
                </a:lnTo>
                <a:lnTo>
                  <a:pt x="1820990" y="281819"/>
                </a:lnTo>
                <a:lnTo>
                  <a:pt x="1844818" y="266642"/>
                </a:lnTo>
                <a:lnTo>
                  <a:pt x="1873642" y="261490"/>
                </a:lnTo>
                <a:lnTo>
                  <a:pt x="1902221" y="267781"/>
                </a:lnTo>
                <a:lnTo>
                  <a:pt x="1925402" y="283889"/>
                </a:lnTo>
                <a:lnTo>
                  <a:pt x="1940918" y="307488"/>
                </a:lnTo>
                <a:lnTo>
                  <a:pt x="1946502" y="336251"/>
                </a:lnTo>
                <a:lnTo>
                  <a:pt x="1940662" y="364959"/>
                </a:lnTo>
                <a:lnTo>
                  <a:pt x="1924939" y="388413"/>
                </a:lnTo>
                <a:lnTo>
                  <a:pt x="1901617" y="404311"/>
                </a:lnTo>
                <a:lnTo>
                  <a:pt x="1872981" y="410350"/>
                </a:lnTo>
                <a:close/>
              </a:path>
              <a:path w="4528819" h="1414145">
                <a:moveTo>
                  <a:pt x="2126355" y="410865"/>
                </a:moveTo>
                <a:lnTo>
                  <a:pt x="2098308" y="403322"/>
                </a:lnTo>
                <a:lnTo>
                  <a:pt x="2076189" y="386474"/>
                </a:lnTo>
                <a:lnTo>
                  <a:pt x="2061896" y="362453"/>
                </a:lnTo>
                <a:lnTo>
                  <a:pt x="2057325" y="333387"/>
                </a:lnTo>
                <a:lnTo>
                  <a:pt x="2064116" y="303780"/>
                </a:lnTo>
                <a:lnTo>
                  <a:pt x="2081034" y="280399"/>
                </a:lnTo>
                <a:lnTo>
                  <a:pt x="2105771" y="265373"/>
                </a:lnTo>
                <a:lnTo>
                  <a:pt x="2136019" y="260830"/>
                </a:lnTo>
                <a:lnTo>
                  <a:pt x="2165438" y="268046"/>
                </a:lnTo>
                <a:lnTo>
                  <a:pt x="2188519" y="285341"/>
                </a:lnTo>
                <a:lnTo>
                  <a:pt x="2203164" y="310362"/>
                </a:lnTo>
                <a:lnTo>
                  <a:pt x="2207276" y="340757"/>
                </a:lnTo>
                <a:lnTo>
                  <a:pt x="2199651" y="370054"/>
                </a:lnTo>
                <a:lnTo>
                  <a:pt x="2182026" y="392887"/>
                </a:lnTo>
                <a:lnTo>
                  <a:pt x="2156795" y="407183"/>
                </a:lnTo>
                <a:lnTo>
                  <a:pt x="2126355" y="410865"/>
                </a:lnTo>
                <a:close/>
              </a:path>
              <a:path w="4528819" h="1414145">
                <a:moveTo>
                  <a:pt x="2398425" y="410658"/>
                </a:moveTo>
                <a:lnTo>
                  <a:pt x="2370010" y="403858"/>
                </a:lnTo>
                <a:lnTo>
                  <a:pt x="2347290" y="387497"/>
                </a:lnTo>
                <a:lnTo>
                  <a:pt x="2332320" y="363763"/>
                </a:lnTo>
                <a:lnTo>
                  <a:pt x="2327155" y="334839"/>
                </a:lnTo>
                <a:lnTo>
                  <a:pt x="2333578" y="305040"/>
                </a:lnTo>
                <a:lnTo>
                  <a:pt x="2350350" y="281300"/>
                </a:lnTo>
                <a:lnTo>
                  <a:pt x="2375037" y="265916"/>
                </a:lnTo>
                <a:lnTo>
                  <a:pt x="2405207" y="261183"/>
                </a:lnTo>
                <a:lnTo>
                  <a:pt x="2433621" y="267982"/>
                </a:lnTo>
                <a:lnTo>
                  <a:pt x="2456339" y="284341"/>
                </a:lnTo>
                <a:lnTo>
                  <a:pt x="2471307" y="308074"/>
                </a:lnTo>
                <a:lnTo>
                  <a:pt x="2476473" y="336999"/>
                </a:lnTo>
                <a:lnTo>
                  <a:pt x="2470052" y="366798"/>
                </a:lnTo>
                <a:lnTo>
                  <a:pt x="2453282" y="390539"/>
                </a:lnTo>
                <a:lnTo>
                  <a:pt x="2428595" y="405924"/>
                </a:lnTo>
                <a:lnTo>
                  <a:pt x="2398425" y="410658"/>
                </a:lnTo>
                <a:close/>
              </a:path>
              <a:path w="4528819" h="1414145">
                <a:moveTo>
                  <a:pt x="3191150" y="139893"/>
                </a:moveTo>
                <a:lnTo>
                  <a:pt x="3162964" y="133724"/>
                </a:lnTo>
                <a:lnTo>
                  <a:pt x="3139604" y="117493"/>
                </a:lnTo>
                <a:lnTo>
                  <a:pt x="3123731" y="93899"/>
                </a:lnTo>
                <a:lnTo>
                  <a:pt x="3118006" y="65644"/>
                </a:lnTo>
                <a:lnTo>
                  <a:pt x="3124168" y="37429"/>
                </a:lnTo>
                <a:lnTo>
                  <a:pt x="3140382" y="14045"/>
                </a:lnTo>
                <a:lnTo>
                  <a:pt x="3161216" y="0"/>
                </a:lnTo>
                <a:lnTo>
                  <a:pt x="3222384" y="0"/>
                </a:lnTo>
                <a:lnTo>
                  <a:pt x="3243718" y="14825"/>
                </a:lnTo>
                <a:lnTo>
                  <a:pt x="3259591" y="38419"/>
                </a:lnTo>
                <a:lnTo>
                  <a:pt x="3265318" y="66675"/>
                </a:lnTo>
                <a:lnTo>
                  <a:pt x="3259158" y="94887"/>
                </a:lnTo>
                <a:lnTo>
                  <a:pt x="3242943" y="118271"/>
                </a:lnTo>
                <a:lnTo>
                  <a:pt x="3219374" y="134161"/>
                </a:lnTo>
                <a:lnTo>
                  <a:pt x="3191150" y="139893"/>
                </a:lnTo>
                <a:close/>
              </a:path>
              <a:path w="4528819" h="1414145">
                <a:moveTo>
                  <a:pt x="2658780" y="409447"/>
                </a:moveTo>
                <a:lnTo>
                  <a:pt x="2631852" y="402532"/>
                </a:lnTo>
                <a:lnTo>
                  <a:pt x="2609523" y="386296"/>
                </a:lnTo>
                <a:lnTo>
                  <a:pt x="2594264" y="363319"/>
                </a:lnTo>
                <a:lnTo>
                  <a:pt x="2588551" y="336180"/>
                </a:lnTo>
                <a:lnTo>
                  <a:pt x="2594532" y="307833"/>
                </a:lnTo>
                <a:lnTo>
                  <a:pt x="2610820" y="284198"/>
                </a:lnTo>
                <a:lnTo>
                  <a:pt x="2634560" y="268107"/>
                </a:lnTo>
                <a:lnTo>
                  <a:pt x="2662900" y="262391"/>
                </a:lnTo>
                <a:lnTo>
                  <a:pt x="2691157" y="268879"/>
                </a:lnTo>
                <a:lnTo>
                  <a:pt x="2714524" y="285575"/>
                </a:lnTo>
                <a:lnTo>
                  <a:pt x="2730218" y="309577"/>
                </a:lnTo>
                <a:lnTo>
                  <a:pt x="2735451" y="337982"/>
                </a:lnTo>
                <a:lnTo>
                  <a:pt x="2728477" y="366183"/>
                </a:lnTo>
                <a:lnTo>
                  <a:pt x="2711395" y="389339"/>
                </a:lnTo>
                <a:lnTo>
                  <a:pt x="2687173" y="404682"/>
                </a:lnTo>
                <a:lnTo>
                  <a:pt x="2658780" y="409447"/>
                </a:lnTo>
                <a:close/>
              </a:path>
              <a:path w="4528819" h="1414145">
                <a:moveTo>
                  <a:pt x="1615259" y="408089"/>
                </a:moveTo>
                <a:lnTo>
                  <a:pt x="1587040" y="403199"/>
                </a:lnTo>
                <a:lnTo>
                  <a:pt x="1562923" y="387450"/>
                </a:lnTo>
                <a:lnTo>
                  <a:pt x="1546128" y="363932"/>
                </a:lnTo>
                <a:lnTo>
                  <a:pt x="1539873" y="335736"/>
                </a:lnTo>
                <a:lnTo>
                  <a:pt x="1545749" y="308728"/>
                </a:lnTo>
                <a:lnTo>
                  <a:pt x="1561383" y="285882"/>
                </a:lnTo>
                <a:lnTo>
                  <a:pt x="1584042" y="269965"/>
                </a:lnTo>
                <a:lnTo>
                  <a:pt x="1610992" y="263746"/>
                </a:lnTo>
                <a:lnTo>
                  <a:pt x="1638002" y="269137"/>
                </a:lnTo>
                <a:lnTo>
                  <a:pt x="1661060" y="284407"/>
                </a:lnTo>
                <a:lnTo>
                  <a:pt x="1677352" y="306855"/>
                </a:lnTo>
                <a:lnTo>
                  <a:pt x="1684060" y="333783"/>
                </a:lnTo>
                <a:lnTo>
                  <a:pt x="1679157" y="360844"/>
                </a:lnTo>
                <a:lnTo>
                  <a:pt x="1664283" y="384164"/>
                </a:lnTo>
                <a:lnTo>
                  <a:pt x="1642098" y="400869"/>
                </a:lnTo>
                <a:lnTo>
                  <a:pt x="1615259" y="408089"/>
                </a:lnTo>
                <a:close/>
              </a:path>
              <a:path w="4528819" h="1414145">
                <a:moveTo>
                  <a:pt x="1082789" y="136698"/>
                </a:moveTo>
                <a:lnTo>
                  <a:pt x="1055386" y="131117"/>
                </a:lnTo>
                <a:lnTo>
                  <a:pt x="1032709" y="115664"/>
                </a:lnTo>
                <a:lnTo>
                  <a:pt x="1017335" y="92924"/>
                </a:lnTo>
                <a:lnTo>
                  <a:pt x="1011839" y="65482"/>
                </a:lnTo>
                <a:lnTo>
                  <a:pt x="1017900" y="38116"/>
                </a:lnTo>
                <a:lnTo>
                  <a:pt x="1033725" y="15655"/>
                </a:lnTo>
                <a:lnTo>
                  <a:pt x="1056682" y="642"/>
                </a:lnTo>
                <a:lnTo>
                  <a:pt x="1060196" y="0"/>
                </a:lnTo>
                <a:lnTo>
                  <a:pt x="1103094" y="0"/>
                </a:lnTo>
                <a:lnTo>
                  <a:pt x="1110240" y="1651"/>
                </a:lnTo>
                <a:lnTo>
                  <a:pt x="1131888" y="16659"/>
                </a:lnTo>
                <a:lnTo>
                  <a:pt x="1146820" y="38371"/>
                </a:lnTo>
                <a:lnTo>
                  <a:pt x="1152770" y="64512"/>
                </a:lnTo>
                <a:lnTo>
                  <a:pt x="1147677" y="91994"/>
                </a:lnTo>
                <a:lnTo>
                  <a:pt x="1132619" y="114936"/>
                </a:lnTo>
                <a:lnTo>
                  <a:pt x="1110142" y="130712"/>
                </a:lnTo>
                <a:lnTo>
                  <a:pt x="1082789" y="136698"/>
                </a:lnTo>
                <a:close/>
              </a:path>
              <a:path w="4528819" h="1414145">
                <a:moveTo>
                  <a:pt x="2917775" y="404225"/>
                </a:moveTo>
                <a:lnTo>
                  <a:pt x="2891742" y="397644"/>
                </a:lnTo>
                <a:lnTo>
                  <a:pt x="2871287" y="382472"/>
                </a:lnTo>
                <a:lnTo>
                  <a:pt x="2858100" y="360570"/>
                </a:lnTo>
                <a:lnTo>
                  <a:pt x="2853868" y="333799"/>
                </a:lnTo>
                <a:lnTo>
                  <a:pt x="2860098" y="306391"/>
                </a:lnTo>
                <a:lnTo>
                  <a:pt x="2875698" y="284948"/>
                </a:lnTo>
                <a:lnTo>
                  <a:pt x="2898566" y="271384"/>
                </a:lnTo>
                <a:lnTo>
                  <a:pt x="2926599" y="267613"/>
                </a:lnTo>
                <a:lnTo>
                  <a:pt x="2952636" y="274193"/>
                </a:lnTo>
                <a:lnTo>
                  <a:pt x="2973088" y="289361"/>
                </a:lnTo>
                <a:lnTo>
                  <a:pt x="2986270" y="311262"/>
                </a:lnTo>
                <a:lnTo>
                  <a:pt x="2990500" y="338040"/>
                </a:lnTo>
                <a:lnTo>
                  <a:pt x="2984272" y="365448"/>
                </a:lnTo>
                <a:lnTo>
                  <a:pt x="2968674" y="386890"/>
                </a:lnTo>
                <a:lnTo>
                  <a:pt x="2945808" y="400453"/>
                </a:lnTo>
                <a:lnTo>
                  <a:pt x="2917775" y="404225"/>
                </a:lnTo>
                <a:close/>
              </a:path>
              <a:path w="4528819" h="1414145">
                <a:moveTo>
                  <a:pt x="3454119" y="132095"/>
                </a:moveTo>
                <a:lnTo>
                  <a:pt x="3427320" y="127667"/>
                </a:lnTo>
                <a:lnTo>
                  <a:pt x="3405688" y="113893"/>
                </a:lnTo>
                <a:lnTo>
                  <a:pt x="3391237" y="92724"/>
                </a:lnTo>
                <a:lnTo>
                  <a:pt x="3385983" y="66111"/>
                </a:lnTo>
                <a:lnTo>
                  <a:pt x="3390832" y="40605"/>
                </a:lnTo>
                <a:lnTo>
                  <a:pt x="3404200" y="19928"/>
                </a:lnTo>
                <a:lnTo>
                  <a:pt x="3424357" y="5870"/>
                </a:lnTo>
                <a:lnTo>
                  <a:pt x="3449577" y="222"/>
                </a:lnTo>
                <a:lnTo>
                  <a:pt x="3476375" y="4651"/>
                </a:lnTo>
                <a:lnTo>
                  <a:pt x="3498009" y="18427"/>
                </a:lnTo>
                <a:lnTo>
                  <a:pt x="3512461" y="39596"/>
                </a:lnTo>
                <a:lnTo>
                  <a:pt x="3517715" y="66205"/>
                </a:lnTo>
                <a:lnTo>
                  <a:pt x="3512865" y="91714"/>
                </a:lnTo>
                <a:lnTo>
                  <a:pt x="3499498" y="112391"/>
                </a:lnTo>
                <a:lnTo>
                  <a:pt x="3479340" y="126447"/>
                </a:lnTo>
                <a:lnTo>
                  <a:pt x="3454119" y="132095"/>
                </a:lnTo>
                <a:close/>
              </a:path>
              <a:path w="4528819" h="1414145">
                <a:moveTo>
                  <a:pt x="1352614" y="402328"/>
                </a:moveTo>
                <a:lnTo>
                  <a:pt x="1325821" y="397512"/>
                </a:lnTo>
                <a:lnTo>
                  <a:pt x="1304501" y="383598"/>
                </a:lnTo>
                <a:lnTo>
                  <a:pt x="1290445" y="362366"/>
                </a:lnTo>
                <a:lnTo>
                  <a:pt x="1285443" y="335595"/>
                </a:lnTo>
                <a:lnTo>
                  <a:pt x="1290263" y="309986"/>
                </a:lnTo>
                <a:lnTo>
                  <a:pt x="1303445" y="289345"/>
                </a:lnTo>
                <a:lnTo>
                  <a:pt x="1323425" y="275308"/>
                </a:lnTo>
                <a:lnTo>
                  <a:pt x="1348637" y="269512"/>
                </a:lnTo>
                <a:lnTo>
                  <a:pt x="1375637" y="273514"/>
                </a:lnTo>
                <a:lnTo>
                  <a:pt x="1397476" y="286751"/>
                </a:lnTo>
                <a:lnTo>
                  <a:pt x="1412266" y="307472"/>
                </a:lnTo>
                <a:lnTo>
                  <a:pt x="1418120" y="333929"/>
                </a:lnTo>
                <a:lnTo>
                  <a:pt x="1413723" y="360865"/>
                </a:lnTo>
                <a:lnTo>
                  <a:pt x="1400171" y="382464"/>
                </a:lnTo>
                <a:lnTo>
                  <a:pt x="1379217" y="396895"/>
                </a:lnTo>
                <a:lnTo>
                  <a:pt x="1352614" y="402328"/>
                </a:lnTo>
                <a:close/>
              </a:path>
              <a:path w="4528819" h="1414145">
                <a:moveTo>
                  <a:pt x="2133337" y="661115"/>
                </a:moveTo>
                <a:lnTo>
                  <a:pt x="2108471" y="656304"/>
                </a:lnTo>
                <a:lnTo>
                  <a:pt x="2087663" y="642549"/>
                </a:lnTo>
                <a:lnTo>
                  <a:pt x="2073276" y="622143"/>
                </a:lnTo>
                <a:lnTo>
                  <a:pt x="2067671" y="597379"/>
                </a:lnTo>
                <a:lnTo>
                  <a:pt x="2072477" y="572485"/>
                </a:lnTo>
                <a:lnTo>
                  <a:pt x="2086216" y="551655"/>
                </a:lnTo>
                <a:lnTo>
                  <a:pt x="2106600" y="537254"/>
                </a:lnTo>
                <a:lnTo>
                  <a:pt x="2131338" y="531644"/>
                </a:lnTo>
                <a:lnTo>
                  <a:pt x="2156206" y="536455"/>
                </a:lnTo>
                <a:lnTo>
                  <a:pt x="2177013" y="550209"/>
                </a:lnTo>
                <a:lnTo>
                  <a:pt x="2191400" y="570614"/>
                </a:lnTo>
                <a:lnTo>
                  <a:pt x="2197004" y="595379"/>
                </a:lnTo>
                <a:lnTo>
                  <a:pt x="2192199" y="620275"/>
                </a:lnTo>
                <a:lnTo>
                  <a:pt x="2178461" y="641104"/>
                </a:lnTo>
                <a:lnTo>
                  <a:pt x="2158077" y="655505"/>
                </a:lnTo>
                <a:lnTo>
                  <a:pt x="2133337" y="661115"/>
                </a:lnTo>
                <a:close/>
              </a:path>
              <a:path w="4528819" h="1414145">
                <a:moveTo>
                  <a:pt x="2662321" y="659283"/>
                </a:moveTo>
                <a:lnTo>
                  <a:pt x="2637608" y="653866"/>
                </a:lnTo>
                <a:lnTo>
                  <a:pt x="2617056" y="639182"/>
                </a:lnTo>
                <a:lnTo>
                  <a:pt x="2603346" y="618037"/>
                </a:lnTo>
                <a:lnTo>
                  <a:pt x="2599163" y="593237"/>
                </a:lnTo>
                <a:lnTo>
                  <a:pt x="2605526" y="569891"/>
                </a:lnTo>
                <a:lnTo>
                  <a:pt x="2620119" y="550610"/>
                </a:lnTo>
                <a:lnTo>
                  <a:pt x="2640441" y="537702"/>
                </a:lnTo>
                <a:lnTo>
                  <a:pt x="2663987" y="533474"/>
                </a:lnTo>
                <a:lnTo>
                  <a:pt x="2687471" y="539324"/>
                </a:lnTo>
                <a:lnTo>
                  <a:pt x="2706963" y="553491"/>
                </a:lnTo>
                <a:lnTo>
                  <a:pt x="2720182" y="573584"/>
                </a:lnTo>
                <a:lnTo>
                  <a:pt x="2724846" y="597213"/>
                </a:lnTo>
                <a:lnTo>
                  <a:pt x="2719491" y="620791"/>
                </a:lnTo>
                <a:lnTo>
                  <a:pt x="2705733" y="640537"/>
                </a:lnTo>
                <a:lnTo>
                  <a:pt x="2685900" y="654138"/>
                </a:lnTo>
                <a:lnTo>
                  <a:pt x="2662321" y="659283"/>
                </a:lnTo>
                <a:close/>
              </a:path>
              <a:path w="4528819" h="1414145">
                <a:moveTo>
                  <a:pt x="2401468" y="660996"/>
                </a:moveTo>
                <a:lnTo>
                  <a:pt x="2376783" y="655634"/>
                </a:lnTo>
                <a:lnTo>
                  <a:pt x="2356292" y="641439"/>
                </a:lnTo>
                <a:lnTo>
                  <a:pt x="2342341" y="620781"/>
                </a:lnTo>
                <a:lnTo>
                  <a:pt x="2337271" y="596032"/>
                </a:lnTo>
                <a:lnTo>
                  <a:pt x="2342626" y="571320"/>
                </a:lnTo>
                <a:lnTo>
                  <a:pt x="2356805" y="550808"/>
                </a:lnTo>
                <a:lnTo>
                  <a:pt x="2377439" y="536841"/>
                </a:lnTo>
                <a:lnTo>
                  <a:pt x="2402161" y="531766"/>
                </a:lnTo>
                <a:lnTo>
                  <a:pt x="2426848" y="537126"/>
                </a:lnTo>
                <a:lnTo>
                  <a:pt x="2447338" y="551321"/>
                </a:lnTo>
                <a:lnTo>
                  <a:pt x="2461289" y="571977"/>
                </a:lnTo>
                <a:lnTo>
                  <a:pt x="2466359" y="596726"/>
                </a:lnTo>
                <a:lnTo>
                  <a:pt x="2461003" y="621437"/>
                </a:lnTo>
                <a:lnTo>
                  <a:pt x="2446822" y="641951"/>
                </a:lnTo>
                <a:lnTo>
                  <a:pt x="2426187" y="655920"/>
                </a:lnTo>
                <a:lnTo>
                  <a:pt x="2401468" y="660996"/>
                </a:lnTo>
                <a:close/>
              </a:path>
              <a:path w="4528819" h="1414145">
                <a:moveTo>
                  <a:pt x="822847" y="129274"/>
                </a:moveTo>
                <a:lnTo>
                  <a:pt x="798041" y="124019"/>
                </a:lnTo>
                <a:lnTo>
                  <a:pt x="777337" y="109426"/>
                </a:lnTo>
                <a:lnTo>
                  <a:pt x="763444" y="88292"/>
                </a:lnTo>
                <a:lnTo>
                  <a:pt x="759070" y="63413"/>
                </a:lnTo>
                <a:lnTo>
                  <a:pt x="765276" y="39955"/>
                </a:lnTo>
                <a:lnTo>
                  <a:pt x="779773" y="20526"/>
                </a:lnTo>
                <a:lnTo>
                  <a:pt x="800078" y="7447"/>
                </a:lnTo>
                <a:lnTo>
                  <a:pt x="823705" y="3039"/>
                </a:lnTo>
                <a:lnTo>
                  <a:pt x="847270" y="8739"/>
                </a:lnTo>
                <a:lnTo>
                  <a:pt x="866912" y="22825"/>
                </a:lnTo>
                <a:lnTo>
                  <a:pt x="880316" y="42905"/>
                </a:lnTo>
                <a:lnTo>
                  <a:pt x="885170" y="66586"/>
                </a:lnTo>
                <a:lnTo>
                  <a:pt x="879962" y="90241"/>
                </a:lnTo>
                <a:lnTo>
                  <a:pt x="866283" y="110140"/>
                </a:lnTo>
                <a:lnTo>
                  <a:pt x="846466" y="123934"/>
                </a:lnTo>
                <a:lnTo>
                  <a:pt x="822847" y="129274"/>
                </a:lnTo>
                <a:close/>
              </a:path>
              <a:path w="4528819" h="1414145">
                <a:moveTo>
                  <a:pt x="3192524" y="400226"/>
                </a:moveTo>
                <a:lnTo>
                  <a:pt x="3167542" y="395220"/>
                </a:lnTo>
                <a:lnTo>
                  <a:pt x="3146482" y="381108"/>
                </a:lnTo>
                <a:lnTo>
                  <a:pt x="3132254" y="360410"/>
                </a:lnTo>
                <a:lnTo>
                  <a:pt x="3127770" y="335644"/>
                </a:lnTo>
                <a:lnTo>
                  <a:pt x="3132888" y="310414"/>
                </a:lnTo>
                <a:lnTo>
                  <a:pt x="3145007" y="291212"/>
                </a:lnTo>
                <a:lnTo>
                  <a:pt x="3163698" y="278310"/>
                </a:lnTo>
                <a:lnTo>
                  <a:pt x="3188532" y="271983"/>
                </a:lnTo>
                <a:lnTo>
                  <a:pt x="3213282" y="275256"/>
                </a:lnTo>
                <a:lnTo>
                  <a:pt x="3234563" y="288588"/>
                </a:lnTo>
                <a:lnTo>
                  <a:pt x="3249671" y="309096"/>
                </a:lnTo>
                <a:lnTo>
                  <a:pt x="3255901" y="333901"/>
                </a:lnTo>
                <a:lnTo>
                  <a:pt x="3251369" y="358747"/>
                </a:lnTo>
                <a:lnTo>
                  <a:pt x="3237646" y="379808"/>
                </a:lnTo>
                <a:lnTo>
                  <a:pt x="3217207" y="394497"/>
                </a:lnTo>
                <a:lnTo>
                  <a:pt x="3192524" y="400226"/>
                </a:lnTo>
                <a:close/>
              </a:path>
              <a:path w="4528819" h="1414145">
                <a:moveTo>
                  <a:pt x="1872428" y="660306"/>
                </a:moveTo>
                <a:lnTo>
                  <a:pt x="1847655" y="654915"/>
                </a:lnTo>
                <a:lnTo>
                  <a:pt x="1826938" y="640301"/>
                </a:lnTo>
                <a:lnTo>
                  <a:pt x="1812933" y="619197"/>
                </a:lnTo>
                <a:lnTo>
                  <a:pt x="1808295" y="594334"/>
                </a:lnTo>
                <a:lnTo>
                  <a:pt x="1814126" y="570831"/>
                </a:lnTo>
                <a:lnTo>
                  <a:pt x="1828255" y="551138"/>
                </a:lnTo>
                <a:lnTo>
                  <a:pt x="1848299" y="537573"/>
                </a:lnTo>
                <a:lnTo>
                  <a:pt x="1871878" y="532455"/>
                </a:lnTo>
                <a:lnTo>
                  <a:pt x="1896653" y="537846"/>
                </a:lnTo>
                <a:lnTo>
                  <a:pt x="1917370" y="552459"/>
                </a:lnTo>
                <a:lnTo>
                  <a:pt x="1931376" y="573563"/>
                </a:lnTo>
                <a:lnTo>
                  <a:pt x="1936014" y="598425"/>
                </a:lnTo>
                <a:lnTo>
                  <a:pt x="1930182" y="621924"/>
                </a:lnTo>
                <a:lnTo>
                  <a:pt x="1916050" y="641617"/>
                </a:lnTo>
                <a:lnTo>
                  <a:pt x="1896004" y="655185"/>
                </a:lnTo>
                <a:lnTo>
                  <a:pt x="1872428" y="660306"/>
                </a:lnTo>
                <a:close/>
              </a:path>
              <a:path w="4528819" h="1414145">
                <a:moveTo>
                  <a:pt x="1082965" y="397332"/>
                </a:moveTo>
                <a:lnTo>
                  <a:pt x="1059085" y="392549"/>
                </a:lnTo>
                <a:lnTo>
                  <a:pt x="1039275" y="379122"/>
                </a:lnTo>
                <a:lnTo>
                  <a:pt x="1025809" y="359324"/>
                </a:lnTo>
                <a:lnTo>
                  <a:pt x="1020961" y="335425"/>
                </a:lnTo>
                <a:lnTo>
                  <a:pt x="1026235" y="311418"/>
                </a:lnTo>
                <a:lnTo>
                  <a:pt x="1040053" y="291574"/>
                </a:lnTo>
                <a:lnTo>
                  <a:pt x="1060066" y="278511"/>
                </a:lnTo>
                <a:lnTo>
                  <a:pt x="1083930" y="274847"/>
                </a:lnTo>
                <a:lnTo>
                  <a:pt x="1107837" y="280244"/>
                </a:lnTo>
                <a:lnTo>
                  <a:pt x="1125920" y="292143"/>
                </a:lnTo>
                <a:lnTo>
                  <a:pt x="1137853" y="310215"/>
                </a:lnTo>
                <a:lnTo>
                  <a:pt x="1143313" y="334129"/>
                </a:lnTo>
                <a:lnTo>
                  <a:pt x="1139721" y="358021"/>
                </a:lnTo>
                <a:lnTo>
                  <a:pt x="1126724" y="378092"/>
                </a:lnTo>
                <a:lnTo>
                  <a:pt x="1106935" y="391981"/>
                </a:lnTo>
                <a:lnTo>
                  <a:pt x="1082965" y="397332"/>
                </a:lnTo>
                <a:close/>
              </a:path>
              <a:path w="4528819" h="1414145">
                <a:moveTo>
                  <a:pt x="1606296" y="656754"/>
                </a:moveTo>
                <a:lnTo>
                  <a:pt x="1582727" y="649919"/>
                </a:lnTo>
                <a:lnTo>
                  <a:pt x="1565583" y="636928"/>
                </a:lnTo>
                <a:lnTo>
                  <a:pt x="1555054" y="618182"/>
                </a:lnTo>
                <a:lnTo>
                  <a:pt x="1551334" y="594081"/>
                </a:lnTo>
                <a:lnTo>
                  <a:pt x="1556518" y="570439"/>
                </a:lnTo>
                <a:lnTo>
                  <a:pt x="1570739" y="551350"/>
                </a:lnTo>
                <a:lnTo>
                  <a:pt x="1591276" y="538937"/>
                </a:lnTo>
                <a:lnTo>
                  <a:pt x="1615410" y="535319"/>
                </a:lnTo>
                <a:lnTo>
                  <a:pt x="1638899" y="541720"/>
                </a:lnTo>
                <a:lnTo>
                  <a:pt x="1657656" y="556360"/>
                </a:lnTo>
                <a:lnTo>
                  <a:pt x="1669624" y="576890"/>
                </a:lnTo>
                <a:lnTo>
                  <a:pt x="1672750" y="600957"/>
                </a:lnTo>
                <a:lnTo>
                  <a:pt x="1665926" y="624570"/>
                </a:lnTo>
                <a:lnTo>
                  <a:pt x="1651018" y="643226"/>
                </a:lnTo>
                <a:lnTo>
                  <a:pt x="1630362" y="654696"/>
                </a:lnTo>
                <a:lnTo>
                  <a:pt x="1606296" y="656754"/>
                </a:lnTo>
                <a:close/>
              </a:path>
              <a:path w="4528819" h="1414145">
                <a:moveTo>
                  <a:pt x="2919969" y="653979"/>
                </a:moveTo>
                <a:lnTo>
                  <a:pt x="2895733" y="649145"/>
                </a:lnTo>
                <a:lnTo>
                  <a:pt x="2878144" y="637160"/>
                </a:lnTo>
                <a:lnTo>
                  <a:pt x="2867644" y="618629"/>
                </a:lnTo>
                <a:lnTo>
                  <a:pt x="2864677" y="594159"/>
                </a:lnTo>
                <a:lnTo>
                  <a:pt x="2869441" y="569932"/>
                </a:lnTo>
                <a:lnTo>
                  <a:pt x="2881403" y="552369"/>
                </a:lnTo>
                <a:lnTo>
                  <a:pt x="2899935" y="541847"/>
                </a:lnTo>
                <a:lnTo>
                  <a:pt x="2924407" y="538741"/>
                </a:lnTo>
                <a:lnTo>
                  <a:pt x="2948512" y="543514"/>
                </a:lnTo>
                <a:lnTo>
                  <a:pt x="2965520" y="555549"/>
                </a:lnTo>
                <a:lnTo>
                  <a:pt x="2976091" y="573656"/>
                </a:lnTo>
                <a:lnTo>
                  <a:pt x="2980885" y="596647"/>
                </a:lnTo>
                <a:lnTo>
                  <a:pt x="2974495" y="621786"/>
                </a:lnTo>
                <a:lnTo>
                  <a:pt x="2962343" y="640047"/>
                </a:lnTo>
                <a:lnTo>
                  <a:pt x="2944234" y="650942"/>
                </a:lnTo>
                <a:lnTo>
                  <a:pt x="2919969" y="653979"/>
                </a:lnTo>
                <a:close/>
              </a:path>
              <a:path w="4528819" h="1414145">
                <a:moveTo>
                  <a:pt x="3450445" y="392452"/>
                </a:moveTo>
                <a:lnTo>
                  <a:pt x="3427507" y="387854"/>
                </a:lnTo>
                <a:lnTo>
                  <a:pt x="3410538" y="376901"/>
                </a:lnTo>
                <a:lnTo>
                  <a:pt x="3399754" y="359811"/>
                </a:lnTo>
                <a:lnTo>
                  <a:pt x="3395369" y="336801"/>
                </a:lnTo>
                <a:lnTo>
                  <a:pt x="3399137" y="313577"/>
                </a:lnTo>
                <a:lnTo>
                  <a:pt x="3411312" y="295022"/>
                </a:lnTo>
                <a:lnTo>
                  <a:pt x="3429988" y="282992"/>
                </a:lnTo>
                <a:lnTo>
                  <a:pt x="3453257" y="279341"/>
                </a:lnTo>
                <a:lnTo>
                  <a:pt x="3476140" y="283883"/>
                </a:lnTo>
                <a:lnTo>
                  <a:pt x="3492753" y="294359"/>
                </a:lnTo>
                <a:lnTo>
                  <a:pt x="3503416" y="309683"/>
                </a:lnTo>
                <a:lnTo>
                  <a:pt x="3508449" y="328765"/>
                </a:lnTo>
                <a:lnTo>
                  <a:pt x="3504292" y="355648"/>
                </a:lnTo>
                <a:lnTo>
                  <a:pt x="3492114" y="376093"/>
                </a:lnTo>
                <a:lnTo>
                  <a:pt x="3473603" y="388795"/>
                </a:lnTo>
                <a:lnTo>
                  <a:pt x="3450445" y="392452"/>
                </a:lnTo>
                <a:close/>
              </a:path>
              <a:path w="4528819" h="1414145">
                <a:moveTo>
                  <a:pt x="1348037" y="652339"/>
                </a:moveTo>
                <a:lnTo>
                  <a:pt x="1325234" y="646573"/>
                </a:lnTo>
                <a:lnTo>
                  <a:pt x="1308646" y="634690"/>
                </a:lnTo>
                <a:lnTo>
                  <a:pt x="1298764" y="616992"/>
                </a:lnTo>
                <a:lnTo>
                  <a:pt x="1296078" y="593780"/>
                </a:lnTo>
                <a:lnTo>
                  <a:pt x="1300861" y="570992"/>
                </a:lnTo>
                <a:lnTo>
                  <a:pt x="1312549" y="554609"/>
                </a:lnTo>
                <a:lnTo>
                  <a:pt x="1330397" y="544257"/>
                </a:lnTo>
                <a:lnTo>
                  <a:pt x="1353664" y="539563"/>
                </a:lnTo>
                <a:lnTo>
                  <a:pt x="1376017" y="545473"/>
                </a:lnTo>
                <a:lnTo>
                  <a:pt x="1392875" y="556702"/>
                </a:lnTo>
                <a:lnTo>
                  <a:pt x="1403651" y="573643"/>
                </a:lnTo>
                <a:lnTo>
                  <a:pt x="1407758" y="596691"/>
                </a:lnTo>
                <a:lnTo>
                  <a:pt x="1403346" y="619751"/>
                </a:lnTo>
                <a:lnTo>
                  <a:pt x="1390473" y="638114"/>
                </a:lnTo>
                <a:lnTo>
                  <a:pt x="1371312" y="649678"/>
                </a:lnTo>
                <a:lnTo>
                  <a:pt x="1348037" y="652339"/>
                </a:lnTo>
                <a:close/>
              </a:path>
              <a:path w="4528819" h="1414145">
                <a:moveTo>
                  <a:pt x="3707780" y="122978"/>
                </a:moveTo>
                <a:lnTo>
                  <a:pt x="3685008" y="117925"/>
                </a:lnTo>
                <a:lnTo>
                  <a:pt x="3668378" y="106259"/>
                </a:lnTo>
                <a:lnTo>
                  <a:pt x="3658289" y="88542"/>
                </a:lnTo>
                <a:lnTo>
                  <a:pt x="3655138" y="65335"/>
                </a:lnTo>
                <a:lnTo>
                  <a:pt x="3659560" y="41089"/>
                </a:lnTo>
                <a:lnTo>
                  <a:pt x="3671376" y="23767"/>
                </a:lnTo>
                <a:lnTo>
                  <a:pt x="3689874" y="12965"/>
                </a:lnTo>
                <a:lnTo>
                  <a:pt x="3714341" y="8281"/>
                </a:lnTo>
                <a:lnTo>
                  <a:pt x="3738165" y="14597"/>
                </a:lnTo>
                <a:lnTo>
                  <a:pt x="3755691" y="26728"/>
                </a:lnTo>
                <a:lnTo>
                  <a:pt x="3766166" y="44883"/>
                </a:lnTo>
                <a:lnTo>
                  <a:pt x="3768839" y="69268"/>
                </a:lnTo>
                <a:lnTo>
                  <a:pt x="3763570" y="93509"/>
                </a:lnTo>
                <a:lnTo>
                  <a:pt x="3751181" y="110762"/>
                </a:lnTo>
                <a:lnTo>
                  <a:pt x="3732356" y="120696"/>
                </a:lnTo>
                <a:lnTo>
                  <a:pt x="3707780" y="122978"/>
                </a:lnTo>
                <a:close/>
              </a:path>
              <a:path w="4528819" h="1414145">
                <a:moveTo>
                  <a:pt x="3190461" y="650376"/>
                </a:moveTo>
                <a:lnTo>
                  <a:pt x="3168778" y="645315"/>
                </a:lnTo>
                <a:lnTo>
                  <a:pt x="3152291" y="634389"/>
                </a:lnTo>
                <a:lnTo>
                  <a:pt x="3141796" y="617939"/>
                </a:lnTo>
                <a:lnTo>
                  <a:pt x="3138093" y="596305"/>
                </a:lnTo>
                <a:lnTo>
                  <a:pt x="3141849" y="574824"/>
                </a:lnTo>
                <a:lnTo>
                  <a:pt x="3152535" y="558719"/>
                </a:lnTo>
                <a:lnTo>
                  <a:pt x="3169156" y="547735"/>
                </a:lnTo>
                <a:lnTo>
                  <a:pt x="3190717" y="541621"/>
                </a:lnTo>
                <a:lnTo>
                  <a:pt x="3212184" y="546829"/>
                </a:lnTo>
                <a:lnTo>
                  <a:pt x="3228804" y="557199"/>
                </a:lnTo>
                <a:lnTo>
                  <a:pt x="3240105" y="572917"/>
                </a:lnTo>
                <a:lnTo>
                  <a:pt x="3245616" y="594167"/>
                </a:lnTo>
                <a:lnTo>
                  <a:pt x="3242361" y="615578"/>
                </a:lnTo>
                <a:lnTo>
                  <a:pt x="3230109" y="634110"/>
                </a:lnTo>
                <a:lnTo>
                  <a:pt x="3211822" y="646722"/>
                </a:lnTo>
                <a:lnTo>
                  <a:pt x="3190461" y="650376"/>
                </a:lnTo>
                <a:close/>
              </a:path>
              <a:path w="4528819" h="1414145">
                <a:moveTo>
                  <a:pt x="821299" y="390680"/>
                </a:moveTo>
                <a:lnTo>
                  <a:pt x="799931" y="384635"/>
                </a:lnTo>
                <a:lnTo>
                  <a:pt x="783585" y="373707"/>
                </a:lnTo>
                <a:lnTo>
                  <a:pt x="772810" y="357627"/>
                </a:lnTo>
                <a:lnTo>
                  <a:pt x="768156" y="336123"/>
                </a:lnTo>
                <a:lnTo>
                  <a:pt x="772314" y="314754"/>
                </a:lnTo>
                <a:lnTo>
                  <a:pt x="785284" y="296628"/>
                </a:lnTo>
                <a:lnTo>
                  <a:pt x="803983" y="284703"/>
                </a:lnTo>
                <a:lnTo>
                  <a:pt x="825326" y="281941"/>
                </a:lnTo>
                <a:lnTo>
                  <a:pt x="846735" y="287893"/>
                </a:lnTo>
                <a:lnTo>
                  <a:pt x="862868" y="299406"/>
                </a:lnTo>
                <a:lnTo>
                  <a:pt x="872818" y="316198"/>
                </a:lnTo>
                <a:lnTo>
                  <a:pt x="875677" y="337990"/>
                </a:lnTo>
                <a:lnTo>
                  <a:pt x="871078" y="359256"/>
                </a:lnTo>
                <a:lnTo>
                  <a:pt x="859866" y="375003"/>
                </a:lnTo>
                <a:lnTo>
                  <a:pt x="842964" y="385415"/>
                </a:lnTo>
                <a:lnTo>
                  <a:pt x="821299" y="390680"/>
                </a:lnTo>
                <a:close/>
              </a:path>
              <a:path w="4528819" h="1414145">
                <a:moveTo>
                  <a:pt x="2400738" y="909385"/>
                </a:moveTo>
                <a:lnTo>
                  <a:pt x="2379150" y="905175"/>
                </a:lnTo>
                <a:lnTo>
                  <a:pt x="2362805" y="894285"/>
                </a:lnTo>
                <a:lnTo>
                  <a:pt x="2352575" y="877539"/>
                </a:lnTo>
                <a:lnTo>
                  <a:pt x="2349333" y="855759"/>
                </a:lnTo>
                <a:lnTo>
                  <a:pt x="2353501" y="834179"/>
                </a:lnTo>
                <a:lnTo>
                  <a:pt x="2364371" y="817849"/>
                </a:lnTo>
                <a:lnTo>
                  <a:pt x="2381113" y="807598"/>
                </a:lnTo>
                <a:lnTo>
                  <a:pt x="2402897" y="804259"/>
                </a:lnTo>
                <a:lnTo>
                  <a:pt x="2424159" y="808450"/>
                </a:lnTo>
                <a:lnTo>
                  <a:pt x="2439760" y="819373"/>
                </a:lnTo>
                <a:lnTo>
                  <a:pt x="2450107" y="835748"/>
                </a:lnTo>
                <a:lnTo>
                  <a:pt x="2455608" y="856290"/>
                </a:lnTo>
                <a:lnTo>
                  <a:pt x="2449384" y="878677"/>
                </a:lnTo>
                <a:lnTo>
                  <a:pt x="2438303" y="895565"/>
                </a:lnTo>
                <a:lnTo>
                  <a:pt x="2422156" y="906088"/>
                </a:lnTo>
                <a:lnTo>
                  <a:pt x="2400738" y="909385"/>
                </a:lnTo>
                <a:close/>
              </a:path>
              <a:path w="4528819" h="1414145">
                <a:moveTo>
                  <a:pt x="2131472" y="910686"/>
                </a:moveTo>
                <a:lnTo>
                  <a:pt x="2109835" y="904493"/>
                </a:lnTo>
                <a:lnTo>
                  <a:pt x="2093315" y="893397"/>
                </a:lnTo>
                <a:lnTo>
                  <a:pt x="2082923" y="877195"/>
                </a:lnTo>
                <a:lnTo>
                  <a:pt x="2079668" y="855686"/>
                </a:lnTo>
                <a:lnTo>
                  <a:pt x="2083924" y="834022"/>
                </a:lnTo>
                <a:lnTo>
                  <a:pt x="2094860" y="817616"/>
                </a:lnTo>
                <a:lnTo>
                  <a:pt x="2111655" y="807358"/>
                </a:lnTo>
                <a:lnTo>
                  <a:pt x="2133490" y="804132"/>
                </a:lnTo>
                <a:lnTo>
                  <a:pt x="2155117" y="808355"/>
                </a:lnTo>
                <a:lnTo>
                  <a:pt x="2171489" y="819297"/>
                </a:lnTo>
                <a:lnTo>
                  <a:pt x="2181741" y="836124"/>
                </a:lnTo>
                <a:lnTo>
                  <a:pt x="2185013" y="857996"/>
                </a:lnTo>
                <a:lnTo>
                  <a:pt x="2180782" y="879308"/>
                </a:lnTo>
                <a:lnTo>
                  <a:pt x="2169777" y="895060"/>
                </a:lnTo>
                <a:lnTo>
                  <a:pt x="2153005" y="905453"/>
                </a:lnTo>
                <a:lnTo>
                  <a:pt x="2131472" y="910686"/>
                </a:lnTo>
                <a:close/>
              </a:path>
              <a:path w="4528819" h="1414145">
                <a:moveTo>
                  <a:pt x="560964" y="119989"/>
                </a:moveTo>
                <a:lnTo>
                  <a:pt x="538125" y="115594"/>
                </a:lnTo>
                <a:lnTo>
                  <a:pt x="521139" y="104008"/>
                </a:lnTo>
                <a:lnTo>
                  <a:pt x="510847" y="86142"/>
                </a:lnTo>
                <a:lnTo>
                  <a:pt x="508091" y="62905"/>
                </a:lnTo>
                <a:lnTo>
                  <a:pt x="512887" y="41883"/>
                </a:lnTo>
                <a:lnTo>
                  <a:pt x="524245" y="26341"/>
                </a:lnTo>
                <a:lnTo>
                  <a:pt x="541223" y="16120"/>
                </a:lnTo>
                <a:lnTo>
                  <a:pt x="562877" y="11062"/>
                </a:lnTo>
                <a:lnTo>
                  <a:pt x="584313" y="16947"/>
                </a:lnTo>
                <a:lnTo>
                  <a:pt x="600964" y="27704"/>
                </a:lnTo>
                <a:lnTo>
                  <a:pt x="611803" y="43585"/>
                </a:lnTo>
                <a:lnTo>
                  <a:pt x="615805" y="64844"/>
                </a:lnTo>
                <a:lnTo>
                  <a:pt x="612173" y="87967"/>
                </a:lnTo>
                <a:lnTo>
                  <a:pt x="601292" y="105477"/>
                </a:lnTo>
                <a:lnTo>
                  <a:pt x="583957" y="116457"/>
                </a:lnTo>
                <a:lnTo>
                  <a:pt x="560964" y="119989"/>
                </a:lnTo>
                <a:close/>
              </a:path>
              <a:path w="4528819" h="1414145">
                <a:moveTo>
                  <a:pt x="1082443" y="646709"/>
                </a:moveTo>
                <a:lnTo>
                  <a:pt x="1060352" y="642826"/>
                </a:lnTo>
                <a:lnTo>
                  <a:pt x="1044200" y="632101"/>
                </a:lnTo>
                <a:lnTo>
                  <a:pt x="1034581" y="615269"/>
                </a:lnTo>
                <a:lnTo>
                  <a:pt x="1032089" y="593066"/>
                </a:lnTo>
                <a:lnTo>
                  <a:pt x="1036630" y="572614"/>
                </a:lnTo>
                <a:lnTo>
                  <a:pt x="1047381" y="557585"/>
                </a:lnTo>
                <a:lnTo>
                  <a:pt x="1063579" y="548532"/>
                </a:lnTo>
                <a:lnTo>
                  <a:pt x="1084462" y="546008"/>
                </a:lnTo>
                <a:lnTo>
                  <a:pt x="1104761" y="550259"/>
                </a:lnTo>
                <a:lnTo>
                  <a:pt x="1119577" y="560662"/>
                </a:lnTo>
                <a:lnTo>
                  <a:pt x="1129050" y="576483"/>
                </a:lnTo>
                <a:lnTo>
                  <a:pt x="1133321" y="596987"/>
                </a:lnTo>
                <a:lnTo>
                  <a:pt x="1128265" y="617862"/>
                </a:lnTo>
                <a:lnTo>
                  <a:pt x="1118144" y="633565"/>
                </a:lnTo>
                <a:lnTo>
                  <a:pt x="1102892" y="643410"/>
                </a:lnTo>
                <a:lnTo>
                  <a:pt x="1082443" y="646709"/>
                </a:lnTo>
                <a:close/>
              </a:path>
              <a:path w="4528819" h="1414145">
                <a:moveTo>
                  <a:pt x="1869198" y="908377"/>
                </a:moveTo>
                <a:lnTo>
                  <a:pt x="1849107" y="903996"/>
                </a:lnTo>
                <a:lnTo>
                  <a:pt x="1833782" y="893517"/>
                </a:lnTo>
                <a:lnTo>
                  <a:pt x="1824019" y="877696"/>
                </a:lnTo>
                <a:lnTo>
                  <a:pt x="1820614" y="857294"/>
                </a:lnTo>
                <a:lnTo>
                  <a:pt x="1824329" y="835921"/>
                </a:lnTo>
                <a:lnTo>
                  <a:pt x="1834806" y="820075"/>
                </a:lnTo>
                <a:lnTo>
                  <a:pt x="1851168" y="809600"/>
                </a:lnTo>
                <a:lnTo>
                  <a:pt x="1872540" y="804339"/>
                </a:lnTo>
                <a:lnTo>
                  <a:pt x="1894206" y="810151"/>
                </a:lnTo>
                <a:lnTo>
                  <a:pt x="1910548" y="821077"/>
                </a:lnTo>
                <a:lnTo>
                  <a:pt x="1920653" y="837213"/>
                </a:lnTo>
                <a:lnTo>
                  <a:pt x="1923605" y="858651"/>
                </a:lnTo>
                <a:lnTo>
                  <a:pt x="1919093" y="880123"/>
                </a:lnTo>
                <a:lnTo>
                  <a:pt x="1907961" y="896082"/>
                </a:lnTo>
                <a:lnTo>
                  <a:pt x="1891049" y="905757"/>
                </a:lnTo>
                <a:lnTo>
                  <a:pt x="1869198" y="908377"/>
                </a:lnTo>
                <a:close/>
              </a:path>
              <a:path w="4528819" h="1414145">
                <a:moveTo>
                  <a:pt x="2661941" y="907317"/>
                </a:moveTo>
                <a:lnTo>
                  <a:pt x="2641356" y="902743"/>
                </a:lnTo>
                <a:lnTo>
                  <a:pt x="2625772" y="893061"/>
                </a:lnTo>
                <a:lnTo>
                  <a:pt x="2615867" y="878125"/>
                </a:lnTo>
                <a:lnTo>
                  <a:pt x="2612321" y="857790"/>
                </a:lnTo>
                <a:lnTo>
                  <a:pt x="2615772" y="835769"/>
                </a:lnTo>
                <a:lnTo>
                  <a:pt x="2626020" y="819635"/>
                </a:lnTo>
                <a:lnTo>
                  <a:pt x="2642458" y="809917"/>
                </a:lnTo>
                <a:lnTo>
                  <a:pt x="2664474" y="807146"/>
                </a:lnTo>
                <a:lnTo>
                  <a:pt x="2684868" y="811280"/>
                </a:lnTo>
                <a:lnTo>
                  <a:pt x="2699845" y="821601"/>
                </a:lnTo>
                <a:lnTo>
                  <a:pt x="2708953" y="837451"/>
                </a:lnTo>
                <a:lnTo>
                  <a:pt x="2711739" y="858170"/>
                </a:lnTo>
                <a:lnTo>
                  <a:pt x="2707907" y="878482"/>
                </a:lnTo>
                <a:lnTo>
                  <a:pt x="2697901" y="893333"/>
                </a:lnTo>
                <a:lnTo>
                  <a:pt x="2682364" y="902890"/>
                </a:lnTo>
                <a:lnTo>
                  <a:pt x="2661941" y="907317"/>
                </a:lnTo>
                <a:close/>
              </a:path>
              <a:path w="4528819" h="1414145">
                <a:moveTo>
                  <a:pt x="3451629" y="643000"/>
                </a:moveTo>
                <a:lnTo>
                  <a:pt x="3432261" y="640006"/>
                </a:lnTo>
                <a:lnTo>
                  <a:pt x="3417819" y="631082"/>
                </a:lnTo>
                <a:lnTo>
                  <a:pt x="3408676" y="616693"/>
                </a:lnTo>
                <a:lnTo>
                  <a:pt x="3405205" y="597303"/>
                </a:lnTo>
                <a:lnTo>
                  <a:pt x="3407895" y="577983"/>
                </a:lnTo>
                <a:lnTo>
                  <a:pt x="3416559" y="563647"/>
                </a:lnTo>
                <a:lnTo>
                  <a:pt x="3430548" y="554054"/>
                </a:lnTo>
                <a:lnTo>
                  <a:pt x="3449213" y="548965"/>
                </a:lnTo>
                <a:lnTo>
                  <a:pt x="3468947" y="552356"/>
                </a:lnTo>
                <a:lnTo>
                  <a:pt x="3484149" y="560669"/>
                </a:lnTo>
                <a:lnTo>
                  <a:pt x="3494175" y="574182"/>
                </a:lnTo>
                <a:lnTo>
                  <a:pt x="3498385" y="593176"/>
                </a:lnTo>
                <a:lnTo>
                  <a:pt x="3496148" y="614039"/>
                </a:lnTo>
                <a:lnTo>
                  <a:pt x="3487365" y="629668"/>
                </a:lnTo>
                <a:lnTo>
                  <a:pt x="3472403" y="639507"/>
                </a:lnTo>
                <a:lnTo>
                  <a:pt x="3451629" y="643000"/>
                </a:lnTo>
                <a:close/>
              </a:path>
              <a:path w="4528819" h="1414145">
                <a:moveTo>
                  <a:pt x="3970640" y="114244"/>
                </a:moveTo>
                <a:lnTo>
                  <a:pt x="3949919" y="110258"/>
                </a:lnTo>
                <a:lnTo>
                  <a:pt x="3935138" y="100101"/>
                </a:lnTo>
                <a:lnTo>
                  <a:pt x="3926495" y="84311"/>
                </a:lnTo>
                <a:lnTo>
                  <a:pt x="3924188" y="63428"/>
                </a:lnTo>
                <a:lnTo>
                  <a:pt x="3927998" y="44156"/>
                </a:lnTo>
                <a:lnTo>
                  <a:pt x="3937425" y="29990"/>
                </a:lnTo>
                <a:lnTo>
                  <a:pt x="3952065" y="21176"/>
                </a:lnTo>
                <a:lnTo>
                  <a:pt x="3971516" y="17960"/>
                </a:lnTo>
                <a:lnTo>
                  <a:pt x="3992341" y="21056"/>
                </a:lnTo>
                <a:lnTo>
                  <a:pt x="4007203" y="30461"/>
                </a:lnTo>
                <a:lnTo>
                  <a:pt x="4016622" y="45244"/>
                </a:lnTo>
                <a:lnTo>
                  <a:pt x="4021121" y="64474"/>
                </a:lnTo>
                <a:lnTo>
                  <a:pt x="4016450" y="86348"/>
                </a:lnTo>
                <a:lnTo>
                  <a:pt x="4006575" y="102128"/>
                </a:lnTo>
                <a:lnTo>
                  <a:pt x="3991353" y="111524"/>
                </a:lnTo>
                <a:lnTo>
                  <a:pt x="3970640" y="114244"/>
                </a:lnTo>
                <a:close/>
              </a:path>
              <a:path w="4528819" h="1414145">
                <a:moveTo>
                  <a:pt x="2921313" y="904312"/>
                </a:moveTo>
                <a:lnTo>
                  <a:pt x="2902263" y="899747"/>
                </a:lnTo>
                <a:lnTo>
                  <a:pt x="2887871" y="890568"/>
                </a:lnTo>
                <a:lnTo>
                  <a:pt x="2878756" y="876490"/>
                </a:lnTo>
                <a:lnTo>
                  <a:pt x="2875539" y="857228"/>
                </a:lnTo>
                <a:lnTo>
                  <a:pt x="2878484" y="837750"/>
                </a:lnTo>
                <a:lnTo>
                  <a:pt x="2887214" y="823090"/>
                </a:lnTo>
                <a:lnTo>
                  <a:pt x="2901386" y="813752"/>
                </a:lnTo>
                <a:lnTo>
                  <a:pt x="2920658" y="810238"/>
                </a:lnTo>
                <a:lnTo>
                  <a:pt x="2941464" y="813158"/>
                </a:lnTo>
                <a:lnTo>
                  <a:pt x="2956705" y="822532"/>
                </a:lnTo>
                <a:lnTo>
                  <a:pt x="2965949" y="837882"/>
                </a:lnTo>
                <a:lnTo>
                  <a:pt x="2968765" y="858731"/>
                </a:lnTo>
                <a:lnTo>
                  <a:pt x="2965079" y="877861"/>
                </a:lnTo>
                <a:lnTo>
                  <a:pt x="2955485" y="891636"/>
                </a:lnTo>
                <a:lnTo>
                  <a:pt x="2940669" y="900355"/>
                </a:lnTo>
                <a:lnTo>
                  <a:pt x="2921313" y="904312"/>
                </a:lnTo>
                <a:close/>
              </a:path>
              <a:path w="4528819" h="1414145">
                <a:moveTo>
                  <a:pt x="3710486" y="384170"/>
                </a:moveTo>
                <a:lnTo>
                  <a:pt x="3689703" y="380184"/>
                </a:lnTo>
                <a:lnTo>
                  <a:pt x="3674862" y="369998"/>
                </a:lnTo>
                <a:lnTo>
                  <a:pt x="3666170" y="354159"/>
                </a:lnTo>
                <a:lnTo>
                  <a:pt x="3663836" y="333216"/>
                </a:lnTo>
                <a:lnTo>
                  <a:pt x="3667648" y="313857"/>
                </a:lnTo>
                <a:lnTo>
                  <a:pt x="3677103" y="299593"/>
                </a:lnTo>
                <a:lnTo>
                  <a:pt x="3691788" y="290737"/>
                </a:lnTo>
                <a:lnTo>
                  <a:pt x="3711291" y="287603"/>
                </a:lnTo>
                <a:lnTo>
                  <a:pt x="3732050" y="290751"/>
                </a:lnTo>
                <a:lnTo>
                  <a:pt x="3747111" y="300238"/>
                </a:lnTo>
                <a:lnTo>
                  <a:pt x="3756669" y="315573"/>
                </a:lnTo>
                <a:lnTo>
                  <a:pt x="3760919" y="336268"/>
                </a:lnTo>
                <a:lnTo>
                  <a:pt x="3756346" y="357016"/>
                </a:lnTo>
                <a:lnTo>
                  <a:pt x="3746498" y="372242"/>
                </a:lnTo>
                <a:lnTo>
                  <a:pt x="3731251" y="381457"/>
                </a:lnTo>
                <a:lnTo>
                  <a:pt x="3710486" y="384170"/>
                </a:lnTo>
                <a:close/>
              </a:path>
              <a:path w="4528819" h="1414145">
                <a:moveTo>
                  <a:pt x="1611566" y="904934"/>
                </a:moveTo>
                <a:lnTo>
                  <a:pt x="1590791" y="901426"/>
                </a:lnTo>
                <a:lnTo>
                  <a:pt x="1575745" y="891684"/>
                </a:lnTo>
                <a:lnTo>
                  <a:pt x="1566697" y="876156"/>
                </a:lnTo>
                <a:lnTo>
                  <a:pt x="1563913" y="855286"/>
                </a:lnTo>
                <a:lnTo>
                  <a:pt x="1567283" y="835909"/>
                </a:lnTo>
                <a:lnTo>
                  <a:pt x="1576341" y="821480"/>
                </a:lnTo>
                <a:lnTo>
                  <a:pt x="1590728" y="812301"/>
                </a:lnTo>
                <a:lnTo>
                  <a:pt x="1610087" y="808677"/>
                </a:lnTo>
                <a:lnTo>
                  <a:pt x="1630894" y="811308"/>
                </a:lnTo>
                <a:lnTo>
                  <a:pt x="1646058" y="820312"/>
                </a:lnTo>
                <a:lnTo>
                  <a:pt x="1655921" y="834915"/>
                </a:lnTo>
                <a:lnTo>
                  <a:pt x="1660821" y="854338"/>
                </a:lnTo>
                <a:lnTo>
                  <a:pt x="1656644" y="876055"/>
                </a:lnTo>
                <a:lnTo>
                  <a:pt x="1647202" y="891994"/>
                </a:lnTo>
                <a:lnTo>
                  <a:pt x="1632255" y="901754"/>
                </a:lnTo>
                <a:lnTo>
                  <a:pt x="1611566" y="904934"/>
                </a:lnTo>
                <a:close/>
              </a:path>
              <a:path w="4528819" h="1414145">
                <a:moveTo>
                  <a:pt x="1351412" y="902214"/>
                </a:moveTo>
                <a:lnTo>
                  <a:pt x="1331971" y="898486"/>
                </a:lnTo>
                <a:lnTo>
                  <a:pt x="1317590" y="888825"/>
                </a:lnTo>
                <a:lnTo>
                  <a:pt x="1308876" y="873844"/>
                </a:lnTo>
                <a:lnTo>
                  <a:pt x="1306439" y="854156"/>
                </a:lnTo>
                <a:lnTo>
                  <a:pt x="1310402" y="836449"/>
                </a:lnTo>
                <a:lnTo>
                  <a:pt x="1319830" y="823522"/>
                </a:lnTo>
                <a:lnTo>
                  <a:pt x="1333550" y="814876"/>
                </a:lnTo>
                <a:lnTo>
                  <a:pt x="1350389" y="810014"/>
                </a:lnTo>
                <a:lnTo>
                  <a:pt x="1370578" y="815657"/>
                </a:lnTo>
                <a:lnTo>
                  <a:pt x="1385613" y="825549"/>
                </a:lnTo>
                <a:lnTo>
                  <a:pt x="1394710" y="840048"/>
                </a:lnTo>
                <a:lnTo>
                  <a:pt x="1397088" y="859509"/>
                </a:lnTo>
                <a:lnTo>
                  <a:pt x="1393106" y="877456"/>
                </a:lnTo>
                <a:lnTo>
                  <a:pt x="1383784" y="891056"/>
                </a:lnTo>
                <a:lnTo>
                  <a:pt x="1369695" y="899558"/>
                </a:lnTo>
                <a:lnTo>
                  <a:pt x="1351412" y="902214"/>
                </a:lnTo>
                <a:close/>
              </a:path>
              <a:path w="4528819" h="1414145">
                <a:moveTo>
                  <a:pt x="562541" y="381288"/>
                </a:moveTo>
                <a:lnTo>
                  <a:pt x="543005" y="378021"/>
                </a:lnTo>
                <a:lnTo>
                  <a:pt x="528435" y="368662"/>
                </a:lnTo>
                <a:lnTo>
                  <a:pt x="519434" y="353848"/>
                </a:lnTo>
                <a:lnTo>
                  <a:pt x="516605" y="334219"/>
                </a:lnTo>
                <a:lnTo>
                  <a:pt x="520148" y="316400"/>
                </a:lnTo>
                <a:lnTo>
                  <a:pt x="529389" y="303170"/>
                </a:lnTo>
                <a:lnTo>
                  <a:pt x="543521" y="294269"/>
                </a:lnTo>
                <a:lnTo>
                  <a:pt x="561735" y="289434"/>
                </a:lnTo>
                <a:lnTo>
                  <a:pt x="580770" y="294451"/>
                </a:lnTo>
                <a:lnTo>
                  <a:pt x="595328" y="303936"/>
                </a:lnTo>
                <a:lnTo>
                  <a:pt x="604471" y="318216"/>
                </a:lnTo>
                <a:lnTo>
                  <a:pt x="607264" y="337617"/>
                </a:lnTo>
                <a:lnTo>
                  <a:pt x="603688" y="355701"/>
                </a:lnTo>
                <a:lnTo>
                  <a:pt x="594630" y="369465"/>
                </a:lnTo>
                <a:lnTo>
                  <a:pt x="580709" y="378222"/>
                </a:lnTo>
                <a:lnTo>
                  <a:pt x="562541" y="381288"/>
                </a:lnTo>
                <a:close/>
              </a:path>
              <a:path w="4528819" h="1414145">
                <a:moveTo>
                  <a:pt x="823167" y="640352"/>
                </a:moveTo>
                <a:lnTo>
                  <a:pt x="805014" y="637629"/>
                </a:lnTo>
                <a:lnTo>
                  <a:pt x="790979" y="629043"/>
                </a:lnTo>
                <a:lnTo>
                  <a:pt x="781801" y="615378"/>
                </a:lnTo>
                <a:lnTo>
                  <a:pt x="778217" y="597422"/>
                </a:lnTo>
                <a:lnTo>
                  <a:pt x="780888" y="579267"/>
                </a:lnTo>
                <a:lnTo>
                  <a:pt x="789456" y="565234"/>
                </a:lnTo>
                <a:lnTo>
                  <a:pt x="803120" y="556041"/>
                </a:lnTo>
                <a:lnTo>
                  <a:pt x="821079" y="552410"/>
                </a:lnTo>
                <a:lnTo>
                  <a:pt x="838918" y="555117"/>
                </a:lnTo>
                <a:lnTo>
                  <a:pt x="852379" y="563842"/>
                </a:lnTo>
                <a:lnTo>
                  <a:pt x="861692" y="577632"/>
                </a:lnTo>
                <a:lnTo>
                  <a:pt x="867090" y="595537"/>
                </a:lnTo>
                <a:lnTo>
                  <a:pt x="862575" y="613442"/>
                </a:lnTo>
                <a:lnTo>
                  <a:pt x="853876" y="627479"/>
                </a:lnTo>
                <a:lnTo>
                  <a:pt x="840802" y="636749"/>
                </a:lnTo>
                <a:lnTo>
                  <a:pt x="823167" y="640352"/>
                </a:lnTo>
                <a:close/>
              </a:path>
              <a:path w="4528819" h="1414145">
                <a:moveTo>
                  <a:pt x="293632" y="110106"/>
                </a:moveTo>
                <a:lnTo>
                  <a:pt x="275476" y="107488"/>
                </a:lnTo>
                <a:lnTo>
                  <a:pt x="261432" y="98946"/>
                </a:lnTo>
                <a:lnTo>
                  <a:pt x="252214" y="85292"/>
                </a:lnTo>
                <a:lnTo>
                  <a:pt x="248534" y="67336"/>
                </a:lnTo>
                <a:lnTo>
                  <a:pt x="251182" y="49475"/>
                </a:lnTo>
                <a:lnTo>
                  <a:pt x="259860" y="35970"/>
                </a:lnTo>
                <a:lnTo>
                  <a:pt x="273622" y="26600"/>
                </a:lnTo>
                <a:lnTo>
                  <a:pt x="291520" y="21142"/>
                </a:lnTo>
                <a:lnTo>
                  <a:pt x="309400" y="25606"/>
                </a:lnTo>
                <a:lnTo>
                  <a:pt x="323436" y="34275"/>
                </a:lnTo>
                <a:lnTo>
                  <a:pt x="332730" y="47338"/>
                </a:lnTo>
                <a:lnTo>
                  <a:pt x="336383" y="64980"/>
                </a:lnTo>
                <a:lnTo>
                  <a:pt x="333720" y="83160"/>
                </a:lnTo>
                <a:lnTo>
                  <a:pt x="325186" y="97232"/>
                </a:lnTo>
                <a:lnTo>
                  <a:pt x="311562" y="106460"/>
                </a:lnTo>
                <a:lnTo>
                  <a:pt x="293632" y="110106"/>
                </a:lnTo>
                <a:close/>
              </a:path>
              <a:path w="4528819" h="1414145">
                <a:moveTo>
                  <a:pt x="3190336" y="899415"/>
                </a:moveTo>
                <a:lnTo>
                  <a:pt x="3173477" y="896198"/>
                </a:lnTo>
                <a:lnTo>
                  <a:pt x="3160521" y="887742"/>
                </a:lnTo>
                <a:lnTo>
                  <a:pt x="3152173" y="874722"/>
                </a:lnTo>
                <a:lnTo>
                  <a:pt x="3149140" y="857811"/>
                </a:lnTo>
                <a:lnTo>
                  <a:pt x="3152089" y="839502"/>
                </a:lnTo>
                <a:lnTo>
                  <a:pt x="3160812" y="825704"/>
                </a:lnTo>
                <a:lnTo>
                  <a:pt x="3174663" y="817074"/>
                </a:lnTo>
                <a:lnTo>
                  <a:pt x="3192995" y="814271"/>
                </a:lnTo>
                <a:lnTo>
                  <a:pt x="3209556" y="817479"/>
                </a:lnTo>
                <a:lnTo>
                  <a:pt x="3222020" y="826029"/>
                </a:lnTo>
                <a:lnTo>
                  <a:pt x="3230472" y="839220"/>
                </a:lnTo>
                <a:lnTo>
                  <a:pt x="3234998" y="856348"/>
                </a:lnTo>
                <a:lnTo>
                  <a:pt x="3230588" y="874276"/>
                </a:lnTo>
                <a:lnTo>
                  <a:pt x="3221764" y="887972"/>
                </a:lnTo>
                <a:lnTo>
                  <a:pt x="3208391" y="896624"/>
                </a:lnTo>
                <a:lnTo>
                  <a:pt x="3190336" y="899415"/>
                </a:lnTo>
                <a:close/>
              </a:path>
              <a:path w="4528819" h="1414145">
                <a:moveTo>
                  <a:pt x="3971189" y="375651"/>
                </a:moveTo>
                <a:lnTo>
                  <a:pt x="3954041" y="372446"/>
                </a:lnTo>
                <a:lnTo>
                  <a:pt x="3941749" y="364071"/>
                </a:lnTo>
                <a:lnTo>
                  <a:pt x="3934508" y="351006"/>
                </a:lnTo>
                <a:lnTo>
                  <a:pt x="3932513" y="333730"/>
                </a:lnTo>
                <a:lnTo>
                  <a:pt x="3935571" y="317985"/>
                </a:lnTo>
                <a:lnTo>
                  <a:pt x="3943235" y="306265"/>
                </a:lnTo>
                <a:lnTo>
                  <a:pt x="3955147" y="298877"/>
                </a:lnTo>
                <a:lnTo>
                  <a:pt x="3970953" y="296127"/>
                </a:lnTo>
                <a:lnTo>
                  <a:pt x="3988059" y="298510"/>
                </a:lnTo>
                <a:lnTo>
                  <a:pt x="4000638" y="306156"/>
                </a:lnTo>
                <a:lnTo>
                  <a:pt x="4008744" y="318731"/>
                </a:lnTo>
                <a:lnTo>
                  <a:pt x="4012430" y="335903"/>
                </a:lnTo>
                <a:lnTo>
                  <a:pt x="4008830" y="352985"/>
                </a:lnTo>
                <a:lnTo>
                  <a:pt x="4000809" y="365593"/>
                </a:lnTo>
                <a:lnTo>
                  <a:pt x="3988288" y="373293"/>
                </a:lnTo>
                <a:lnTo>
                  <a:pt x="3971189" y="375651"/>
                </a:lnTo>
                <a:close/>
              </a:path>
              <a:path w="4528819" h="1414145">
                <a:moveTo>
                  <a:pt x="2403768" y="1165923"/>
                </a:moveTo>
                <a:lnTo>
                  <a:pt x="2386692" y="1162569"/>
                </a:lnTo>
                <a:lnTo>
                  <a:pt x="2374103" y="1155326"/>
                </a:lnTo>
                <a:lnTo>
                  <a:pt x="2366210" y="1144001"/>
                </a:lnTo>
                <a:lnTo>
                  <a:pt x="2363223" y="1128402"/>
                </a:lnTo>
                <a:lnTo>
                  <a:pt x="2365395" y="1111181"/>
                </a:lnTo>
                <a:lnTo>
                  <a:pt x="2372776" y="1098442"/>
                </a:lnTo>
                <a:lnTo>
                  <a:pt x="2385150" y="1090584"/>
                </a:lnTo>
                <a:lnTo>
                  <a:pt x="2402300" y="1088008"/>
                </a:lnTo>
                <a:lnTo>
                  <a:pt x="2419417" y="1090985"/>
                </a:lnTo>
                <a:lnTo>
                  <a:pt x="2431553" y="1099196"/>
                </a:lnTo>
                <a:lnTo>
                  <a:pt x="2438592" y="1112154"/>
                </a:lnTo>
                <a:lnTo>
                  <a:pt x="2440413" y="1129376"/>
                </a:lnTo>
                <a:lnTo>
                  <a:pt x="2437107" y="1144916"/>
                </a:lnTo>
                <a:lnTo>
                  <a:pt x="2429317" y="1155900"/>
                </a:lnTo>
                <a:lnTo>
                  <a:pt x="2417914" y="1162759"/>
                </a:lnTo>
                <a:lnTo>
                  <a:pt x="2403768" y="1165923"/>
                </a:lnTo>
                <a:close/>
              </a:path>
              <a:path w="4528819" h="1414145">
                <a:moveTo>
                  <a:pt x="2132379" y="1165237"/>
                </a:moveTo>
                <a:lnTo>
                  <a:pt x="2115246" y="1162365"/>
                </a:lnTo>
                <a:lnTo>
                  <a:pt x="2102987" y="1154343"/>
                </a:lnTo>
                <a:lnTo>
                  <a:pt x="2095759" y="1141546"/>
                </a:lnTo>
                <a:lnTo>
                  <a:pt x="2093715" y="1124350"/>
                </a:lnTo>
                <a:lnTo>
                  <a:pt x="2096832" y="1108761"/>
                </a:lnTo>
                <a:lnTo>
                  <a:pt x="2104518" y="1097665"/>
                </a:lnTo>
                <a:lnTo>
                  <a:pt x="2115957" y="1090635"/>
                </a:lnTo>
                <a:lnTo>
                  <a:pt x="2130332" y="1087243"/>
                </a:lnTo>
                <a:lnTo>
                  <a:pt x="2148456" y="1091034"/>
                </a:lnTo>
                <a:lnTo>
                  <a:pt x="2161375" y="1099162"/>
                </a:lnTo>
                <a:lnTo>
                  <a:pt x="2168921" y="1111730"/>
                </a:lnTo>
                <a:lnTo>
                  <a:pt x="2170924" y="1128841"/>
                </a:lnTo>
                <a:lnTo>
                  <a:pt x="2167779" y="1144515"/>
                </a:lnTo>
                <a:lnTo>
                  <a:pt x="2160078" y="1155969"/>
                </a:lnTo>
                <a:lnTo>
                  <a:pt x="2148164" y="1162957"/>
                </a:lnTo>
                <a:lnTo>
                  <a:pt x="2132379" y="1165237"/>
                </a:lnTo>
                <a:close/>
              </a:path>
              <a:path w="4528819" h="1414145">
                <a:moveTo>
                  <a:pt x="3711081" y="635021"/>
                </a:moveTo>
                <a:lnTo>
                  <a:pt x="3695334" y="632408"/>
                </a:lnTo>
                <a:lnTo>
                  <a:pt x="3683616" y="625124"/>
                </a:lnTo>
                <a:lnTo>
                  <a:pt x="3676216" y="613464"/>
                </a:lnTo>
                <a:lnTo>
                  <a:pt x="3673424" y="597718"/>
                </a:lnTo>
                <a:lnTo>
                  <a:pt x="3675766" y="580627"/>
                </a:lnTo>
                <a:lnTo>
                  <a:pt x="3683366" y="568282"/>
                </a:lnTo>
                <a:lnTo>
                  <a:pt x="3695784" y="560530"/>
                </a:lnTo>
                <a:lnTo>
                  <a:pt x="3712584" y="557217"/>
                </a:lnTo>
                <a:lnTo>
                  <a:pt x="3728454" y="560656"/>
                </a:lnTo>
                <a:lnTo>
                  <a:pt x="3740338" y="568001"/>
                </a:lnTo>
                <a:lnTo>
                  <a:pt x="3747857" y="579411"/>
                </a:lnTo>
                <a:lnTo>
                  <a:pt x="3750635" y="595044"/>
                </a:lnTo>
                <a:lnTo>
                  <a:pt x="3748268" y="612236"/>
                </a:lnTo>
                <a:lnTo>
                  <a:pt x="3740718" y="624828"/>
                </a:lnTo>
                <a:lnTo>
                  <a:pt x="3728239" y="632522"/>
                </a:lnTo>
                <a:lnTo>
                  <a:pt x="3711081" y="635021"/>
                </a:lnTo>
                <a:close/>
              </a:path>
              <a:path w="4528819" h="1414145">
                <a:moveTo>
                  <a:pt x="1082772" y="895489"/>
                </a:moveTo>
                <a:lnTo>
                  <a:pt x="1065582" y="892759"/>
                </a:lnTo>
                <a:lnTo>
                  <a:pt x="1053162" y="884884"/>
                </a:lnTo>
                <a:lnTo>
                  <a:pt x="1045796" y="872194"/>
                </a:lnTo>
                <a:lnTo>
                  <a:pt x="1043767" y="855018"/>
                </a:lnTo>
                <a:lnTo>
                  <a:pt x="1047297" y="837936"/>
                </a:lnTo>
                <a:lnTo>
                  <a:pt x="1055985" y="826083"/>
                </a:lnTo>
                <a:lnTo>
                  <a:pt x="1069223" y="819516"/>
                </a:lnTo>
                <a:lnTo>
                  <a:pt x="1086401" y="818292"/>
                </a:lnTo>
                <a:lnTo>
                  <a:pt x="1101761" y="822114"/>
                </a:lnTo>
                <a:lnTo>
                  <a:pt x="1112552" y="830509"/>
                </a:lnTo>
                <a:lnTo>
                  <a:pt x="1119006" y="842986"/>
                </a:lnTo>
                <a:lnTo>
                  <a:pt x="1121351" y="859054"/>
                </a:lnTo>
                <a:lnTo>
                  <a:pt x="1117602" y="874402"/>
                </a:lnTo>
                <a:lnTo>
                  <a:pt x="1110001" y="885869"/>
                </a:lnTo>
                <a:lnTo>
                  <a:pt x="1098430" y="893037"/>
                </a:lnTo>
                <a:lnTo>
                  <a:pt x="1082772" y="895489"/>
                </a:lnTo>
                <a:close/>
              </a:path>
              <a:path w="4528819" h="1414145">
                <a:moveTo>
                  <a:pt x="1611834" y="1162829"/>
                </a:moveTo>
                <a:lnTo>
                  <a:pt x="1597379" y="1160552"/>
                </a:lnTo>
                <a:lnTo>
                  <a:pt x="1586223" y="1153756"/>
                </a:lnTo>
                <a:lnTo>
                  <a:pt x="1578870" y="1142975"/>
                </a:lnTo>
                <a:lnTo>
                  <a:pt x="1575825" y="1128743"/>
                </a:lnTo>
                <a:lnTo>
                  <a:pt x="1577740" y="1112899"/>
                </a:lnTo>
                <a:lnTo>
                  <a:pt x="1584765" y="1100911"/>
                </a:lnTo>
                <a:lnTo>
                  <a:pt x="1596391" y="1093246"/>
                </a:lnTo>
                <a:lnTo>
                  <a:pt x="1612110" y="1090369"/>
                </a:lnTo>
                <a:lnTo>
                  <a:pt x="1626343" y="1092635"/>
                </a:lnTo>
                <a:lnTo>
                  <a:pt x="1637073" y="1099567"/>
                </a:lnTo>
                <a:lnTo>
                  <a:pt x="1644531" y="1110475"/>
                </a:lnTo>
                <a:lnTo>
                  <a:pt x="1648949" y="1124670"/>
                </a:lnTo>
                <a:lnTo>
                  <a:pt x="1645695" y="1140260"/>
                </a:lnTo>
                <a:lnTo>
                  <a:pt x="1638571" y="1152248"/>
                </a:lnTo>
                <a:lnTo>
                  <a:pt x="1627358" y="1159987"/>
                </a:lnTo>
                <a:lnTo>
                  <a:pt x="1611834" y="1162829"/>
                </a:lnTo>
                <a:close/>
              </a:path>
              <a:path w="4528819" h="1414145">
                <a:moveTo>
                  <a:pt x="1873743" y="1165189"/>
                </a:moveTo>
                <a:lnTo>
                  <a:pt x="1856804" y="1161385"/>
                </a:lnTo>
                <a:lnTo>
                  <a:pt x="1844446" y="1153857"/>
                </a:lnTo>
                <a:lnTo>
                  <a:pt x="1836915" y="1142404"/>
                </a:lnTo>
                <a:lnTo>
                  <a:pt x="1834453" y="1126831"/>
                </a:lnTo>
                <a:lnTo>
                  <a:pt x="1837365" y="1109733"/>
                </a:lnTo>
                <a:lnTo>
                  <a:pt x="1845455" y="1097553"/>
                </a:lnTo>
                <a:lnTo>
                  <a:pt x="1858261" y="1090543"/>
                </a:lnTo>
                <a:lnTo>
                  <a:pt x="1875323" y="1088950"/>
                </a:lnTo>
                <a:lnTo>
                  <a:pt x="1890701" y="1092496"/>
                </a:lnTo>
                <a:lnTo>
                  <a:pt x="1901717" y="1100609"/>
                </a:lnTo>
                <a:lnTo>
                  <a:pt x="1908183" y="1112817"/>
                </a:lnTo>
                <a:lnTo>
                  <a:pt x="1909910" y="1128649"/>
                </a:lnTo>
                <a:lnTo>
                  <a:pt x="1906653" y="1144128"/>
                </a:lnTo>
                <a:lnTo>
                  <a:pt x="1898932" y="1155025"/>
                </a:lnTo>
                <a:lnTo>
                  <a:pt x="1887659" y="1161868"/>
                </a:lnTo>
                <a:lnTo>
                  <a:pt x="1873743" y="1165189"/>
                </a:lnTo>
                <a:close/>
              </a:path>
              <a:path w="4528819" h="1414145">
                <a:moveTo>
                  <a:pt x="3450787" y="893106"/>
                </a:moveTo>
                <a:lnTo>
                  <a:pt x="3436586" y="890448"/>
                </a:lnTo>
                <a:lnTo>
                  <a:pt x="3426230" y="883310"/>
                </a:lnTo>
                <a:lnTo>
                  <a:pt x="3419081" y="872932"/>
                </a:lnTo>
                <a:lnTo>
                  <a:pt x="3414505" y="860556"/>
                </a:lnTo>
                <a:lnTo>
                  <a:pt x="3418378" y="843502"/>
                </a:lnTo>
                <a:lnTo>
                  <a:pt x="3425879" y="830862"/>
                </a:lnTo>
                <a:lnTo>
                  <a:pt x="3437293" y="823083"/>
                </a:lnTo>
                <a:lnTo>
                  <a:pt x="3452899" y="820614"/>
                </a:lnTo>
                <a:lnTo>
                  <a:pt x="3467254" y="823275"/>
                </a:lnTo>
                <a:lnTo>
                  <a:pt x="3478242" y="830328"/>
                </a:lnTo>
                <a:lnTo>
                  <a:pt x="3485335" y="841273"/>
                </a:lnTo>
                <a:lnTo>
                  <a:pt x="3488006" y="855610"/>
                </a:lnTo>
                <a:lnTo>
                  <a:pt x="3485675" y="871379"/>
                </a:lnTo>
                <a:lnTo>
                  <a:pt x="3478376" y="883169"/>
                </a:lnTo>
                <a:lnTo>
                  <a:pt x="3466587" y="890553"/>
                </a:lnTo>
                <a:lnTo>
                  <a:pt x="3450787" y="893106"/>
                </a:lnTo>
                <a:close/>
              </a:path>
              <a:path w="4528819" h="1414145">
                <a:moveTo>
                  <a:pt x="4241932" y="103745"/>
                </a:moveTo>
                <a:lnTo>
                  <a:pt x="4225999" y="101281"/>
                </a:lnTo>
                <a:lnTo>
                  <a:pt x="4214166" y="94034"/>
                </a:lnTo>
                <a:lnTo>
                  <a:pt x="4206776" y="82303"/>
                </a:lnTo>
                <a:lnTo>
                  <a:pt x="4204173" y="66389"/>
                </a:lnTo>
                <a:lnTo>
                  <a:pt x="4206590" y="50487"/>
                </a:lnTo>
                <a:lnTo>
                  <a:pt x="4213823" y="38707"/>
                </a:lnTo>
                <a:lnTo>
                  <a:pt x="4225556" y="31296"/>
                </a:lnTo>
                <a:lnTo>
                  <a:pt x="4241473" y="28501"/>
                </a:lnTo>
                <a:lnTo>
                  <a:pt x="4257399" y="30927"/>
                </a:lnTo>
                <a:lnTo>
                  <a:pt x="4268666" y="38218"/>
                </a:lnTo>
                <a:lnTo>
                  <a:pt x="4276003" y="49135"/>
                </a:lnTo>
                <a:lnTo>
                  <a:pt x="4280141" y="62441"/>
                </a:lnTo>
                <a:lnTo>
                  <a:pt x="4276594" y="80256"/>
                </a:lnTo>
                <a:lnTo>
                  <a:pt x="4269201" y="93182"/>
                </a:lnTo>
                <a:lnTo>
                  <a:pt x="4257725" y="101064"/>
                </a:lnTo>
                <a:lnTo>
                  <a:pt x="4241932" y="103745"/>
                </a:lnTo>
                <a:close/>
              </a:path>
              <a:path w="4528819" h="1414145">
                <a:moveTo>
                  <a:pt x="2660731" y="1163550"/>
                </a:moveTo>
                <a:lnTo>
                  <a:pt x="2644952" y="1160349"/>
                </a:lnTo>
                <a:lnTo>
                  <a:pt x="2633529" y="1152417"/>
                </a:lnTo>
                <a:lnTo>
                  <a:pt x="2626792" y="1140206"/>
                </a:lnTo>
                <a:lnTo>
                  <a:pt x="2625073" y="1124170"/>
                </a:lnTo>
                <a:lnTo>
                  <a:pt x="2628112" y="1109821"/>
                </a:lnTo>
                <a:lnTo>
                  <a:pt x="2635359" y="1099075"/>
                </a:lnTo>
                <a:lnTo>
                  <a:pt x="2646441" y="1092211"/>
                </a:lnTo>
                <a:lnTo>
                  <a:pt x="2660986" y="1089506"/>
                </a:lnTo>
                <a:lnTo>
                  <a:pt x="2676932" y="1091830"/>
                </a:lnTo>
                <a:lnTo>
                  <a:pt x="2688208" y="1099136"/>
                </a:lnTo>
                <a:lnTo>
                  <a:pt x="2695642" y="1110088"/>
                </a:lnTo>
                <a:lnTo>
                  <a:pt x="2700065" y="1123352"/>
                </a:lnTo>
                <a:lnTo>
                  <a:pt x="2695987" y="1141041"/>
                </a:lnTo>
                <a:lnTo>
                  <a:pt x="2688231" y="1153822"/>
                </a:lnTo>
                <a:lnTo>
                  <a:pt x="2676558" y="1161417"/>
                </a:lnTo>
                <a:lnTo>
                  <a:pt x="2660731" y="1163550"/>
                </a:lnTo>
                <a:close/>
              </a:path>
              <a:path w="4528819" h="1414145">
                <a:moveTo>
                  <a:pt x="560889" y="632426"/>
                </a:moveTo>
                <a:lnTo>
                  <a:pt x="546636" y="629768"/>
                </a:lnTo>
                <a:lnTo>
                  <a:pt x="535697" y="622730"/>
                </a:lnTo>
                <a:lnTo>
                  <a:pt x="528620" y="611834"/>
                </a:lnTo>
                <a:lnTo>
                  <a:pt x="525953" y="597599"/>
                </a:lnTo>
                <a:lnTo>
                  <a:pt x="528286" y="581919"/>
                </a:lnTo>
                <a:lnTo>
                  <a:pt x="535571" y="570153"/>
                </a:lnTo>
                <a:lnTo>
                  <a:pt x="547305" y="562794"/>
                </a:lnTo>
                <a:lnTo>
                  <a:pt x="562984" y="560338"/>
                </a:lnTo>
                <a:lnTo>
                  <a:pt x="577022" y="562975"/>
                </a:lnTo>
                <a:lnTo>
                  <a:pt x="587528" y="570159"/>
                </a:lnTo>
                <a:lnTo>
                  <a:pt x="594714" y="581236"/>
                </a:lnTo>
                <a:lnTo>
                  <a:pt x="598793" y="595550"/>
                </a:lnTo>
                <a:lnTo>
                  <a:pt x="595071" y="610827"/>
                </a:lnTo>
                <a:lnTo>
                  <a:pt x="587680" y="622556"/>
                </a:lnTo>
                <a:lnTo>
                  <a:pt x="576369" y="630001"/>
                </a:lnTo>
                <a:lnTo>
                  <a:pt x="560889" y="632426"/>
                </a:lnTo>
                <a:close/>
              </a:path>
              <a:path w="4528819" h="1414145">
                <a:moveTo>
                  <a:pt x="293754" y="372492"/>
                </a:moveTo>
                <a:lnTo>
                  <a:pt x="279184" y="369322"/>
                </a:lnTo>
                <a:lnTo>
                  <a:pt x="267734" y="362624"/>
                </a:lnTo>
                <a:lnTo>
                  <a:pt x="260055" y="352323"/>
                </a:lnTo>
                <a:lnTo>
                  <a:pt x="256797" y="338342"/>
                </a:lnTo>
                <a:lnTo>
                  <a:pt x="258691" y="322396"/>
                </a:lnTo>
                <a:lnTo>
                  <a:pt x="265828" y="310331"/>
                </a:lnTo>
                <a:lnTo>
                  <a:pt x="277618" y="302739"/>
                </a:lnTo>
                <a:lnTo>
                  <a:pt x="293468" y="300213"/>
                </a:lnTo>
                <a:lnTo>
                  <a:pt x="307812" y="302875"/>
                </a:lnTo>
                <a:lnTo>
                  <a:pt x="318724" y="310093"/>
                </a:lnTo>
                <a:lnTo>
                  <a:pt x="325695" y="321265"/>
                </a:lnTo>
                <a:lnTo>
                  <a:pt x="328219" y="335791"/>
                </a:lnTo>
                <a:lnTo>
                  <a:pt x="325826" y="350085"/>
                </a:lnTo>
                <a:lnTo>
                  <a:pt x="318835" y="360831"/>
                </a:lnTo>
                <a:lnTo>
                  <a:pt x="307919" y="368232"/>
                </a:lnTo>
                <a:lnTo>
                  <a:pt x="293754" y="372492"/>
                </a:lnTo>
                <a:close/>
              </a:path>
              <a:path w="4528819" h="1414145">
                <a:moveTo>
                  <a:pt x="2920998" y="1161613"/>
                </a:moveTo>
                <a:lnTo>
                  <a:pt x="2906736" y="1158614"/>
                </a:lnTo>
                <a:lnTo>
                  <a:pt x="2895962" y="1151218"/>
                </a:lnTo>
                <a:lnTo>
                  <a:pt x="2889240" y="1139967"/>
                </a:lnTo>
                <a:lnTo>
                  <a:pt x="2887136" y="1125404"/>
                </a:lnTo>
                <a:lnTo>
                  <a:pt x="2890157" y="1111253"/>
                </a:lnTo>
                <a:lnTo>
                  <a:pt x="2897636" y="1101083"/>
                </a:lnTo>
                <a:lnTo>
                  <a:pt x="2908396" y="1094312"/>
                </a:lnTo>
                <a:lnTo>
                  <a:pt x="2921261" y="1090361"/>
                </a:lnTo>
                <a:lnTo>
                  <a:pt x="2936617" y="1095004"/>
                </a:lnTo>
                <a:lnTo>
                  <a:pt x="2948109" y="1102635"/>
                </a:lnTo>
                <a:lnTo>
                  <a:pt x="2955157" y="1113483"/>
                </a:lnTo>
                <a:lnTo>
                  <a:pt x="2957180" y="1127781"/>
                </a:lnTo>
                <a:lnTo>
                  <a:pt x="2954146" y="1142092"/>
                </a:lnTo>
                <a:lnTo>
                  <a:pt x="2946744" y="1152927"/>
                </a:lnTo>
                <a:lnTo>
                  <a:pt x="2935514" y="1159648"/>
                </a:lnTo>
                <a:lnTo>
                  <a:pt x="2920998" y="1161613"/>
                </a:lnTo>
                <a:close/>
              </a:path>
              <a:path w="4528819" h="1414145">
                <a:moveTo>
                  <a:pt x="821784" y="890663"/>
                </a:moveTo>
                <a:lnTo>
                  <a:pt x="807855" y="886806"/>
                </a:lnTo>
                <a:lnTo>
                  <a:pt x="797276" y="879580"/>
                </a:lnTo>
                <a:lnTo>
                  <a:pt x="790751" y="868907"/>
                </a:lnTo>
                <a:lnTo>
                  <a:pt x="788981" y="854707"/>
                </a:lnTo>
                <a:lnTo>
                  <a:pt x="791875" y="841884"/>
                </a:lnTo>
                <a:lnTo>
                  <a:pt x="798710" y="832000"/>
                </a:lnTo>
                <a:lnTo>
                  <a:pt x="808933" y="825702"/>
                </a:lnTo>
                <a:lnTo>
                  <a:pt x="821993" y="823637"/>
                </a:lnTo>
                <a:lnTo>
                  <a:pt x="836274" y="826339"/>
                </a:lnTo>
                <a:lnTo>
                  <a:pt x="846960" y="833489"/>
                </a:lnTo>
                <a:lnTo>
                  <a:pt x="853477" y="844549"/>
                </a:lnTo>
                <a:lnTo>
                  <a:pt x="855246" y="858977"/>
                </a:lnTo>
                <a:lnTo>
                  <a:pt x="852366" y="871544"/>
                </a:lnTo>
                <a:lnTo>
                  <a:pt x="845480" y="881031"/>
                </a:lnTo>
                <a:lnTo>
                  <a:pt x="835111" y="887412"/>
                </a:lnTo>
                <a:lnTo>
                  <a:pt x="821784" y="890663"/>
                </a:lnTo>
                <a:close/>
              </a:path>
              <a:path w="4528819" h="1414145">
                <a:moveTo>
                  <a:pt x="28142" y="98169"/>
                </a:moveTo>
                <a:lnTo>
                  <a:pt x="15399" y="94465"/>
                </a:lnTo>
                <a:lnTo>
                  <a:pt x="6218" y="86983"/>
                </a:lnTo>
                <a:lnTo>
                  <a:pt x="964" y="76330"/>
                </a:lnTo>
                <a:lnTo>
                  <a:pt x="0" y="63118"/>
                </a:lnTo>
                <a:lnTo>
                  <a:pt x="3380" y="50552"/>
                </a:lnTo>
                <a:lnTo>
                  <a:pt x="10411" y="41481"/>
                </a:lnTo>
                <a:lnTo>
                  <a:pt x="20349" y="35739"/>
                </a:lnTo>
                <a:lnTo>
                  <a:pt x="32451" y="33158"/>
                </a:lnTo>
                <a:lnTo>
                  <a:pt x="46357" y="37159"/>
                </a:lnTo>
                <a:lnTo>
                  <a:pt x="56616" y="44108"/>
                </a:lnTo>
                <a:lnTo>
                  <a:pt x="62807" y="54030"/>
                </a:lnTo>
                <a:lnTo>
                  <a:pt x="64512" y="66947"/>
                </a:lnTo>
                <a:lnTo>
                  <a:pt x="61434" y="81180"/>
                </a:lnTo>
                <a:lnTo>
                  <a:pt x="54028" y="91475"/>
                </a:lnTo>
                <a:lnTo>
                  <a:pt x="42771" y="97312"/>
                </a:lnTo>
                <a:lnTo>
                  <a:pt x="28142" y="98169"/>
                </a:lnTo>
                <a:close/>
              </a:path>
              <a:path w="4528819" h="1414145">
                <a:moveTo>
                  <a:pt x="1350993" y="1158874"/>
                </a:moveTo>
                <a:lnTo>
                  <a:pt x="1336775" y="1155792"/>
                </a:lnTo>
                <a:lnTo>
                  <a:pt x="1326491" y="1148378"/>
                </a:lnTo>
                <a:lnTo>
                  <a:pt x="1320661" y="1137110"/>
                </a:lnTo>
                <a:lnTo>
                  <a:pt x="1319805" y="1122465"/>
                </a:lnTo>
                <a:lnTo>
                  <a:pt x="1323506" y="1109702"/>
                </a:lnTo>
                <a:lnTo>
                  <a:pt x="1330983" y="1100501"/>
                </a:lnTo>
                <a:lnTo>
                  <a:pt x="1341623" y="1095244"/>
                </a:lnTo>
                <a:lnTo>
                  <a:pt x="1354816" y="1094311"/>
                </a:lnTo>
                <a:lnTo>
                  <a:pt x="1367351" y="1097693"/>
                </a:lnTo>
                <a:lnTo>
                  <a:pt x="1376480" y="1104767"/>
                </a:lnTo>
                <a:lnTo>
                  <a:pt x="1382219" y="1114984"/>
                </a:lnTo>
                <a:lnTo>
                  <a:pt x="1384583" y="1127795"/>
                </a:lnTo>
                <a:lnTo>
                  <a:pt x="1380682" y="1141128"/>
                </a:lnTo>
                <a:lnTo>
                  <a:pt x="1373788" y="1151096"/>
                </a:lnTo>
                <a:lnTo>
                  <a:pt x="1363894" y="1157183"/>
                </a:lnTo>
                <a:lnTo>
                  <a:pt x="1350993" y="1158874"/>
                </a:lnTo>
                <a:close/>
              </a:path>
              <a:path w="4528819" h="1414145">
                <a:moveTo>
                  <a:pt x="3712747" y="885491"/>
                </a:moveTo>
                <a:lnTo>
                  <a:pt x="3700487" y="883870"/>
                </a:lnTo>
                <a:lnTo>
                  <a:pt x="3691351" y="878586"/>
                </a:lnTo>
                <a:lnTo>
                  <a:pt x="3685581" y="869768"/>
                </a:lnTo>
                <a:lnTo>
                  <a:pt x="3683416" y="857545"/>
                </a:lnTo>
                <a:lnTo>
                  <a:pt x="3685016" y="845281"/>
                </a:lnTo>
                <a:lnTo>
                  <a:pt x="3690283" y="836143"/>
                </a:lnTo>
                <a:lnTo>
                  <a:pt x="3699092" y="830365"/>
                </a:lnTo>
                <a:lnTo>
                  <a:pt x="3711315" y="828179"/>
                </a:lnTo>
                <a:lnTo>
                  <a:pt x="3723513" y="829798"/>
                </a:lnTo>
                <a:lnTo>
                  <a:pt x="3732495" y="835152"/>
                </a:lnTo>
                <a:lnTo>
                  <a:pt x="3738300" y="844061"/>
                </a:lnTo>
                <a:lnTo>
                  <a:pt x="3740965" y="856344"/>
                </a:lnTo>
                <a:lnTo>
                  <a:pt x="3738852" y="868424"/>
                </a:lnTo>
                <a:lnTo>
                  <a:pt x="3733537" y="877522"/>
                </a:lnTo>
                <a:lnTo>
                  <a:pt x="3724881" y="883318"/>
                </a:lnTo>
                <a:lnTo>
                  <a:pt x="3712747" y="885491"/>
                </a:lnTo>
                <a:close/>
              </a:path>
              <a:path w="4528819" h="1414145">
                <a:moveTo>
                  <a:pt x="1085657" y="1153244"/>
                </a:moveTo>
                <a:lnTo>
                  <a:pt x="1073443" y="1152470"/>
                </a:lnTo>
                <a:lnTo>
                  <a:pt x="1064048" y="1147452"/>
                </a:lnTo>
                <a:lnTo>
                  <a:pt x="1057942" y="1138655"/>
                </a:lnTo>
                <a:lnTo>
                  <a:pt x="1055596" y="1126543"/>
                </a:lnTo>
                <a:lnTo>
                  <a:pt x="1057222" y="1115819"/>
                </a:lnTo>
                <a:lnTo>
                  <a:pt x="1062336" y="1107587"/>
                </a:lnTo>
                <a:lnTo>
                  <a:pt x="1070484" y="1102130"/>
                </a:lnTo>
                <a:lnTo>
                  <a:pt x="1081213" y="1099728"/>
                </a:lnTo>
                <a:lnTo>
                  <a:pt x="1092022" y="1101080"/>
                </a:lnTo>
                <a:lnTo>
                  <a:pt x="1099966" y="1105995"/>
                </a:lnTo>
                <a:lnTo>
                  <a:pt x="1105628" y="1113309"/>
                </a:lnTo>
                <a:lnTo>
                  <a:pt x="1109587" y="1121857"/>
                </a:lnTo>
                <a:lnTo>
                  <a:pt x="1107883" y="1134358"/>
                </a:lnTo>
                <a:lnTo>
                  <a:pt x="1103256" y="1143876"/>
                </a:lnTo>
                <a:lnTo>
                  <a:pt x="1095812" y="1150231"/>
                </a:lnTo>
                <a:lnTo>
                  <a:pt x="1085657" y="1153244"/>
                </a:lnTo>
                <a:close/>
              </a:path>
              <a:path w="4528819" h="1414145">
                <a:moveTo>
                  <a:pt x="294603" y="623887"/>
                </a:moveTo>
                <a:lnTo>
                  <a:pt x="282662" y="620790"/>
                </a:lnTo>
                <a:lnTo>
                  <a:pt x="273685" y="615416"/>
                </a:lnTo>
                <a:lnTo>
                  <a:pt x="268015" y="607614"/>
                </a:lnTo>
                <a:lnTo>
                  <a:pt x="265997" y="597238"/>
                </a:lnTo>
                <a:lnTo>
                  <a:pt x="267974" y="585228"/>
                </a:lnTo>
                <a:lnTo>
                  <a:pt x="273772" y="576346"/>
                </a:lnTo>
                <a:lnTo>
                  <a:pt x="282925" y="571091"/>
                </a:lnTo>
                <a:lnTo>
                  <a:pt x="294968" y="569964"/>
                </a:lnTo>
                <a:lnTo>
                  <a:pt x="305194" y="572595"/>
                </a:lnTo>
                <a:lnTo>
                  <a:pt x="312940" y="578364"/>
                </a:lnTo>
                <a:lnTo>
                  <a:pt x="317723" y="586888"/>
                </a:lnTo>
                <a:lnTo>
                  <a:pt x="319055" y="597783"/>
                </a:lnTo>
                <a:lnTo>
                  <a:pt x="316608" y="608186"/>
                </a:lnTo>
                <a:lnTo>
                  <a:pt x="311054" y="615618"/>
                </a:lnTo>
                <a:lnTo>
                  <a:pt x="303388" y="620659"/>
                </a:lnTo>
                <a:lnTo>
                  <a:pt x="294603" y="623887"/>
                </a:lnTo>
                <a:close/>
              </a:path>
              <a:path w="4528819" h="1414145">
                <a:moveTo>
                  <a:pt x="3971608" y="626530"/>
                </a:moveTo>
                <a:lnTo>
                  <a:pt x="3959496" y="624569"/>
                </a:lnTo>
                <a:lnTo>
                  <a:pt x="3950345" y="619011"/>
                </a:lnTo>
                <a:lnTo>
                  <a:pt x="3944455" y="610092"/>
                </a:lnTo>
                <a:lnTo>
                  <a:pt x="3942126" y="598048"/>
                </a:lnTo>
                <a:lnTo>
                  <a:pt x="3943772" y="584526"/>
                </a:lnTo>
                <a:lnTo>
                  <a:pt x="3949580" y="574520"/>
                </a:lnTo>
                <a:lnTo>
                  <a:pt x="3959341" y="568324"/>
                </a:lnTo>
                <a:lnTo>
                  <a:pt x="3972847" y="566232"/>
                </a:lnTo>
                <a:lnTo>
                  <a:pt x="3984834" y="568193"/>
                </a:lnTo>
                <a:lnTo>
                  <a:pt x="3993798" y="573846"/>
                </a:lnTo>
                <a:lnTo>
                  <a:pt x="3999747" y="583005"/>
                </a:lnTo>
                <a:lnTo>
                  <a:pt x="4002691" y="595484"/>
                </a:lnTo>
                <a:lnTo>
                  <a:pt x="4000417" y="608505"/>
                </a:lnTo>
                <a:lnTo>
                  <a:pt x="3994567" y="618302"/>
                </a:lnTo>
                <a:lnTo>
                  <a:pt x="3985008" y="624450"/>
                </a:lnTo>
                <a:lnTo>
                  <a:pt x="3971608" y="626530"/>
                </a:lnTo>
                <a:close/>
              </a:path>
              <a:path w="4528819" h="1414145">
                <a:moveTo>
                  <a:pt x="3189386" y="1155455"/>
                </a:moveTo>
                <a:lnTo>
                  <a:pt x="3177172" y="1152632"/>
                </a:lnTo>
                <a:lnTo>
                  <a:pt x="3168654" y="1146250"/>
                </a:lnTo>
                <a:lnTo>
                  <a:pt x="3163866" y="1136684"/>
                </a:lnTo>
                <a:lnTo>
                  <a:pt x="3162843" y="1124309"/>
                </a:lnTo>
                <a:lnTo>
                  <a:pt x="3165647" y="1112087"/>
                </a:lnTo>
                <a:lnTo>
                  <a:pt x="3172015" y="1103567"/>
                </a:lnTo>
                <a:lnTo>
                  <a:pt x="3181573" y="1098776"/>
                </a:lnTo>
                <a:lnTo>
                  <a:pt x="3193949" y="1097737"/>
                </a:lnTo>
                <a:lnTo>
                  <a:pt x="3206090" y="1100543"/>
                </a:lnTo>
                <a:lnTo>
                  <a:pt x="3214434" y="1106942"/>
                </a:lnTo>
                <a:lnTo>
                  <a:pt x="3219243" y="1116527"/>
                </a:lnTo>
                <a:lnTo>
                  <a:pt x="3220779" y="1128893"/>
                </a:lnTo>
                <a:lnTo>
                  <a:pt x="3217473" y="1141049"/>
                </a:lnTo>
                <a:lnTo>
                  <a:pt x="3211062" y="1149587"/>
                </a:lnTo>
                <a:lnTo>
                  <a:pt x="3201662" y="1154419"/>
                </a:lnTo>
                <a:lnTo>
                  <a:pt x="3189386" y="1155455"/>
                </a:lnTo>
                <a:close/>
              </a:path>
              <a:path w="4528819" h="1414145">
                <a:moveTo>
                  <a:pt x="2130921" y="1413778"/>
                </a:moveTo>
                <a:lnTo>
                  <a:pt x="2120318" y="1411595"/>
                </a:lnTo>
                <a:lnTo>
                  <a:pt x="2112338" y="1406080"/>
                </a:lnTo>
                <a:lnTo>
                  <a:pt x="2107294" y="1397666"/>
                </a:lnTo>
                <a:lnTo>
                  <a:pt x="2105499" y="1386784"/>
                </a:lnTo>
                <a:lnTo>
                  <a:pt x="2107435" y="1376104"/>
                </a:lnTo>
                <a:lnTo>
                  <a:pt x="2112699" y="1368361"/>
                </a:lnTo>
                <a:lnTo>
                  <a:pt x="2120268" y="1363005"/>
                </a:lnTo>
                <a:lnTo>
                  <a:pt x="2129122" y="1359486"/>
                </a:lnTo>
                <a:lnTo>
                  <a:pt x="2141336" y="1361934"/>
                </a:lnTo>
                <a:lnTo>
                  <a:pt x="2150571" y="1366968"/>
                </a:lnTo>
                <a:lnTo>
                  <a:pt x="2156556" y="1374654"/>
                </a:lnTo>
                <a:lnTo>
                  <a:pt x="2159023" y="1385062"/>
                </a:lnTo>
                <a:lnTo>
                  <a:pt x="2157589" y="1397272"/>
                </a:lnTo>
                <a:lnTo>
                  <a:pt x="2152146" y="1406429"/>
                </a:lnTo>
                <a:lnTo>
                  <a:pt x="2143116" y="1412082"/>
                </a:lnTo>
                <a:lnTo>
                  <a:pt x="2130921" y="1413778"/>
                </a:lnTo>
                <a:close/>
              </a:path>
              <a:path w="4528819" h="1414145">
                <a:moveTo>
                  <a:pt x="4499644" y="92842"/>
                </a:moveTo>
                <a:lnTo>
                  <a:pt x="4489175" y="90326"/>
                </a:lnTo>
                <a:lnTo>
                  <a:pt x="4481286" y="84601"/>
                </a:lnTo>
                <a:lnTo>
                  <a:pt x="4476437" y="76049"/>
                </a:lnTo>
                <a:lnTo>
                  <a:pt x="4475085" y="65056"/>
                </a:lnTo>
                <a:lnTo>
                  <a:pt x="4477380" y="54502"/>
                </a:lnTo>
                <a:lnTo>
                  <a:pt x="4482887" y="46704"/>
                </a:lnTo>
                <a:lnTo>
                  <a:pt x="4491179" y="41514"/>
                </a:lnTo>
                <a:lnTo>
                  <a:pt x="4501824" y="38783"/>
                </a:lnTo>
                <a:lnTo>
                  <a:pt x="4512566" y="41482"/>
                </a:lnTo>
                <a:lnTo>
                  <a:pt x="4520962" y="46672"/>
                </a:lnTo>
                <a:lnTo>
                  <a:pt x="4526483" y="54467"/>
                </a:lnTo>
                <a:lnTo>
                  <a:pt x="4528597" y="64980"/>
                </a:lnTo>
                <a:lnTo>
                  <a:pt x="4526765" y="77183"/>
                </a:lnTo>
                <a:lnTo>
                  <a:pt x="4521031" y="86193"/>
                </a:lnTo>
                <a:lnTo>
                  <a:pt x="4511842" y="91561"/>
                </a:lnTo>
                <a:lnTo>
                  <a:pt x="4499644" y="92842"/>
                </a:lnTo>
                <a:close/>
              </a:path>
              <a:path w="4528819" h="1414145">
                <a:moveTo>
                  <a:pt x="4243956" y="364775"/>
                </a:moveTo>
                <a:lnTo>
                  <a:pt x="4231592" y="363732"/>
                </a:lnTo>
                <a:lnTo>
                  <a:pt x="4222036" y="358932"/>
                </a:lnTo>
                <a:lnTo>
                  <a:pt x="4215671" y="350403"/>
                </a:lnTo>
                <a:lnTo>
                  <a:pt x="4212876" y="338173"/>
                </a:lnTo>
                <a:lnTo>
                  <a:pt x="4213904" y="325813"/>
                </a:lnTo>
                <a:lnTo>
                  <a:pt x="4218686" y="316269"/>
                </a:lnTo>
                <a:lnTo>
                  <a:pt x="4227204" y="309893"/>
                </a:lnTo>
                <a:lnTo>
                  <a:pt x="4239438" y="307039"/>
                </a:lnTo>
                <a:lnTo>
                  <a:pt x="4251734" y="308079"/>
                </a:lnTo>
                <a:lnTo>
                  <a:pt x="4261006" y="312750"/>
                </a:lnTo>
                <a:lnTo>
                  <a:pt x="4267338" y="320506"/>
                </a:lnTo>
                <a:lnTo>
                  <a:pt x="4270811" y="330803"/>
                </a:lnTo>
                <a:lnTo>
                  <a:pt x="4269265" y="344808"/>
                </a:lnTo>
                <a:lnTo>
                  <a:pt x="4264436" y="355229"/>
                </a:lnTo>
                <a:lnTo>
                  <a:pt x="4256081" y="361930"/>
                </a:lnTo>
                <a:lnTo>
                  <a:pt x="4243956" y="364775"/>
                </a:lnTo>
                <a:close/>
              </a:path>
              <a:path w="4528819" h="1414145">
                <a:moveTo>
                  <a:pt x="565564" y="882009"/>
                </a:moveTo>
                <a:lnTo>
                  <a:pt x="554607" y="881656"/>
                </a:lnTo>
                <a:lnTo>
                  <a:pt x="545927" y="877257"/>
                </a:lnTo>
                <a:lnTo>
                  <a:pt x="539849" y="869574"/>
                </a:lnTo>
                <a:lnTo>
                  <a:pt x="536697" y="859370"/>
                </a:lnTo>
                <a:lnTo>
                  <a:pt x="537458" y="848725"/>
                </a:lnTo>
                <a:lnTo>
                  <a:pt x="542294" y="840747"/>
                </a:lnTo>
                <a:lnTo>
                  <a:pt x="549893" y="834896"/>
                </a:lnTo>
                <a:lnTo>
                  <a:pt x="558941" y="830633"/>
                </a:lnTo>
                <a:lnTo>
                  <a:pt x="570477" y="833295"/>
                </a:lnTo>
                <a:lnTo>
                  <a:pt x="579232" y="838410"/>
                </a:lnTo>
                <a:lnTo>
                  <a:pt x="584926" y="846115"/>
                </a:lnTo>
                <a:lnTo>
                  <a:pt x="587278" y="856550"/>
                </a:lnTo>
                <a:lnTo>
                  <a:pt x="585970" y="866139"/>
                </a:lnTo>
                <a:lnTo>
                  <a:pt x="581461" y="873756"/>
                </a:lnTo>
                <a:lnTo>
                  <a:pt x="574432" y="879135"/>
                </a:lnTo>
                <a:lnTo>
                  <a:pt x="565564" y="882009"/>
                </a:lnTo>
                <a:close/>
              </a:path>
              <a:path w="4528819" h="1414145">
                <a:moveTo>
                  <a:pt x="29344" y="361192"/>
                </a:moveTo>
                <a:lnTo>
                  <a:pt x="20387" y="358621"/>
                </a:lnTo>
                <a:lnTo>
                  <a:pt x="13286" y="353407"/>
                </a:lnTo>
                <a:lnTo>
                  <a:pt x="8590" y="345880"/>
                </a:lnTo>
                <a:lnTo>
                  <a:pt x="6849" y="336371"/>
                </a:lnTo>
                <a:lnTo>
                  <a:pt x="8831" y="325780"/>
                </a:lnTo>
                <a:lnTo>
                  <a:pt x="14216" y="318219"/>
                </a:lnTo>
                <a:lnTo>
                  <a:pt x="21871" y="312999"/>
                </a:lnTo>
                <a:lnTo>
                  <a:pt x="30667" y="309429"/>
                </a:lnTo>
                <a:lnTo>
                  <a:pt x="42404" y="313214"/>
                </a:lnTo>
                <a:lnTo>
                  <a:pt x="51146" y="319033"/>
                </a:lnTo>
                <a:lnTo>
                  <a:pt x="56348" y="327122"/>
                </a:lnTo>
                <a:lnTo>
                  <a:pt x="57467" y="337715"/>
                </a:lnTo>
                <a:lnTo>
                  <a:pt x="54705" y="348074"/>
                </a:lnTo>
                <a:lnTo>
                  <a:pt x="48818" y="355865"/>
                </a:lnTo>
                <a:lnTo>
                  <a:pt x="40224" y="360451"/>
                </a:lnTo>
                <a:lnTo>
                  <a:pt x="29344" y="361192"/>
                </a:lnTo>
                <a:close/>
              </a:path>
              <a:path w="4528819" h="1414145">
                <a:moveTo>
                  <a:pt x="3451857" y="1149816"/>
                </a:moveTo>
                <a:lnTo>
                  <a:pt x="3442261" y="1148168"/>
                </a:lnTo>
                <a:lnTo>
                  <a:pt x="3434953" y="1143507"/>
                </a:lnTo>
                <a:lnTo>
                  <a:pt x="3430297" y="1136195"/>
                </a:lnTo>
                <a:lnTo>
                  <a:pt x="3428659" y="1126595"/>
                </a:lnTo>
                <a:lnTo>
                  <a:pt x="3430293" y="1116987"/>
                </a:lnTo>
                <a:lnTo>
                  <a:pt x="3434956" y="1109672"/>
                </a:lnTo>
                <a:lnTo>
                  <a:pt x="3442269" y="1105009"/>
                </a:lnTo>
                <a:lnTo>
                  <a:pt x="3451853" y="1103357"/>
                </a:lnTo>
                <a:lnTo>
                  <a:pt x="3461302" y="1105009"/>
                </a:lnTo>
                <a:lnTo>
                  <a:pt x="3468334" y="1109697"/>
                </a:lnTo>
                <a:lnTo>
                  <a:pt x="3473053" y="1117041"/>
                </a:lnTo>
                <a:lnTo>
                  <a:pt x="3475498" y="1126616"/>
                </a:lnTo>
                <a:lnTo>
                  <a:pt x="3473052" y="1136151"/>
                </a:lnTo>
                <a:lnTo>
                  <a:pt x="3468340" y="1143477"/>
                </a:lnTo>
                <a:lnTo>
                  <a:pt x="3461297" y="1148171"/>
                </a:lnTo>
                <a:lnTo>
                  <a:pt x="3451857" y="1149816"/>
                </a:lnTo>
                <a:close/>
              </a:path>
              <a:path w="4528819" h="1414145">
                <a:moveTo>
                  <a:pt x="1610947" y="1410762"/>
                </a:moveTo>
                <a:lnTo>
                  <a:pt x="1601283" y="1407627"/>
                </a:lnTo>
                <a:lnTo>
                  <a:pt x="1594074" y="1402434"/>
                </a:lnTo>
                <a:lnTo>
                  <a:pt x="1589762" y="1395095"/>
                </a:lnTo>
                <a:lnTo>
                  <a:pt x="1588785" y="1385522"/>
                </a:lnTo>
                <a:lnTo>
                  <a:pt x="1591104" y="1376086"/>
                </a:lnTo>
                <a:lnTo>
                  <a:pt x="1596211" y="1369034"/>
                </a:lnTo>
                <a:lnTo>
                  <a:pt x="1603786" y="1364809"/>
                </a:lnTo>
                <a:lnTo>
                  <a:pt x="1613511" y="1363855"/>
                </a:lnTo>
                <a:lnTo>
                  <a:pt x="1622936" y="1366173"/>
                </a:lnTo>
                <a:lnTo>
                  <a:pt x="1629978" y="1371289"/>
                </a:lnTo>
                <a:lnTo>
                  <a:pt x="1634203" y="1378875"/>
                </a:lnTo>
                <a:lnTo>
                  <a:pt x="1635177" y="1388607"/>
                </a:lnTo>
                <a:lnTo>
                  <a:pt x="1632871" y="1397883"/>
                </a:lnTo>
                <a:lnTo>
                  <a:pt x="1627792" y="1404655"/>
                </a:lnTo>
                <a:lnTo>
                  <a:pt x="1620349" y="1408941"/>
                </a:lnTo>
                <a:lnTo>
                  <a:pt x="1610947" y="1410762"/>
                </a:lnTo>
                <a:close/>
              </a:path>
              <a:path w="4528819" h="1414145">
                <a:moveTo>
                  <a:pt x="1871467" y="1412421"/>
                </a:moveTo>
                <a:lnTo>
                  <a:pt x="1862009" y="1410695"/>
                </a:lnTo>
                <a:lnTo>
                  <a:pt x="1854543" y="1405948"/>
                </a:lnTo>
                <a:lnTo>
                  <a:pt x="1849404" y="1398765"/>
                </a:lnTo>
                <a:lnTo>
                  <a:pt x="1846928" y="1389733"/>
                </a:lnTo>
                <a:lnTo>
                  <a:pt x="1847773" y="1378846"/>
                </a:lnTo>
                <a:lnTo>
                  <a:pt x="1852416" y="1370284"/>
                </a:lnTo>
                <a:lnTo>
                  <a:pt x="1860235" y="1364464"/>
                </a:lnTo>
                <a:lnTo>
                  <a:pt x="1870613" y="1361801"/>
                </a:lnTo>
                <a:lnTo>
                  <a:pt x="1881183" y="1362995"/>
                </a:lnTo>
                <a:lnTo>
                  <a:pt x="1889163" y="1368046"/>
                </a:lnTo>
                <a:lnTo>
                  <a:pt x="1894759" y="1376205"/>
                </a:lnTo>
                <a:lnTo>
                  <a:pt x="1898175" y="1386725"/>
                </a:lnTo>
                <a:lnTo>
                  <a:pt x="1895155" y="1397153"/>
                </a:lnTo>
                <a:lnTo>
                  <a:pt x="1889837" y="1405282"/>
                </a:lnTo>
                <a:lnTo>
                  <a:pt x="1882011" y="1410557"/>
                </a:lnTo>
                <a:lnTo>
                  <a:pt x="1871467" y="1412421"/>
                </a:lnTo>
                <a:close/>
              </a:path>
              <a:path w="4528819" h="1414145">
                <a:moveTo>
                  <a:pt x="2402925" y="1413134"/>
                </a:moveTo>
                <a:lnTo>
                  <a:pt x="2392089" y="1411744"/>
                </a:lnTo>
                <a:lnTo>
                  <a:pt x="2383705" y="1406778"/>
                </a:lnTo>
                <a:lnTo>
                  <a:pt x="2378149" y="1398746"/>
                </a:lnTo>
                <a:lnTo>
                  <a:pt x="2375799" y="1388155"/>
                </a:lnTo>
                <a:lnTo>
                  <a:pt x="2377146" y="1377315"/>
                </a:lnTo>
                <a:lnTo>
                  <a:pt x="2382105" y="1368933"/>
                </a:lnTo>
                <a:lnTo>
                  <a:pt x="2390142" y="1363368"/>
                </a:lnTo>
                <a:lnTo>
                  <a:pt x="2400726" y="1360980"/>
                </a:lnTo>
                <a:lnTo>
                  <a:pt x="2411383" y="1362358"/>
                </a:lnTo>
                <a:lnTo>
                  <a:pt x="2419423" y="1367443"/>
                </a:lnTo>
                <a:lnTo>
                  <a:pt x="2425082" y="1375568"/>
                </a:lnTo>
                <a:lnTo>
                  <a:pt x="2428595" y="1386063"/>
                </a:lnTo>
                <a:lnTo>
                  <a:pt x="2426065" y="1396735"/>
                </a:lnTo>
                <a:lnTo>
                  <a:pt x="2421016" y="1405136"/>
                </a:lnTo>
                <a:lnTo>
                  <a:pt x="2413339" y="1410769"/>
                </a:lnTo>
                <a:lnTo>
                  <a:pt x="2402925" y="1413134"/>
                </a:lnTo>
                <a:close/>
              </a:path>
              <a:path w="4528819" h="1414145">
                <a:moveTo>
                  <a:pt x="2662000" y="1410283"/>
                </a:moveTo>
                <a:lnTo>
                  <a:pt x="2652410" y="1408628"/>
                </a:lnTo>
                <a:lnTo>
                  <a:pt x="2645089" y="1403945"/>
                </a:lnTo>
                <a:lnTo>
                  <a:pt x="2640446" y="1396652"/>
                </a:lnTo>
                <a:lnTo>
                  <a:pt x="2638815" y="1387047"/>
                </a:lnTo>
                <a:lnTo>
                  <a:pt x="2640455" y="1377444"/>
                </a:lnTo>
                <a:lnTo>
                  <a:pt x="2645115" y="1370133"/>
                </a:lnTo>
                <a:lnTo>
                  <a:pt x="2652426" y="1365473"/>
                </a:lnTo>
                <a:lnTo>
                  <a:pt x="2662017" y="1363827"/>
                </a:lnTo>
                <a:lnTo>
                  <a:pt x="2671454" y="1365474"/>
                </a:lnTo>
                <a:lnTo>
                  <a:pt x="2678498" y="1370175"/>
                </a:lnTo>
                <a:lnTo>
                  <a:pt x="2683213" y="1377510"/>
                </a:lnTo>
                <a:lnTo>
                  <a:pt x="2685661" y="1387059"/>
                </a:lnTo>
                <a:lnTo>
                  <a:pt x="2683203" y="1396609"/>
                </a:lnTo>
                <a:lnTo>
                  <a:pt x="2678486" y="1403945"/>
                </a:lnTo>
                <a:lnTo>
                  <a:pt x="2671442" y="1408644"/>
                </a:lnTo>
                <a:lnTo>
                  <a:pt x="2662000" y="1410283"/>
                </a:lnTo>
                <a:close/>
              </a:path>
            </a:pathLst>
          </a:custGeom>
          <a:solidFill>
            <a:srgbClr val="D48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2705100"/>
            <a:ext cx="11582400" cy="70925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 algn="just">
              <a:lnSpc>
                <a:spcPct val="114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3050" b="1" spc="254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vitamini,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Kalsiyum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fosfor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metabolizmasında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rol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alarak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,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kalsiyum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fosforun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bağırsaklardan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emilimini</a:t>
            </a:r>
            <a:r>
              <a:rPr lang="en-US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sağlar</a:t>
            </a:r>
            <a:r>
              <a:rPr lang="tr-TR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. </a:t>
            </a:r>
          </a:p>
          <a:p>
            <a:pPr marL="469900" marR="5080" indent="-457200" algn="just">
              <a:lnSpc>
                <a:spcPct val="114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D </a:t>
            </a:r>
            <a:r>
              <a:rPr lang="en-US"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vitamini</a:t>
            </a:r>
            <a:r>
              <a:rPr lang="en-US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, </a:t>
            </a:r>
            <a:r>
              <a:rPr lang="en-US"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inflamatuar</a:t>
            </a:r>
            <a:r>
              <a:rPr lang="en-US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lang="en-US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otoimmün</a:t>
            </a:r>
            <a:r>
              <a:rPr lang="en-US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etkileriyle</a:t>
            </a:r>
            <a:r>
              <a:rPr lang="en-US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immünomodülatör</a:t>
            </a:r>
            <a:r>
              <a:rPr lang="en-US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bir</a:t>
            </a:r>
            <a:r>
              <a:rPr lang="en-US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 role </a:t>
            </a:r>
            <a:r>
              <a:rPr lang="en-US"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sahiptir</a:t>
            </a:r>
            <a:r>
              <a:rPr lang="tr-TR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.</a:t>
            </a:r>
          </a:p>
          <a:p>
            <a:pPr marL="469900" marR="5080" indent="-457200" algn="just">
              <a:lnSpc>
                <a:spcPct val="114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tr-TR" sz="3050" b="1" spc="-2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5080" indent="-457200" algn="just">
              <a:lnSpc>
                <a:spcPct val="114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tr-TR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D vitamini, sinir sistemi üzerinde önemli bir rol oynar. Sinir hücrelerinin işlevini düzenler ve sinirsel iletimi destekler. D vitamini eksikliği, sinir sistemi sağlığını etkileyebilir ve depresyon, anksiyete ve bilişsel fonksiyon bozuklukları gibi sorunlara katkıda bulunabilir.</a:t>
            </a:r>
          </a:p>
          <a:p>
            <a:pPr marL="469900" marR="5080" indent="-457200" algn="just">
              <a:lnSpc>
                <a:spcPct val="114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lang="tr-TR" sz="3050" b="1" spc="-2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5080" indent="-457200" algn="just">
              <a:lnSpc>
                <a:spcPct val="114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3050" b="1" spc="130" dirty="0" err="1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c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20" dirty="0">
                <a:solidFill>
                  <a:srgbClr val="59524E"/>
                </a:solidFill>
                <a:latin typeface="Trebuchet MS"/>
                <a:cs typeface="Trebuchet MS"/>
              </a:rPr>
              <a:t>f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on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140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35" dirty="0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an  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40" dirty="0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40" dirty="0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14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14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ç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20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65" dirty="0" err="1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35" dirty="0" err="1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295" dirty="0">
                <a:solidFill>
                  <a:srgbClr val="59524E"/>
                </a:solidFill>
                <a:latin typeface="Trebuchet MS"/>
                <a:cs typeface="Trebuchet MS"/>
              </a:rPr>
              <a:t>.</a:t>
            </a:r>
            <a:endParaRPr sz="305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423640" y="266700"/>
            <a:ext cx="1828800" cy="2629322"/>
            <a:chOff x="0" y="7053367"/>
            <a:chExt cx="2514600" cy="3234055"/>
          </a:xfrm>
        </p:grpSpPr>
        <p:sp>
          <p:nvSpPr>
            <p:cNvPr id="8" name="object 8"/>
            <p:cNvSpPr/>
            <p:nvPr/>
          </p:nvSpPr>
          <p:spPr>
            <a:xfrm>
              <a:off x="0" y="7053367"/>
              <a:ext cx="2514600" cy="3234055"/>
            </a:xfrm>
            <a:custGeom>
              <a:avLst/>
              <a:gdLst/>
              <a:ahLst/>
              <a:cxnLst/>
              <a:rect l="l" t="t" r="r" b="b"/>
              <a:pathLst>
                <a:path w="2514600" h="3234054">
                  <a:moveTo>
                    <a:pt x="2514378" y="3233631"/>
                  </a:moveTo>
                  <a:lnTo>
                    <a:pt x="0" y="3233631"/>
                  </a:lnTo>
                  <a:lnTo>
                    <a:pt x="0" y="0"/>
                  </a:lnTo>
                  <a:lnTo>
                    <a:pt x="2447" y="717"/>
                  </a:lnTo>
                  <a:lnTo>
                    <a:pt x="45063" y="26117"/>
                  </a:lnTo>
                  <a:lnTo>
                    <a:pt x="129571" y="51517"/>
                  </a:lnTo>
                  <a:lnTo>
                    <a:pt x="171456" y="76917"/>
                  </a:lnTo>
                  <a:lnTo>
                    <a:pt x="213091" y="89617"/>
                  </a:lnTo>
                  <a:lnTo>
                    <a:pt x="254472" y="115017"/>
                  </a:lnTo>
                  <a:lnTo>
                    <a:pt x="295596" y="127717"/>
                  </a:lnTo>
                  <a:lnTo>
                    <a:pt x="336460" y="153117"/>
                  </a:lnTo>
                  <a:lnTo>
                    <a:pt x="377060" y="165817"/>
                  </a:lnTo>
                  <a:lnTo>
                    <a:pt x="457455" y="216617"/>
                  </a:lnTo>
                  <a:lnTo>
                    <a:pt x="497244" y="229317"/>
                  </a:lnTo>
                  <a:lnTo>
                    <a:pt x="575987" y="280117"/>
                  </a:lnTo>
                  <a:lnTo>
                    <a:pt x="614934" y="292817"/>
                  </a:lnTo>
                  <a:lnTo>
                    <a:pt x="691964" y="343617"/>
                  </a:lnTo>
                  <a:lnTo>
                    <a:pt x="805297" y="419817"/>
                  </a:lnTo>
                  <a:lnTo>
                    <a:pt x="915895" y="496017"/>
                  </a:lnTo>
                  <a:lnTo>
                    <a:pt x="1023668" y="572217"/>
                  </a:lnTo>
                  <a:lnTo>
                    <a:pt x="1058949" y="610317"/>
                  </a:lnTo>
                  <a:lnTo>
                    <a:pt x="1162814" y="686517"/>
                  </a:lnTo>
                  <a:lnTo>
                    <a:pt x="1196766" y="724617"/>
                  </a:lnTo>
                  <a:lnTo>
                    <a:pt x="1263644" y="775417"/>
                  </a:lnTo>
                  <a:lnTo>
                    <a:pt x="1296564" y="813517"/>
                  </a:lnTo>
                  <a:lnTo>
                    <a:pt x="1329133" y="838917"/>
                  </a:lnTo>
                  <a:lnTo>
                    <a:pt x="1361348" y="877017"/>
                  </a:lnTo>
                  <a:lnTo>
                    <a:pt x="1393205" y="902417"/>
                  </a:lnTo>
                  <a:lnTo>
                    <a:pt x="1424702" y="940517"/>
                  </a:lnTo>
                  <a:lnTo>
                    <a:pt x="1455835" y="965917"/>
                  </a:lnTo>
                  <a:lnTo>
                    <a:pt x="1486600" y="1004017"/>
                  </a:lnTo>
                  <a:lnTo>
                    <a:pt x="1516995" y="1029417"/>
                  </a:lnTo>
                  <a:lnTo>
                    <a:pt x="1547015" y="1067517"/>
                  </a:lnTo>
                  <a:lnTo>
                    <a:pt x="1576658" y="1092917"/>
                  </a:lnTo>
                  <a:lnTo>
                    <a:pt x="1605920" y="1131017"/>
                  </a:lnTo>
                  <a:lnTo>
                    <a:pt x="1663289" y="1207217"/>
                  </a:lnTo>
                  <a:lnTo>
                    <a:pt x="1691388" y="1232617"/>
                  </a:lnTo>
                  <a:lnTo>
                    <a:pt x="1746402" y="1308817"/>
                  </a:lnTo>
                  <a:lnTo>
                    <a:pt x="1799812" y="1385017"/>
                  </a:lnTo>
                  <a:lnTo>
                    <a:pt x="1825907" y="1410417"/>
                  </a:lnTo>
                  <a:lnTo>
                    <a:pt x="1851591" y="1448517"/>
                  </a:lnTo>
                  <a:lnTo>
                    <a:pt x="1901714" y="1524717"/>
                  </a:lnTo>
                  <a:lnTo>
                    <a:pt x="1950152" y="1600917"/>
                  </a:lnTo>
                  <a:lnTo>
                    <a:pt x="1996881" y="1677117"/>
                  </a:lnTo>
                  <a:lnTo>
                    <a:pt x="2041871" y="1753317"/>
                  </a:lnTo>
                  <a:lnTo>
                    <a:pt x="2063707" y="1804117"/>
                  </a:lnTo>
                  <a:lnTo>
                    <a:pt x="2085098" y="1842217"/>
                  </a:lnTo>
                  <a:lnTo>
                    <a:pt x="2126534" y="1918417"/>
                  </a:lnTo>
                  <a:lnTo>
                    <a:pt x="2166153" y="1994617"/>
                  </a:lnTo>
                  <a:lnTo>
                    <a:pt x="2185272" y="2045417"/>
                  </a:lnTo>
                  <a:lnTo>
                    <a:pt x="2222113" y="2121617"/>
                  </a:lnTo>
                  <a:lnTo>
                    <a:pt x="2239829" y="2172417"/>
                  </a:lnTo>
                  <a:lnTo>
                    <a:pt x="2273834" y="2248617"/>
                  </a:lnTo>
                  <a:lnTo>
                    <a:pt x="2290117" y="2299417"/>
                  </a:lnTo>
                  <a:lnTo>
                    <a:pt x="2321224" y="2375617"/>
                  </a:lnTo>
                  <a:lnTo>
                    <a:pt x="2336043" y="2426417"/>
                  </a:lnTo>
                  <a:lnTo>
                    <a:pt x="2350367" y="2464517"/>
                  </a:lnTo>
                  <a:lnTo>
                    <a:pt x="2364194" y="2515317"/>
                  </a:lnTo>
                  <a:lnTo>
                    <a:pt x="2377519" y="2553417"/>
                  </a:lnTo>
                  <a:lnTo>
                    <a:pt x="2390340" y="2604217"/>
                  </a:lnTo>
                  <a:lnTo>
                    <a:pt x="2402652" y="2642317"/>
                  </a:lnTo>
                  <a:lnTo>
                    <a:pt x="2414454" y="2693117"/>
                  </a:lnTo>
                  <a:lnTo>
                    <a:pt x="2425740" y="2731217"/>
                  </a:lnTo>
                  <a:lnTo>
                    <a:pt x="2436509" y="2782017"/>
                  </a:lnTo>
                  <a:lnTo>
                    <a:pt x="2446756" y="2820117"/>
                  </a:lnTo>
                  <a:lnTo>
                    <a:pt x="2456479" y="2870917"/>
                  </a:lnTo>
                  <a:lnTo>
                    <a:pt x="2465674" y="2909017"/>
                  </a:lnTo>
                  <a:lnTo>
                    <a:pt x="2482466" y="3010617"/>
                  </a:lnTo>
                  <a:lnTo>
                    <a:pt x="2490057" y="3048717"/>
                  </a:lnTo>
                  <a:lnTo>
                    <a:pt x="2503611" y="3150317"/>
                  </a:lnTo>
                  <a:lnTo>
                    <a:pt x="2509568" y="3188417"/>
                  </a:lnTo>
                  <a:lnTo>
                    <a:pt x="2514378" y="323363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728" y="7494024"/>
              <a:ext cx="2360295" cy="2793365"/>
            </a:xfrm>
            <a:custGeom>
              <a:avLst/>
              <a:gdLst/>
              <a:ahLst/>
              <a:cxnLst/>
              <a:rect l="l" t="t" r="r" b="b"/>
              <a:pathLst>
                <a:path w="2360295" h="2793365">
                  <a:moveTo>
                    <a:pt x="2359999" y="2792974"/>
                  </a:moveTo>
                  <a:lnTo>
                    <a:pt x="0" y="2792974"/>
                  </a:lnTo>
                  <a:lnTo>
                    <a:pt x="0" y="862038"/>
                  </a:lnTo>
                  <a:lnTo>
                    <a:pt x="2131" y="805218"/>
                  </a:lnTo>
                  <a:lnTo>
                    <a:pt x="8309" y="752389"/>
                  </a:lnTo>
                  <a:lnTo>
                    <a:pt x="18211" y="703303"/>
                  </a:lnTo>
                  <a:lnTo>
                    <a:pt x="31513" y="657709"/>
                  </a:lnTo>
                  <a:lnTo>
                    <a:pt x="47890" y="615359"/>
                  </a:lnTo>
                  <a:lnTo>
                    <a:pt x="67019" y="576004"/>
                  </a:lnTo>
                  <a:lnTo>
                    <a:pt x="88576" y="539394"/>
                  </a:lnTo>
                  <a:lnTo>
                    <a:pt x="112238" y="505281"/>
                  </a:lnTo>
                  <a:lnTo>
                    <a:pt x="137681" y="473414"/>
                  </a:lnTo>
                  <a:lnTo>
                    <a:pt x="164580" y="443546"/>
                  </a:lnTo>
                  <a:lnTo>
                    <a:pt x="192613" y="415426"/>
                  </a:lnTo>
                  <a:lnTo>
                    <a:pt x="221455" y="388805"/>
                  </a:lnTo>
                  <a:lnTo>
                    <a:pt x="250783" y="363435"/>
                  </a:lnTo>
                  <a:lnTo>
                    <a:pt x="280273" y="339066"/>
                  </a:lnTo>
                  <a:lnTo>
                    <a:pt x="338443" y="292335"/>
                  </a:lnTo>
                  <a:lnTo>
                    <a:pt x="366475" y="269475"/>
                  </a:lnTo>
                  <a:lnTo>
                    <a:pt x="418818" y="223518"/>
                  </a:lnTo>
                  <a:lnTo>
                    <a:pt x="464037" y="175586"/>
                  </a:lnTo>
                  <a:lnTo>
                    <a:pt x="499543" y="123684"/>
                  </a:lnTo>
                  <a:lnTo>
                    <a:pt x="522746" y="65820"/>
                  </a:lnTo>
                  <a:lnTo>
                    <a:pt x="531056" y="0"/>
                  </a:lnTo>
                  <a:lnTo>
                    <a:pt x="1179999" y="22234"/>
                  </a:lnTo>
                  <a:lnTo>
                    <a:pt x="1830335" y="22234"/>
                  </a:lnTo>
                  <a:lnTo>
                    <a:pt x="1831074" y="34029"/>
                  </a:lnTo>
                  <a:lnTo>
                    <a:pt x="1837252" y="65820"/>
                  </a:lnTo>
                  <a:lnTo>
                    <a:pt x="1860455" y="123684"/>
                  </a:lnTo>
                  <a:lnTo>
                    <a:pt x="1895962" y="175586"/>
                  </a:lnTo>
                  <a:lnTo>
                    <a:pt x="1941181" y="223518"/>
                  </a:lnTo>
                  <a:lnTo>
                    <a:pt x="1993523" y="269475"/>
                  </a:lnTo>
                  <a:lnTo>
                    <a:pt x="2079726" y="339066"/>
                  </a:lnTo>
                  <a:lnTo>
                    <a:pt x="2109215" y="363435"/>
                  </a:lnTo>
                  <a:lnTo>
                    <a:pt x="2138543" y="388805"/>
                  </a:lnTo>
                  <a:lnTo>
                    <a:pt x="2167385" y="415426"/>
                  </a:lnTo>
                  <a:lnTo>
                    <a:pt x="2195418" y="443546"/>
                  </a:lnTo>
                  <a:lnTo>
                    <a:pt x="2222318" y="473414"/>
                  </a:lnTo>
                  <a:lnTo>
                    <a:pt x="2247760" y="505281"/>
                  </a:lnTo>
                  <a:lnTo>
                    <a:pt x="2271422" y="539394"/>
                  </a:lnTo>
                  <a:lnTo>
                    <a:pt x="2292980" y="576004"/>
                  </a:lnTo>
                  <a:lnTo>
                    <a:pt x="2312109" y="615359"/>
                  </a:lnTo>
                  <a:lnTo>
                    <a:pt x="2328486" y="657709"/>
                  </a:lnTo>
                  <a:lnTo>
                    <a:pt x="2341787" y="703303"/>
                  </a:lnTo>
                  <a:lnTo>
                    <a:pt x="2351689" y="752389"/>
                  </a:lnTo>
                  <a:lnTo>
                    <a:pt x="2357868" y="805218"/>
                  </a:lnTo>
                  <a:lnTo>
                    <a:pt x="2359999" y="862038"/>
                  </a:lnTo>
                  <a:lnTo>
                    <a:pt x="2359999" y="2792974"/>
                  </a:lnTo>
                  <a:close/>
                </a:path>
                <a:path w="2360295" h="2793365">
                  <a:moveTo>
                    <a:pt x="1830335" y="22234"/>
                  </a:moveTo>
                  <a:lnTo>
                    <a:pt x="1179999" y="22234"/>
                  </a:lnTo>
                  <a:lnTo>
                    <a:pt x="1828942" y="0"/>
                  </a:lnTo>
                  <a:lnTo>
                    <a:pt x="1830335" y="22234"/>
                  </a:lnTo>
                  <a:close/>
                </a:path>
              </a:pathLst>
            </a:custGeom>
            <a:solidFill>
              <a:srgbClr val="F58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3407" y="7798716"/>
              <a:ext cx="748030" cy="2488565"/>
            </a:xfrm>
            <a:custGeom>
              <a:avLst/>
              <a:gdLst/>
              <a:ahLst/>
              <a:cxnLst/>
              <a:rect l="l" t="t" r="r" b="b"/>
              <a:pathLst>
                <a:path w="748030" h="2488565">
                  <a:moveTo>
                    <a:pt x="425617" y="2488282"/>
                  </a:moveTo>
                  <a:lnTo>
                    <a:pt x="0" y="2488282"/>
                  </a:lnTo>
                  <a:lnTo>
                    <a:pt x="0" y="2207083"/>
                  </a:lnTo>
                  <a:lnTo>
                    <a:pt x="425617" y="2207083"/>
                  </a:lnTo>
                  <a:lnTo>
                    <a:pt x="425617" y="2488282"/>
                  </a:lnTo>
                  <a:close/>
                </a:path>
                <a:path w="748030" h="2488565">
                  <a:moveTo>
                    <a:pt x="425617" y="910325"/>
                  </a:moveTo>
                  <a:lnTo>
                    <a:pt x="0" y="910325"/>
                  </a:lnTo>
                  <a:lnTo>
                    <a:pt x="0" y="557346"/>
                  </a:lnTo>
                  <a:lnTo>
                    <a:pt x="2582" y="494879"/>
                  </a:lnTo>
                  <a:lnTo>
                    <a:pt x="10039" y="437235"/>
                  </a:lnTo>
                  <a:lnTo>
                    <a:pt x="21935" y="384080"/>
                  </a:lnTo>
                  <a:lnTo>
                    <a:pt x="37838" y="335079"/>
                  </a:lnTo>
                  <a:lnTo>
                    <a:pt x="57311" y="289897"/>
                  </a:lnTo>
                  <a:lnTo>
                    <a:pt x="79922" y="248202"/>
                  </a:lnTo>
                  <a:lnTo>
                    <a:pt x="105236" y="209657"/>
                  </a:lnTo>
                  <a:lnTo>
                    <a:pt x="132820" y="173930"/>
                  </a:lnTo>
                  <a:lnTo>
                    <a:pt x="162240" y="140685"/>
                  </a:lnTo>
                  <a:lnTo>
                    <a:pt x="193062" y="109589"/>
                  </a:lnTo>
                  <a:lnTo>
                    <a:pt x="224854" y="80306"/>
                  </a:lnTo>
                  <a:lnTo>
                    <a:pt x="257183" y="52504"/>
                  </a:lnTo>
                  <a:lnTo>
                    <a:pt x="289616" y="25846"/>
                  </a:lnTo>
                  <a:lnTo>
                    <a:pt x="321720" y="0"/>
                  </a:lnTo>
                  <a:lnTo>
                    <a:pt x="747606" y="0"/>
                  </a:lnTo>
                  <a:lnTo>
                    <a:pt x="715476" y="25847"/>
                  </a:lnTo>
                  <a:lnTo>
                    <a:pt x="683013" y="52507"/>
                  </a:lnTo>
                  <a:lnTo>
                    <a:pt x="650651" y="80314"/>
                  </a:lnTo>
                  <a:lnTo>
                    <a:pt x="618826" y="109601"/>
                  </a:lnTo>
                  <a:lnTo>
                    <a:pt x="587971" y="140702"/>
                  </a:lnTo>
                  <a:lnTo>
                    <a:pt x="558523" y="173951"/>
                  </a:lnTo>
                  <a:lnTo>
                    <a:pt x="530914" y="209683"/>
                  </a:lnTo>
                  <a:lnTo>
                    <a:pt x="505580" y="248230"/>
                  </a:lnTo>
                  <a:lnTo>
                    <a:pt x="482953" y="289927"/>
                  </a:lnTo>
                  <a:lnTo>
                    <a:pt x="463468" y="335108"/>
                  </a:lnTo>
                  <a:lnTo>
                    <a:pt x="447559" y="384106"/>
                  </a:lnTo>
                  <a:lnTo>
                    <a:pt x="435658" y="437256"/>
                  </a:lnTo>
                  <a:lnTo>
                    <a:pt x="428199" y="494891"/>
                  </a:lnTo>
                  <a:lnTo>
                    <a:pt x="425617" y="557346"/>
                  </a:lnTo>
                  <a:lnTo>
                    <a:pt x="425617" y="910325"/>
                  </a:lnTo>
                  <a:close/>
                </a:path>
              </a:pathLst>
            </a:custGeom>
            <a:solidFill>
              <a:srgbClr val="F58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3563" y="7704586"/>
              <a:ext cx="506730" cy="2582545"/>
            </a:xfrm>
            <a:custGeom>
              <a:avLst/>
              <a:gdLst/>
              <a:ahLst/>
              <a:cxnLst/>
              <a:rect l="l" t="t" r="r" b="b"/>
              <a:pathLst>
                <a:path w="506730" h="2582545">
                  <a:moveTo>
                    <a:pt x="506164" y="2582412"/>
                  </a:moveTo>
                  <a:lnTo>
                    <a:pt x="434943" y="2582412"/>
                  </a:lnTo>
                  <a:lnTo>
                    <a:pt x="434943" y="738172"/>
                  </a:lnTo>
                  <a:lnTo>
                    <a:pt x="432403" y="676279"/>
                  </a:lnTo>
                  <a:lnTo>
                    <a:pt x="425064" y="619125"/>
                  </a:lnTo>
                  <a:lnTo>
                    <a:pt x="413350" y="566386"/>
                  </a:lnTo>
                  <a:lnTo>
                    <a:pt x="397684" y="517736"/>
                  </a:lnTo>
                  <a:lnTo>
                    <a:pt x="378487" y="472851"/>
                  </a:lnTo>
                  <a:lnTo>
                    <a:pt x="356182" y="431404"/>
                  </a:lnTo>
                  <a:lnTo>
                    <a:pt x="331193" y="393071"/>
                  </a:lnTo>
                  <a:lnTo>
                    <a:pt x="303941" y="357526"/>
                  </a:lnTo>
                  <a:lnTo>
                    <a:pt x="274850" y="324444"/>
                  </a:lnTo>
                  <a:lnTo>
                    <a:pt x="244342" y="293501"/>
                  </a:lnTo>
                  <a:lnTo>
                    <a:pt x="212840" y="264369"/>
                  </a:lnTo>
                  <a:lnTo>
                    <a:pt x="180767" y="236726"/>
                  </a:lnTo>
                  <a:lnTo>
                    <a:pt x="148545" y="210244"/>
                  </a:lnTo>
                  <a:lnTo>
                    <a:pt x="85346" y="159466"/>
                  </a:lnTo>
                  <a:lnTo>
                    <a:pt x="55214" y="134519"/>
                  </a:lnTo>
                  <a:lnTo>
                    <a:pt x="26624" y="109433"/>
                  </a:lnTo>
                  <a:lnTo>
                    <a:pt x="0" y="83883"/>
                  </a:lnTo>
                  <a:lnTo>
                    <a:pt x="23281" y="69561"/>
                  </a:lnTo>
                  <a:lnTo>
                    <a:pt x="42383" y="50204"/>
                  </a:lnTo>
                  <a:lnTo>
                    <a:pt x="56446" y="26715"/>
                  </a:lnTo>
                  <a:lnTo>
                    <a:pt x="64612" y="0"/>
                  </a:lnTo>
                  <a:lnTo>
                    <a:pt x="74039" y="0"/>
                  </a:lnTo>
                  <a:lnTo>
                    <a:pt x="100733" y="25336"/>
                  </a:lnTo>
                  <a:lnTo>
                    <a:pt x="129325" y="50246"/>
                  </a:lnTo>
                  <a:lnTo>
                    <a:pt x="159398" y="75048"/>
                  </a:lnTo>
                  <a:lnTo>
                    <a:pt x="222330" y="125611"/>
                  </a:lnTo>
                  <a:lnTo>
                    <a:pt x="254359" y="152009"/>
                  </a:lnTo>
                  <a:lnTo>
                    <a:pt x="286210" y="179578"/>
                  </a:lnTo>
                  <a:lnTo>
                    <a:pt x="317469" y="208637"/>
                  </a:lnTo>
                  <a:lnTo>
                    <a:pt x="347719" y="239506"/>
                  </a:lnTo>
                  <a:lnTo>
                    <a:pt x="376547" y="272504"/>
                  </a:lnTo>
                  <a:lnTo>
                    <a:pt x="403538" y="307951"/>
                  </a:lnTo>
                  <a:lnTo>
                    <a:pt x="428276" y="346166"/>
                  </a:lnTo>
                  <a:lnTo>
                    <a:pt x="450346" y="387469"/>
                  </a:lnTo>
                  <a:lnTo>
                    <a:pt x="469334" y="432178"/>
                  </a:lnTo>
                  <a:lnTo>
                    <a:pt x="484825" y="480614"/>
                  </a:lnTo>
                  <a:lnTo>
                    <a:pt x="496403" y="533096"/>
                  </a:lnTo>
                  <a:lnTo>
                    <a:pt x="503655" y="589944"/>
                  </a:lnTo>
                  <a:lnTo>
                    <a:pt x="506164" y="651476"/>
                  </a:lnTo>
                  <a:lnTo>
                    <a:pt x="506164" y="2582412"/>
                  </a:lnTo>
                  <a:close/>
                </a:path>
              </a:pathLst>
            </a:custGeom>
            <a:solidFill>
              <a:srgbClr val="F698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488" y="7714532"/>
              <a:ext cx="119429" cy="10122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5551" y="7704586"/>
              <a:ext cx="779780" cy="2582545"/>
            </a:xfrm>
            <a:custGeom>
              <a:avLst/>
              <a:gdLst/>
              <a:ahLst/>
              <a:cxnLst/>
              <a:rect l="l" t="t" r="r" b="b"/>
              <a:pathLst>
                <a:path w="779780" h="2582545">
                  <a:moveTo>
                    <a:pt x="457856" y="2582412"/>
                  </a:moveTo>
                  <a:lnTo>
                    <a:pt x="0" y="2582412"/>
                  </a:lnTo>
                  <a:lnTo>
                    <a:pt x="0" y="606906"/>
                  </a:lnTo>
                  <a:lnTo>
                    <a:pt x="2146" y="549842"/>
                  </a:lnTo>
                  <a:lnTo>
                    <a:pt x="8369" y="496800"/>
                  </a:lnTo>
                  <a:lnTo>
                    <a:pt x="18338" y="447526"/>
                  </a:lnTo>
                  <a:lnTo>
                    <a:pt x="31727" y="401768"/>
                  </a:lnTo>
                  <a:lnTo>
                    <a:pt x="48208" y="359276"/>
                  </a:lnTo>
                  <a:lnTo>
                    <a:pt x="67452" y="319797"/>
                  </a:lnTo>
                  <a:lnTo>
                    <a:pt x="89132" y="283079"/>
                  </a:lnTo>
                  <a:lnTo>
                    <a:pt x="112920" y="248870"/>
                  </a:lnTo>
                  <a:lnTo>
                    <a:pt x="153307" y="215049"/>
                  </a:lnTo>
                  <a:lnTo>
                    <a:pt x="232222" y="150956"/>
                  </a:lnTo>
                  <a:lnTo>
                    <a:pt x="269106" y="119414"/>
                  </a:lnTo>
                  <a:lnTo>
                    <a:pt x="303177" y="87362"/>
                  </a:lnTo>
                  <a:lnTo>
                    <a:pt x="333614" y="54165"/>
                  </a:lnTo>
                  <a:lnTo>
                    <a:pt x="359595" y="19187"/>
                  </a:lnTo>
                  <a:lnTo>
                    <a:pt x="371135" y="9593"/>
                  </a:lnTo>
                  <a:lnTo>
                    <a:pt x="382475" y="0"/>
                  </a:lnTo>
                  <a:lnTo>
                    <a:pt x="385729" y="0"/>
                  </a:lnTo>
                  <a:lnTo>
                    <a:pt x="399275" y="37240"/>
                  </a:lnTo>
                  <a:lnTo>
                    <a:pt x="424103" y="67094"/>
                  </a:lnTo>
                  <a:lnTo>
                    <a:pt x="457705" y="86933"/>
                  </a:lnTo>
                  <a:lnTo>
                    <a:pt x="497576" y="94130"/>
                  </a:lnTo>
                  <a:lnTo>
                    <a:pt x="779576" y="94130"/>
                  </a:lnTo>
                  <a:lnTo>
                    <a:pt x="747471" y="119977"/>
                  </a:lnTo>
                  <a:lnTo>
                    <a:pt x="715035" y="146637"/>
                  </a:lnTo>
                  <a:lnTo>
                    <a:pt x="682702" y="174444"/>
                  </a:lnTo>
                  <a:lnTo>
                    <a:pt x="650906" y="203731"/>
                  </a:lnTo>
                  <a:lnTo>
                    <a:pt x="620080" y="234832"/>
                  </a:lnTo>
                  <a:lnTo>
                    <a:pt x="590658" y="268081"/>
                  </a:lnTo>
                  <a:lnTo>
                    <a:pt x="563073" y="303813"/>
                  </a:lnTo>
                  <a:lnTo>
                    <a:pt x="537760" y="342360"/>
                  </a:lnTo>
                  <a:lnTo>
                    <a:pt x="515152" y="384057"/>
                  </a:lnTo>
                  <a:lnTo>
                    <a:pt x="495681" y="429238"/>
                  </a:lnTo>
                  <a:lnTo>
                    <a:pt x="479783" y="478236"/>
                  </a:lnTo>
                  <a:lnTo>
                    <a:pt x="467890" y="531386"/>
                  </a:lnTo>
                  <a:lnTo>
                    <a:pt x="460437" y="589022"/>
                  </a:lnTo>
                  <a:lnTo>
                    <a:pt x="457856" y="651476"/>
                  </a:lnTo>
                  <a:lnTo>
                    <a:pt x="457856" y="1004455"/>
                  </a:lnTo>
                  <a:lnTo>
                    <a:pt x="120167" y="1004455"/>
                  </a:lnTo>
                  <a:lnTo>
                    <a:pt x="115403" y="1009210"/>
                  </a:lnTo>
                  <a:lnTo>
                    <a:pt x="115403" y="1037908"/>
                  </a:lnTo>
                  <a:lnTo>
                    <a:pt x="95979" y="1037908"/>
                  </a:lnTo>
                  <a:lnTo>
                    <a:pt x="91215" y="1042663"/>
                  </a:lnTo>
                  <a:lnTo>
                    <a:pt x="91215" y="2296458"/>
                  </a:lnTo>
                  <a:lnTo>
                    <a:pt x="95979" y="2301213"/>
                  </a:lnTo>
                  <a:lnTo>
                    <a:pt x="457856" y="2301213"/>
                  </a:lnTo>
                  <a:lnTo>
                    <a:pt x="457856" y="2582412"/>
                  </a:lnTo>
                  <a:close/>
                </a:path>
              </a:pathLst>
            </a:custGeom>
            <a:solidFill>
              <a:srgbClr val="F57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472" y="7723774"/>
              <a:ext cx="246674" cy="2296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725" y="7704594"/>
              <a:ext cx="438784" cy="2582545"/>
            </a:xfrm>
            <a:custGeom>
              <a:avLst/>
              <a:gdLst/>
              <a:ahLst/>
              <a:cxnLst/>
              <a:rect l="l" t="t" r="r" b="b"/>
              <a:pathLst>
                <a:path w="438784" h="2582545">
                  <a:moveTo>
                    <a:pt x="301752" y="111175"/>
                  </a:moveTo>
                  <a:lnTo>
                    <a:pt x="268427" y="138188"/>
                  </a:lnTo>
                  <a:lnTo>
                    <a:pt x="235051" y="166306"/>
                  </a:lnTo>
                  <a:lnTo>
                    <a:pt x="202107" y="195872"/>
                  </a:lnTo>
                  <a:lnTo>
                    <a:pt x="170065" y="227266"/>
                  </a:lnTo>
                  <a:lnTo>
                    <a:pt x="139395" y="260832"/>
                  </a:lnTo>
                  <a:lnTo>
                    <a:pt x="110566" y="296951"/>
                  </a:lnTo>
                  <a:lnTo>
                    <a:pt x="84061" y="335978"/>
                  </a:lnTo>
                  <a:lnTo>
                    <a:pt x="60337" y="378269"/>
                  </a:lnTo>
                  <a:lnTo>
                    <a:pt x="39865" y="424192"/>
                  </a:lnTo>
                  <a:lnTo>
                    <a:pt x="23126" y="474116"/>
                  </a:lnTo>
                  <a:lnTo>
                    <a:pt x="10591" y="528396"/>
                  </a:lnTo>
                  <a:lnTo>
                    <a:pt x="2730" y="587400"/>
                  </a:lnTo>
                  <a:lnTo>
                    <a:pt x="0" y="651471"/>
                  </a:lnTo>
                  <a:lnTo>
                    <a:pt x="0" y="2582405"/>
                  </a:lnTo>
                  <a:lnTo>
                    <a:pt x="55816" y="2582405"/>
                  </a:lnTo>
                  <a:lnTo>
                    <a:pt x="55816" y="606907"/>
                  </a:lnTo>
                  <a:lnTo>
                    <a:pt x="57962" y="549846"/>
                  </a:lnTo>
                  <a:lnTo>
                    <a:pt x="64185" y="496798"/>
                  </a:lnTo>
                  <a:lnTo>
                    <a:pt x="74155" y="447522"/>
                  </a:lnTo>
                  <a:lnTo>
                    <a:pt x="87541" y="401764"/>
                  </a:lnTo>
                  <a:lnTo>
                    <a:pt x="104025" y="359270"/>
                  </a:lnTo>
                  <a:lnTo>
                    <a:pt x="123266" y="319798"/>
                  </a:lnTo>
                  <a:lnTo>
                    <a:pt x="144957" y="283083"/>
                  </a:lnTo>
                  <a:lnTo>
                    <a:pt x="168744" y="248869"/>
                  </a:lnTo>
                  <a:lnTo>
                    <a:pt x="151549" y="263931"/>
                  </a:lnTo>
                  <a:lnTo>
                    <a:pt x="134518" y="279425"/>
                  </a:lnTo>
                  <a:lnTo>
                    <a:pt x="117690" y="295389"/>
                  </a:lnTo>
                  <a:lnTo>
                    <a:pt x="101142" y="311886"/>
                  </a:lnTo>
                  <a:lnTo>
                    <a:pt x="130949" y="272465"/>
                  </a:lnTo>
                  <a:lnTo>
                    <a:pt x="162941" y="235991"/>
                  </a:lnTo>
                  <a:lnTo>
                    <a:pt x="196570" y="202057"/>
                  </a:lnTo>
                  <a:lnTo>
                    <a:pt x="231279" y="170218"/>
                  </a:lnTo>
                  <a:lnTo>
                    <a:pt x="266522" y="140055"/>
                  </a:lnTo>
                  <a:lnTo>
                    <a:pt x="301752" y="111175"/>
                  </a:lnTo>
                  <a:close/>
                </a:path>
                <a:path w="438784" h="2582545">
                  <a:moveTo>
                    <a:pt x="438289" y="0"/>
                  </a:moveTo>
                  <a:lnTo>
                    <a:pt x="432117" y="0"/>
                  </a:lnTo>
                  <a:lnTo>
                    <a:pt x="428193" y="3949"/>
                  </a:lnTo>
                  <a:lnTo>
                    <a:pt x="424243" y="7835"/>
                  </a:lnTo>
                  <a:lnTo>
                    <a:pt x="420141" y="11722"/>
                  </a:lnTo>
                  <a:lnTo>
                    <a:pt x="418604" y="14236"/>
                  </a:lnTo>
                  <a:lnTo>
                    <a:pt x="415417" y="19189"/>
                  </a:lnTo>
                  <a:lnTo>
                    <a:pt x="426961" y="9588"/>
                  </a:lnTo>
                  <a:lnTo>
                    <a:pt x="438289" y="0"/>
                  </a:lnTo>
                  <a:close/>
                </a:path>
              </a:pathLst>
            </a:custGeom>
            <a:solidFill>
              <a:srgbClr val="F69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874" y="7802902"/>
              <a:ext cx="216683" cy="2135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1267" y="7716307"/>
              <a:ext cx="48895" cy="43180"/>
            </a:xfrm>
            <a:custGeom>
              <a:avLst/>
              <a:gdLst/>
              <a:ahLst/>
              <a:cxnLst/>
              <a:rect l="l" t="t" r="r" b="b"/>
              <a:pathLst>
                <a:path w="48895" h="43179">
                  <a:moveTo>
                    <a:pt x="0" y="42962"/>
                  </a:moveTo>
                  <a:lnTo>
                    <a:pt x="12624" y="32299"/>
                  </a:lnTo>
                  <a:lnTo>
                    <a:pt x="24959" y="21594"/>
                  </a:lnTo>
                  <a:lnTo>
                    <a:pt x="36967" y="10833"/>
                  </a:lnTo>
                  <a:lnTo>
                    <a:pt x="48610" y="0"/>
                  </a:lnTo>
                  <a:lnTo>
                    <a:pt x="43880" y="7467"/>
                  </a:lnTo>
                  <a:lnTo>
                    <a:pt x="22191" y="25139"/>
                  </a:lnTo>
                  <a:lnTo>
                    <a:pt x="0" y="42962"/>
                  </a:lnTo>
                  <a:close/>
                </a:path>
              </a:pathLst>
            </a:custGeom>
            <a:solidFill>
              <a:srgbClr val="F7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79794" y="7661657"/>
              <a:ext cx="38735" cy="43180"/>
            </a:xfrm>
            <a:custGeom>
              <a:avLst/>
              <a:gdLst/>
              <a:ahLst/>
              <a:cxnLst/>
              <a:rect l="l" t="t" r="r" b="b"/>
              <a:pathLst>
                <a:path w="38735" h="43179">
                  <a:moveTo>
                    <a:pt x="38680" y="42929"/>
                  </a:moveTo>
                  <a:lnTo>
                    <a:pt x="37807" y="42929"/>
                  </a:lnTo>
                  <a:lnTo>
                    <a:pt x="29555" y="34490"/>
                  </a:lnTo>
                  <a:lnTo>
                    <a:pt x="29622" y="33955"/>
                  </a:lnTo>
                  <a:lnTo>
                    <a:pt x="21818" y="25621"/>
                  </a:lnTo>
                  <a:lnTo>
                    <a:pt x="14270" y="17191"/>
                  </a:lnTo>
                  <a:lnTo>
                    <a:pt x="6992" y="8653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9199" y="10997"/>
                  </a:lnTo>
                  <a:lnTo>
                    <a:pt x="18614" y="21803"/>
                  </a:lnTo>
                  <a:lnTo>
                    <a:pt x="28450" y="32440"/>
                  </a:lnTo>
                  <a:lnTo>
                    <a:pt x="38680" y="42929"/>
                  </a:lnTo>
                  <a:close/>
                </a:path>
              </a:pathLst>
            </a:custGeom>
            <a:solidFill>
              <a:srgbClr val="F9B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08175" y="7696148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90">
                  <a:moveTo>
                    <a:pt x="9426" y="8438"/>
                  </a:moveTo>
                  <a:lnTo>
                    <a:pt x="0" y="8438"/>
                  </a:lnTo>
                  <a:lnTo>
                    <a:pt x="503" y="5659"/>
                  </a:lnTo>
                  <a:lnTo>
                    <a:pt x="872" y="2846"/>
                  </a:lnTo>
                  <a:lnTo>
                    <a:pt x="1174" y="0"/>
                  </a:lnTo>
                  <a:lnTo>
                    <a:pt x="6642" y="5659"/>
                  </a:lnTo>
                  <a:lnTo>
                    <a:pt x="9426" y="8438"/>
                  </a:lnTo>
                  <a:close/>
                </a:path>
              </a:pathLst>
            </a:custGeom>
            <a:solidFill>
              <a:srgbClr val="F57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0981" y="7661657"/>
              <a:ext cx="38735" cy="43180"/>
            </a:xfrm>
            <a:custGeom>
              <a:avLst/>
              <a:gdLst/>
              <a:ahLst/>
              <a:cxnLst/>
              <a:rect l="l" t="t" r="r" b="b"/>
              <a:pathLst>
                <a:path w="38734" h="43179">
                  <a:moveTo>
                    <a:pt x="872" y="42929"/>
                  </a:moveTo>
                  <a:lnTo>
                    <a:pt x="0" y="42929"/>
                  </a:lnTo>
                  <a:lnTo>
                    <a:pt x="10248" y="32440"/>
                  </a:lnTo>
                  <a:lnTo>
                    <a:pt x="20090" y="21803"/>
                  </a:lnTo>
                  <a:lnTo>
                    <a:pt x="29499" y="10997"/>
                  </a:lnTo>
                  <a:lnTo>
                    <a:pt x="38445" y="0"/>
                  </a:lnTo>
                  <a:lnTo>
                    <a:pt x="38680" y="0"/>
                  </a:lnTo>
                  <a:lnTo>
                    <a:pt x="31693" y="8653"/>
                  </a:lnTo>
                  <a:lnTo>
                    <a:pt x="24426" y="17191"/>
                  </a:lnTo>
                  <a:lnTo>
                    <a:pt x="16889" y="25621"/>
                  </a:lnTo>
                  <a:lnTo>
                    <a:pt x="9091" y="33955"/>
                  </a:lnTo>
                  <a:lnTo>
                    <a:pt x="9124" y="34490"/>
                  </a:lnTo>
                  <a:lnTo>
                    <a:pt x="3656" y="40150"/>
                  </a:lnTo>
                  <a:lnTo>
                    <a:pt x="872" y="42929"/>
                  </a:lnTo>
                  <a:close/>
                </a:path>
              </a:pathLst>
            </a:custGeom>
            <a:solidFill>
              <a:srgbClr val="F9B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8026" y="770214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40">
                  <a:moveTo>
                    <a:pt x="3254" y="2444"/>
                  </a:moveTo>
                  <a:lnTo>
                    <a:pt x="0" y="2444"/>
                  </a:lnTo>
                  <a:lnTo>
                    <a:pt x="2851" y="0"/>
                  </a:lnTo>
                  <a:lnTo>
                    <a:pt x="3254" y="2444"/>
                  </a:lnTo>
                  <a:close/>
                </a:path>
              </a:pathLst>
            </a:custGeom>
            <a:solidFill>
              <a:srgbClr val="F26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1853" y="7696148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90">
                  <a:moveTo>
                    <a:pt x="6172" y="8438"/>
                  </a:moveTo>
                  <a:lnTo>
                    <a:pt x="0" y="8438"/>
                  </a:lnTo>
                  <a:lnTo>
                    <a:pt x="2784" y="5659"/>
                  </a:lnTo>
                  <a:lnTo>
                    <a:pt x="5568" y="2812"/>
                  </a:lnTo>
                  <a:lnTo>
                    <a:pt x="8252" y="0"/>
                  </a:lnTo>
                  <a:lnTo>
                    <a:pt x="8453" y="2009"/>
                  </a:lnTo>
                  <a:lnTo>
                    <a:pt x="8722" y="4018"/>
                  </a:lnTo>
                  <a:lnTo>
                    <a:pt x="9024" y="5994"/>
                  </a:lnTo>
                  <a:lnTo>
                    <a:pt x="6172" y="8438"/>
                  </a:lnTo>
                  <a:close/>
                </a:path>
              </a:pathLst>
            </a:custGeom>
            <a:solidFill>
              <a:srgbClr val="F47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1013" y="7704586"/>
              <a:ext cx="593090" cy="94615"/>
            </a:xfrm>
            <a:custGeom>
              <a:avLst/>
              <a:gdLst/>
              <a:ahLst/>
              <a:cxnLst/>
              <a:rect l="l" t="t" r="r" b="b"/>
              <a:pathLst>
                <a:path w="593089" h="94615">
                  <a:moveTo>
                    <a:pt x="545314" y="94130"/>
                  </a:moveTo>
                  <a:lnTo>
                    <a:pt x="0" y="94130"/>
                  </a:lnTo>
                  <a:lnTo>
                    <a:pt x="29053" y="70654"/>
                  </a:lnTo>
                  <a:lnTo>
                    <a:pt x="57106" y="47316"/>
                  </a:lnTo>
                  <a:lnTo>
                    <a:pt x="83813" y="23852"/>
                  </a:lnTo>
                  <a:lnTo>
                    <a:pt x="108828" y="0"/>
                  </a:lnTo>
                  <a:lnTo>
                    <a:pt x="528037" y="0"/>
                  </a:lnTo>
                  <a:lnTo>
                    <a:pt x="541443" y="22157"/>
                  </a:lnTo>
                  <a:lnTo>
                    <a:pt x="556783" y="43423"/>
                  </a:lnTo>
                  <a:lnTo>
                    <a:pt x="573878" y="63948"/>
                  </a:lnTo>
                  <a:lnTo>
                    <a:pt x="592549" y="83883"/>
                  </a:lnTo>
                  <a:lnTo>
                    <a:pt x="581484" y="88253"/>
                  </a:lnTo>
                  <a:lnTo>
                    <a:pt x="569875" y="91467"/>
                  </a:lnTo>
                  <a:lnTo>
                    <a:pt x="557794" y="93451"/>
                  </a:lnTo>
                  <a:lnTo>
                    <a:pt x="545314" y="94130"/>
                  </a:lnTo>
                  <a:close/>
                </a:path>
              </a:pathLst>
            </a:custGeom>
            <a:solidFill>
              <a:srgbClr val="F57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5128" y="7704586"/>
              <a:ext cx="535305" cy="94615"/>
            </a:xfrm>
            <a:custGeom>
              <a:avLst/>
              <a:gdLst/>
              <a:ahLst/>
              <a:cxnLst/>
              <a:rect l="l" t="t" r="r" b="b"/>
              <a:pathLst>
                <a:path w="535305" h="94615">
                  <a:moveTo>
                    <a:pt x="425885" y="94130"/>
                  </a:moveTo>
                  <a:lnTo>
                    <a:pt x="0" y="94130"/>
                  </a:lnTo>
                  <a:lnTo>
                    <a:pt x="29047" y="70654"/>
                  </a:lnTo>
                  <a:lnTo>
                    <a:pt x="57089" y="47316"/>
                  </a:lnTo>
                  <a:lnTo>
                    <a:pt x="83784" y="23852"/>
                  </a:lnTo>
                  <a:lnTo>
                    <a:pt x="108794" y="0"/>
                  </a:lnTo>
                  <a:lnTo>
                    <a:pt x="534713" y="0"/>
                  </a:lnTo>
                  <a:lnTo>
                    <a:pt x="509698" y="23852"/>
                  </a:lnTo>
                  <a:lnTo>
                    <a:pt x="482991" y="47316"/>
                  </a:lnTo>
                  <a:lnTo>
                    <a:pt x="454938" y="70654"/>
                  </a:lnTo>
                  <a:lnTo>
                    <a:pt x="425885" y="94130"/>
                  </a:lnTo>
                  <a:close/>
                </a:path>
              </a:pathLst>
            </a:custGeom>
            <a:solidFill>
              <a:srgbClr val="F57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9051" y="7704586"/>
              <a:ext cx="129124" cy="8388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31280" y="7704586"/>
              <a:ext cx="502920" cy="94615"/>
            </a:xfrm>
            <a:custGeom>
              <a:avLst/>
              <a:gdLst/>
              <a:ahLst/>
              <a:cxnLst/>
              <a:rect l="l" t="t" r="r" b="b"/>
              <a:pathLst>
                <a:path w="502919" h="94615">
                  <a:moveTo>
                    <a:pt x="393847" y="94130"/>
                  </a:moveTo>
                  <a:lnTo>
                    <a:pt x="111847" y="94130"/>
                  </a:lnTo>
                  <a:lnTo>
                    <a:pt x="71976" y="86933"/>
                  </a:lnTo>
                  <a:lnTo>
                    <a:pt x="38374" y="67094"/>
                  </a:lnTo>
                  <a:lnTo>
                    <a:pt x="13546" y="37240"/>
                  </a:lnTo>
                  <a:lnTo>
                    <a:pt x="0" y="0"/>
                  </a:lnTo>
                  <a:lnTo>
                    <a:pt x="502642" y="0"/>
                  </a:lnTo>
                  <a:lnTo>
                    <a:pt x="477632" y="23852"/>
                  </a:lnTo>
                  <a:lnTo>
                    <a:pt x="450937" y="47316"/>
                  </a:lnTo>
                  <a:lnTo>
                    <a:pt x="422895" y="70654"/>
                  </a:lnTo>
                  <a:lnTo>
                    <a:pt x="393847" y="94130"/>
                  </a:lnTo>
                  <a:close/>
                </a:path>
              </a:pathLst>
            </a:custGeom>
            <a:solidFill>
              <a:srgbClr val="F47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79325" y="7661657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80" h="34925">
                  <a:moveTo>
                    <a:pt x="30024" y="34490"/>
                  </a:moveTo>
                  <a:lnTo>
                    <a:pt x="22102" y="26031"/>
                  </a:lnTo>
                  <a:lnTo>
                    <a:pt x="14446" y="17471"/>
                  </a:lnTo>
                  <a:lnTo>
                    <a:pt x="7073" y="8798"/>
                  </a:lnTo>
                  <a:lnTo>
                    <a:pt x="0" y="0"/>
                  </a:lnTo>
                  <a:lnTo>
                    <a:pt x="469" y="0"/>
                  </a:lnTo>
                  <a:lnTo>
                    <a:pt x="7461" y="8653"/>
                  </a:lnTo>
                  <a:lnTo>
                    <a:pt x="14739" y="17191"/>
                  </a:lnTo>
                  <a:lnTo>
                    <a:pt x="22288" y="25621"/>
                  </a:lnTo>
                  <a:lnTo>
                    <a:pt x="30092" y="33955"/>
                  </a:lnTo>
                  <a:lnTo>
                    <a:pt x="30024" y="34490"/>
                  </a:lnTo>
                  <a:close/>
                </a:path>
              </a:pathLst>
            </a:custGeom>
            <a:solidFill>
              <a:srgbClr val="F79A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59842" y="7661657"/>
              <a:ext cx="419734" cy="43180"/>
            </a:xfrm>
            <a:custGeom>
              <a:avLst/>
              <a:gdLst/>
              <a:ahLst/>
              <a:cxnLst/>
              <a:rect l="l" t="t" r="r" b="b"/>
              <a:pathLst>
                <a:path w="419735" h="43179">
                  <a:moveTo>
                    <a:pt x="419209" y="42929"/>
                  </a:moveTo>
                  <a:lnTo>
                    <a:pt x="0" y="42929"/>
                  </a:lnTo>
                  <a:lnTo>
                    <a:pt x="10203" y="32440"/>
                  </a:lnTo>
                  <a:lnTo>
                    <a:pt x="20006" y="21803"/>
                  </a:lnTo>
                  <a:lnTo>
                    <a:pt x="29376" y="10997"/>
                  </a:lnTo>
                  <a:lnTo>
                    <a:pt x="38277" y="0"/>
                  </a:lnTo>
                  <a:lnTo>
                    <a:pt x="400389" y="0"/>
                  </a:lnTo>
                  <a:lnTo>
                    <a:pt x="404386" y="11096"/>
                  </a:lnTo>
                  <a:lnTo>
                    <a:pt x="408868" y="21941"/>
                  </a:lnTo>
                  <a:lnTo>
                    <a:pt x="413815" y="32548"/>
                  </a:lnTo>
                  <a:lnTo>
                    <a:pt x="419209" y="42929"/>
                  </a:lnTo>
                  <a:close/>
                </a:path>
              </a:pathLst>
            </a:custGeom>
            <a:solidFill>
              <a:srgbClr val="F26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3923" y="7661657"/>
              <a:ext cx="464820" cy="43180"/>
            </a:xfrm>
            <a:custGeom>
              <a:avLst/>
              <a:gdLst/>
              <a:ahLst/>
              <a:cxnLst/>
              <a:rect l="l" t="t" r="r" b="b"/>
              <a:pathLst>
                <a:path w="464819" h="43179">
                  <a:moveTo>
                    <a:pt x="425919" y="42929"/>
                  </a:moveTo>
                  <a:lnTo>
                    <a:pt x="0" y="42929"/>
                  </a:lnTo>
                  <a:lnTo>
                    <a:pt x="10203" y="32435"/>
                  </a:lnTo>
                  <a:lnTo>
                    <a:pt x="20006" y="21791"/>
                  </a:lnTo>
                  <a:lnTo>
                    <a:pt x="29376" y="10983"/>
                  </a:lnTo>
                  <a:lnTo>
                    <a:pt x="38277" y="0"/>
                  </a:lnTo>
                  <a:lnTo>
                    <a:pt x="464196" y="0"/>
                  </a:lnTo>
                  <a:lnTo>
                    <a:pt x="455295" y="10997"/>
                  </a:lnTo>
                  <a:lnTo>
                    <a:pt x="445925" y="21803"/>
                  </a:lnTo>
                  <a:lnTo>
                    <a:pt x="436122" y="32440"/>
                  </a:lnTo>
                  <a:lnTo>
                    <a:pt x="425919" y="42929"/>
                  </a:lnTo>
                  <a:close/>
                </a:path>
              </a:pathLst>
            </a:custGeom>
            <a:solidFill>
              <a:srgbClr val="F26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60231" y="7661657"/>
              <a:ext cx="149225" cy="43180"/>
            </a:xfrm>
            <a:custGeom>
              <a:avLst/>
              <a:gdLst/>
              <a:ahLst/>
              <a:cxnLst/>
              <a:rect l="l" t="t" r="r" b="b"/>
              <a:pathLst>
                <a:path w="149225" h="43179">
                  <a:moveTo>
                    <a:pt x="147944" y="42929"/>
                  </a:moveTo>
                  <a:lnTo>
                    <a:pt x="18820" y="42929"/>
                  </a:lnTo>
                  <a:lnTo>
                    <a:pt x="13426" y="32548"/>
                  </a:lnTo>
                  <a:lnTo>
                    <a:pt x="8479" y="21941"/>
                  </a:lnTo>
                  <a:lnTo>
                    <a:pt x="3997" y="11096"/>
                  </a:lnTo>
                  <a:lnTo>
                    <a:pt x="0" y="0"/>
                  </a:lnTo>
                  <a:lnTo>
                    <a:pt x="119093" y="0"/>
                  </a:lnTo>
                  <a:lnTo>
                    <a:pt x="126167" y="8798"/>
                  </a:lnTo>
                  <a:lnTo>
                    <a:pt x="133540" y="17471"/>
                  </a:lnTo>
                  <a:lnTo>
                    <a:pt x="141195" y="26031"/>
                  </a:lnTo>
                  <a:lnTo>
                    <a:pt x="149118" y="34490"/>
                  </a:lnTo>
                  <a:lnTo>
                    <a:pt x="148447" y="40150"/>
                  </a:lnTo>
                  <a:lnTo>
                    <a:pt x="147944" y="42929"/>
                  </a:lnTo>
                  <a:close/>
                </a:path>
              </a:pathLst>
            </a:custGeom>
            <a:solidFill>
              <a:srgbClr val="F46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073" y="7661657"/>
              <a:ext cx="30480" cy="34925"/>
            </a:xfrm>
            <a:custGeom>
              <a:avLst/>
              <a:gdLst/>
              <a:ahLst/>
              <a:cxnLst/>
              <a:rect l="l" t="t" r="r" b="b"/>
              <a:pathLst>
                <a:path w="30479" h="34925">
                  <a:moveTo>
                    <a:pt x="33" y="34490"/>
                  </a:moveTo>
                  <a:lnTo>
                    <a:pt x="0" y="33955"/>
                  </a:lnTo>
                  <a:lnTo>
                    <a:pt x="7798" y="25621"/>
                  </a:lnTo>
                  <a:lnTo>
                    <a:pt x="15335" y="17191"/>
                  </a:lnTo>
                  <a:lnTo>
                    <a:pt x="22602" y="8653"/>
                  </a:lnTo>
                  <a:lnTo>
                    <a:pt x="29588" y="0"/>
                  </a:lnTo>
                  <a:lnTo>
                    <a:pt x="30058" y="0"/>
                  </a:lnTo>
                  <a:lnTo>
                    <a:pt x="22989" y="8798"/>
                  </a:lnTo>
                  <a:lnTo>
                    <a:pt x="15624" y="17471"/>
                  </a:lnTo>
                  <a:lnTo>
                    <a:pt x="7970" y="26031"/>
                  </a:lnTo>
                  <a:lnTo>
                    <a:pt x="33" y="34490"/>
                  </a:lnTo>
                  <a:close/>
                </a:path>
              </a:pathLst>
            </a:custGeom>
            <a:solidFill>
              <a:srgbClr val="F79A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0878" y="7661657"/>
              <a:ext cx="541655" cy="43180"/>
            </a:xfrm>
            <a:custGeom>
              <a:avLst/>
              <a:gdLst/>
              <a:ahLst/>
              <a:cxnLst/>
              <a:rect l="l" t="t" r="r" b="b"/>
              <a:pathLst>
                <a:path w="541655" h="43179">
                  <a:moveTo>
                    <a:pt x="503044" y="42929"/>
                  </a:moveTo>
                  <a:lnTo>
                    <a:pt x="402" y="42929"/>
                  </a:lnTo>
                  <a:lnTo>
                    <a:pt x="0" y="40484"/>
                  </a:lnTo>
                  <a:lnTo>
                    <a:pt x="11468" y="30467"/>
                  </a:lnTo>
                  <a:lnTo>
                    <a:pt x="22652" y="20393"/>
                  </a:lnTo>
                  <a:lnTo>
                    <a:pt x="33523" y="10243"/>
                  </a:lnTo>
                  <a:lnTo>
                    <a:pt x="44047" y="0"/>
                  </a:lnTo>
                  <a:lnTo>
                    <a:pt x="541322" y="0"/>
                  </a:lnTo>
                  <a:lnTo>
                    <a:pt x="532421" y="10983"/>
                  </a:lnTo>
                  <a:lnTo>
                    <a:pt x="523051" y="21791"/>
                  </a:lnTo>
                  <a:lnTo>
                    <a:pt x="513247" y="32435"/>
                  </a:lnTo>
                  <a:lnTo>
                    <a:pt x="503044" y="42929"/>
                  </a:lnTo>
                  <a:close/>
                </a:path>
              </a:pathLst>
            </a:custGeom>
            <a:solidFill>
              <a:srgbClr val="F26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0106" y="7661657"/>
              <a:ext cx="45085" cy="40640"/>
            </a:xfrm>
            <a:custGeom>
              <a:avLst/>
              <a:gdLst/>
              <a:ahLst/>
              <a:cxnLst/>
              <a:rect l="l" t="t" r="r" b="b"/>
              <a:pathLst>
                <a:path w="45084" h="40640">
                  <a:moveTo>
                    <a:pt x="771" y="40484"/>
                  </a:moveTo>
                  <a:lnTo>
                    <a:pt x="201" y="36500"/>
                  </a:lnTo>
                  <a:lnTo>
                    <a:pt x="0" y="34490"/>
                  </a:lnTo>
                  <a:lnTo>
                    <a:pt x="7937" y="26031"/>
                  </a:lnTo>
                  <a:lnTo>
                    <a:pt x="15591" y="17471"/>
                  </a:lnTo>
                  <a:lnTo>
                    <a:pt x="22955" y="8798"/>
                  </a:lnTo>
                  <a:lnTo>
                    <a:pt x="30025" y="0"/>
                  </a:lnTo>
                  <a:lnTo>
                    <a:pt x="44819" y="0"/>
                  </a:lnTo>
                  <a:lnTo>
                    <a:pt x="34294" y="10243"/>
                  </a:lnTo>
                  <a:lnTo>
                    <a:pt x="23424" y="20393"/>
                  </a:lnTo>
                  <a:lnTo>
                    <a:pt x="12239" y="30467"/>
                  </a:lnTo>
                  <a:lnTo>
                    <a:pt x="771" y="40484"/>
                  </a:lnTo>
                  <a:close/>
                </a:path>
              </a:pathLst>
            </a:custGeom>
            <a:solidFill>
              <a:srgbClr val="F46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2240" y="7062218"/>
              <a:ext cx="1615440" cy="599440"/>
            </a:xfrm>
            <a:custGeom>
              <a:avLst/>
              <a:gdLst/>
              <a:ahLst/>
              <a:cxnLst/>
              <a:rect l="l" t="t" r="r" b="b"/>
              <a:pathLst>
                <a:path w="1615439" h="599440">
                  <a:moveTo>
                    <a:pt x="1609810" y="599438"/>
                  </a:moveTo>
                  <a:lnTo>
                    <a:pt x="1603469" y="599438"/>
                  </a:lnTo>
                  <a:lnTo>
                    <a:pt x="5166" y="599438"/>
                  </a:lnTo>
                  <a:lnTo>
                    <a:pt x="0" y="594315"/>
                  </a:lnTo>
                  <a:lnTo>
                    <a:pt x="0" y="5156"/>
                  </a:lnTo>
                  <a:lnTo>
                    <a:pt x="5166" y="0"/>
                  </a:lnTo>
                  <a:lnTo>
                    <a:pt x="1609810" y="0"/>
                  </a:lnTo>
                  <a:lnTo>
                    <a:pt x="1614976" y="5156"/>
                  </a:lnTo>
                  <a:lnTo>
                    <a:pt x="1614976" y="594315"/>
                  </a:lnTo>
                  <a:lnTo>
                    <a:pt x="1609810" y="599438"/>
                  </a:lnTo>
                  <a:close/>
                </a:path>
              </a:pathLst>
            </a:custGeom>
            <a:solidFill>
              <a:srgbClr val="F9B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9614" y="7198574"/>
              <a:ext cx="1587500" cy="365125"/>
            </a:xfrm>
            <a:custGeom>
              <a:avLst/>
              <a:gdLst/>
              <a:ahLst/>
              <a:cxnLst/>
              <a:rect l="l" t="t" r="r" b="b"/>
              <a:pathLst>
                <a:path w="1587500" h="365125">
                  <a:moveTo>
                    <a:pt x="1584448" y="364532"/>
                  </a:moveTo>
                  <a:lnTo>
                    <a:pt x="8789" y="364532"/>
                  </a:lnTo>
                  <a:lnTo>
                    <a:pt x="5024" y="353648"/>
                  </a:lnTo>
                  <a:lnTo>
                    <a:pt x="2268" y="342330"/>
                  </a:lnTo>
                  <a:lnTo>
                    <a:pt x="576" y="330636"/>
                  </a:lnTo>
                  <a:lnTo>
                    <a:pt x="0" y="318622"/>
                  </a:lnTo>
                  <a:lnTo>
                    <a:pt x="0" y="0"/>
                  </a:lnTo>
                  <a:lnTo>
                    <a:pt x="293775" y="0"/>
                  </a:lnTo>
                  <a:lnTo>
                    <a:pt x="293775" y="221411"/>
                  </a:lnTo>
                  <a:lnTo>
                    <a:pt x="303550" y="269769"/>
                  </a:lnTo>
                  <a:lnTo>
                    <a:pt x="330212" y="309258"/>
                  </a:lnTo>
                  <a:lnTo>
                    <a:pt x="369762" y="335883"/>
                  </a:lnTo>
                  <a:lnTo>
                    <a:pt x="418203" y="345645"/>
                  </a:lnTo>
                  <a:lnTo>
                    <a:pt x="1586930" y="345645"/>
                  </a:lnTo>
                  <a:lnTo>
                    <a:pt x="1586561" y="352075"/>
                  </a:lnTo>
                  <a:lnTo>
                    <a:pt x="1585723" y="358404"/>
                  </a:lnTo>
                  <a:lnTo>
                    <a:pt x="1584448" y="364532"/>
                  </a:lnTo>
                  <a:close/>
                </a:path>
              </a:pathLst>
            </a:custGeom>
            <a:solidFill>
              <a:srgbClr val="F79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2240" y="7198574"/>
              <a:ext cx="121285" cy="463550"/>
            </a:xfrm>
            <a:custGeom>
              <a:avLst/>
              <a:gdLst/>
              <a:ahLst/>
              <a:cxnLst/>
              <a:rect l="l" t="t" r="r" b="b"/>
              <a:pathLst>
                <a:path w="121284" h="463550">
                  <a:moveTo>
                    <a:pt x="36164" y="364532"/>
                  </a:moveTo>
                  <a:lnTo>
                    <a:pt x="5097" y="364532"/>
                  </a:lnTo>
                  <a:lnTo>
                    <a:pt x="0" y="338881"/>
                  </a:lnTo>
                  <a:lnTo>
                    <a:pt x="0" y="0"/>
                  </a:lnTo>
                  <a:lnTo>
                    <a:pt x="27374" y="0"/>
                  </a:lnTo>
                  <a:lnTo>
                    <a:pt x="27374" y="318622"/>
                  </a:lnTo>
                  <a:lnTo>
                    <a:pt x="27950" y="330636"/>
                  </a:lnTo>
                  <a:lnTo>
                    <a:pt x="29643" y="342330"/>
                  </a:lnTo>
                  <a:lnTo>
                    <a:pt x="32399" y="353648"/>
                  </a:lnTo>
                  <a:lnTo>
                    <a:pt x="36164" y="364532"/>
                  </a:lnTo>
                  <a:close/>
                </a:path>
                <a:path w="121284" h="463550">
                  <a:moveTo>
                    <a:pt x="7515" y="376699"/>
                  </a:moveTo>
                  <a:lnTo>
                    <a:pt x="2717" y="364532"/>
                  </a:lnTo>
                  <a:lnTo>
                    <a:pt x="5097" y="364532"/>
                  </a:lnTo>
                  <a:lnTo>
                    <a:pt x="7515" y="376699"/>
                  </a:lnTo>
                  <a:close/>
                </a:path>
                <a:path w="121284" h="463550">
                  <a:moveTo>
                    <a:pt x="14191" y="393632"/>
                  </a:moveTo>
                  <a:lnTo>
                    <a:pt x="9456" y="386470"/>
                  </a:lnTo>
                  <a:lnTo>
                    <a:pt x="7515" y="376699"/>
                  </a:lnTo>
                  <a:lnTo>
                    <a:pt x="14191" y="393632"/>
                  </a:lnTo>
                  <a:close/>
                </a:path>
                <a:path w="121284" h="463550">
                  <a:moveTo>
                    <a:pt x="28892" y="415867"/>
                  </a:moveTo>
                  <a:lnTo>
                    <a:pt x="17877" y="402980"/>
                  </a:lnTo>
                  <a:lnTo>
                    <a:pt x="14191" y="393632"/>
                  </a:lnTo>
                  <a:lnTo>
                    <a:pt x="28892" y="415867"/>
                  </a:lnTo>
                  <a:close/>
                </a:path>
                <a:path w="121284" h="463550">
                  <a:moveTo>
                    <a:pt x="39935" y="428787"/>
                  </a:moveTo>
                  <a:lnTo>
                    <a:pt x="35296" y="425552"/>
                  </a:lnTo>
                  <a:lnTo>
                    <a:pt x="28892" y="415867"/>
                  </a:lnTo>
                  <a:lnTo>
                    <a:pt x="39935" y="428787"/>
                  </a:lnTo>
                  <a:close/>
                </a:path>
                <a:path w="121284" h="463550">
                  <a:moveTo>
                    <a:pt x="64026" y="445581"/>
                  </a:moveTo>
                  <a:lnTo>
                    <a:pt x="44291" y="433882"/>
                  </a:lnTo>
                  <a:lnTo>
                    <a:pt x="39935" y="428787"/>
                  </a:lnTo>
                  <a:lnTo>
                    <a:pt x="64026" y="445581"/>
                  </a:lnTo>
                  <a:close/>
                </a:path>
                <a:path w="121284" h="463550">
                  <a:moveTo>
                    <a:pt x="76486" y="452967"/>
                  </a:moveTo>
                  <a:lnTo>
                    <a:pt x="73722" y="452340"/>
                  </a:lnTo>
                  <a:lnTo>
                    <a:pt x="64026" y="445581"/>
                  </a:lnTo>
                  <a:lnTo>
                    <a:pt x="76486" y="452967"/>
                  </a:lnTo>
                  <a:close/>
                </a:path>
                <a:path w="121284" h="463550">
                  <a:moveTo>
                    <a:pt x="120938" y="463048"/>
                  </a:moveTo>
                  <a:lnTo>
                    <a:pt x="79472" y="454738"/>
                  </a:lnTo>
                  <a:lnTo>
                    <a:pt x="76486" y="452967"/>
                  </a:lnTo>
                  <a:lnTo>
                    <a:pt x="120938" y="463048"/>
                  </a:lnTo>
                  <a:close/>
                </a:path>
              </a:pathLst>
            </a:custGeom>
            <a:solidFill>
              <a:srgbClr val="F9A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29025" y="9972348"/>
              <a:ext cx="642620" cy="33655"/>
            </a:xfrm>
            <a:custGeom>
              <a:avLst/>
              <a:gdLst/>
              <a:ahLst/>
              <a:cxnLst/>
              <a:rect l="l" t="t" r="r" b="b"/>
              <a:pathLst>
                <a:path w="642619" h="33654">
                  <a:moveTo>
                    <a:pt x="642300" y="33452"/>
                  </a:moveTo>
                  <a:lnTo>
                    <a:pt x="0" y="33452"/>
                  </a:lnTo>
                  <a:lnTo>
                    <a:pt x="0" y="0"/>
                  </a:lnTo>
                  <a:lnTo>
                    <a:pt x="642300" y="0"/>
                  </a:lnTo>
                  <a:lnTo>
                    <a:pt x="642300" y="33452"/>
                  </a:lnTo>
                  <a:close/>
                </a:path>
              </a:pathLst>
            </a:custGeom>
            <a:solidFill>
              <a:srgbClr val="F4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3407" y="9972348"/>
              <a:ext cx="426084" cy="33655"/>
            </a:xfrm>
            <a:custGeom>
              <a:avLst/>
              <a:gdLst/>
              <a:ahLst/>
              <a:cxnLst/>
              <a:rect l="l" t="t" r="r" b="b"/>
              <a:pathLst>
                <a:path w="426084" h="33654">
                  <a:moveTo>
                    <a:pt x="425617" y="33452"/>
                  </a:moveTo>
                  <a:lnTo>
                    <a:pt x="0" y="33452"/>
                  </a:lnTo>
                  <a:lnTo>
                    <a:pt x="0" y="0"/>
                  </a:lnTo>
                  <a:lnTo>
                    <a:pt x="425617" y="0"/>
                  </a:lnTo>
                  <a:lnTo>
                    <a:pt x="425617" y="33452"/>
                  </a:lnTo>
                  <a:close/>
                </a:path>
              </a:pathLst>
            </a:custGeom>
            <a:solidFill>
              <a:srgbClr val="F470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6767" y="8742495"/>
              <a:ext cx="367030" cy="1263650"/>
            </a:xfrm>
            <a:custGeom>
              <a:avLst/>
              <a:gdLst/>
              <a:ahLst/>
              <a:cxnLst/>
              <a:rect l="l" t="t" r="r" b="b"/>
              <a:pathLst>
                <a:path w="367030" h="1263650">
                  <a:moveTo>
                    <a:pt x="366640" y="1263305"/>
                  </a:moveTo>
                  <a:lnTo>
                    <a:pt x="4763" y="1263305"/>
                  </a:lnTo>
                  <a:lnTo>
                    <a:pt x="0" y="1258550"/>
                  </a:lnTo>
                  <a:lnTo>
                    <a:pt x="0" y="4755"/>
                  </a:lnTo>
                  <a:lnTo>
                    <a:pt x="4763" y="0"/>
                  </a:lnTo>
                  <a:lnTo>
                    <a:pt x="24187" y="0"/>
                  </a:lnTo>
                  <a:lnTo>
                    <a:pt x="24187" y="1225130"/>
                  </a:lnTo>
                  <a:lnTo>
                    <a:pt x="28951" y="1229852"/>
                  </a:lnTo>
                  <a:lnTo>
                    <a:pt x="366640" y="1229852"/>
                  </a:lnTo>
                  <a:lnTo>
                    <a:pt x="366640" y="1263305"/>
                  </a:lnTo>
                  <a:close/>
                </a:path>
              </a:pathLst>
            </a:custGeom>
            <a:solidFill>
              <a:srgbClr val="F46D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0955" y="8709042"/>
              <a:ext cx="2040255" cy="1263650"/>
            </a:xfrm>
            <a:custGeom>
              <a:avLst/>
              <a:gdLst/>
              <a:ahLst/>
              <a:cxnLst/>
              <a:rect l="l" t="t" r="r" b="b"/>
              <a:pathLst>
                <a:path w="2040255" h="1263650">
                  <a:moveTo>
                    <a:pt x="2035125" y="1263305"/>
                  </a:moveTo>
                  <a:lnTo>
                    <a:pt x="2029254" y="1263305"/>
                  </a:lnTo>
                  <a:lnTo>
                    <a:pt x="4763" y="1263305"/>
                  </a:lnTo>
                  <a:lnTo>
                    <a:pt x="0" y="1258583"/>
                  </a:lnTo>
                  <a:lnTo>
                    <a:pt x="0" y="4755"/>
                  </a:lnTo>
                  <a:lnTo>
                    <a:pt x="4763" y="0"/>
                  </a:lnTo>
                  <a:lnTo>
                    <a:pt x="2035125" y="0"/>
                  </a:lnTo>
                  <a:lnTo>
                    <a:pt x="2039889" y="4755"/>
                  </a:lnTo>
                  <a:lnTo>
                    <a:pt x="2039889" y="1258583"/>
                  </a:lnTo>
                  <a:lnTo>
                    <a:pt x="2035125" y="1263305"/>
                  </a:lnTo>
                  <a:close/>
                </a:path>
              </a:pathLst>
            </a:custGeom>
            <a:solidFill>
              <a:srgbClr val="7D7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2774" y="8796977"/>
              <a:ext cx="1856739" cy="1087755"/>
            </a:xfrm>
            <a:custGeom>
              <a:avLst/>
              <a:gdLst/>
              <a:ahLst/>
              <a:cxnLst/>
              <a:rect l="l" t="t" r="r" b="b"/>
              <a:pathLst>
                <a:path w="1856739" h="1087754">
                  <a:moveTo>
                    <a:pt x="1852023" y="1087435"/>
                  </a:moveTo>
                  <a:lnTo>
                    <a:pt x="1846856" y="1087435"/>
                  </a:lnTo>
                  <a:lnTo>
                    <a:pt x="4226" y="1087435"/>
                  </a:lnTo>
                  <a:lnTo>
                    <a:pt x="0" y="1083249"/>
                  </a:lnTo>
                  <a:lnTo>
                    <a:pt x="0" y="4219"/>
                  </a:lnTo>
                  <a:lnTo>
                    <a:pt x="4226" y="0"/>
                  </a:lnTo>
                  <a:lnTo>
                    <a:pt x="1852023" y="0"/>
                  </a:lnTo>
                  <a:lnTo>
                    <a:pt x="1856250" y="4219"/>
                  </a:lnTo>
                  <a:lnTo>
                    <a:pt x="1856250" y="1083249"/>
                  </a:lnTo>
                  <a:lnTo>
                    <a:pt x="1852023" y="1087435"/>
                  </a:lnTo>
                  <a:close/>
                </a:path>
              </a:pathLst>
            </a:custGeom>
            <a:solidFill>
              <a:srgbClr val="FEF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1748" y="8911602"/>
              <a:ext cx="567055" cy="217170"/>
            </a:xfrm>
            <a:custGeom>
              <a:avLst/>
              <a:gdLst/>
              <a:ahLst/>
              <a:cxnLst/>
              <a:rect l="l" t="t" r="r" b="b"/>
              <a:pathLst>
                <a:path w="567055" h="217170">
                  <a:moveTo>
                    <a:pt x="202158" y="8940"/>
                  </a:moveTo>
                  <a:lnTo>
                    <a:pt x="137985" y="8940"/>
                  </a:lnTo>
                  <a:lnTo>
                    <a:pt x="105206" y="143230"/>
                  </a:lnTo>
                  <a:lnTo>
                    <a:pt x="103733" y="151130"/>
                  </a:lnTo>
                  <a:lnTo>
                    <a:pt x="103124" y="157530"/>
                  </a:lnTo>
                  <a:lnTo>
                    <a:pt x="101714" y="157530"/>
                  </a:lnTo>
                  <a:lnTo>
                    <a:pt x="101409" y="152463"/>
                  </a:lnTo>
                  <a:lnTo>
                    <a:pt x="100076" y="144868"/>
                  </a:lnTo>
                  <a:lnTo>
                    <a:pt x="66357" y="8940"/>
                  </a:lnTo>
                  <a:lnTo>
                    <a:pt x="0" y="8940"/>
                  </a:lnTo>
                  <a:lnTo>
                    <a:pt x="66052" y="213207"/>
                  </a:lnTo>
                  <a:lnTo>
                    <a:pt x="135267" y="213207"/>
                  </a:lnTo>
                  <a:lnTo>
                    <a:pt x="202158" y="8940"/>
                  </a:lnTo>
                  <a:close/>
                </a:path>
                <a:path w="567055" h="217170">
                  <a:moveTo>
                    <a:pt x="279082" y="67348"/>
                  </a:moveTo>
                  <a:lnTo>
                    <a:pt x="218300" y="67348"/>
                  </a:lnTo>
                  <a:lnTo>
                    <a:pt x="218300" y="213207"/>
                  </a:lnTo>
                  <a:lnTo>
                    <a:pt x="279082" y="213207"/>
                  </a:lnTo>
                  <a:lnTo>
                    <a:pt x="279082" y="67348"/>
                  </a:lnTo>
                  <a:close/>
                </a:path>
                <a:path w="567055" h="217170">
                  <a:moveTo>
                    <a:pt x="282638" y="19697"/>
                  </a:moveTo>
                  <a:lnTo>
                    <a:pt x="248716" y="0"/>
                  </a:lnTo>
                  <a:lnTo>
                    <a:pt x="241388" y="482"/>
                  </a:lnTo>
                  <a:lnTo>
                    <a:pt x="214871" y="19697"/>
                  </a:lnTo>
                  <a:lnTo>
                    <a:pt x="214871" y="36233"/>
                  </a:lnTo>
                  <a:lnTo>
                    <a:pt x="248716" y="56794"/>
                  </a:lnTo>
                  <a:lnTo>
                    <a:pt x="255955" y="56311"/>
                  </a:lnTo>
                  <a:lnTo>
                    <a:pt x="282638" y="36601"/>
                  </a:lnTo>
                  <a:lnTo>
                    <a:pt x="282638" y="19697"/>
                  </a:lnTo>
                  <a:close/>
                </a:path>
                <a:path w="567055" h="217170">
                  <a:moveTo>
                    <a:pt x="411187" y="67348"/>
                  </a:moveTo>
                  <a:lnTo>
                    <a:pt x="380796" y="67348"/>
                  </a:lnTo>
                  <a:lnTo>
                    <a:pt x="380796" y="22174"/>
                  </a:lnTo>
                  <a:lnTo>
                    <a:pt x="320878" y="38747"/>
                  </a:lnTo>
                  <a:lnTo>
                    <a:pt x="320878" y="67348"/>
                  </a:lnTo>
                  <a:lnTo>
                    <a:pt x="297903" y="67348"/>
                  </a:lnTo>
                  <a:lnTo>
                    <a:pt x="297903" y="109372"/>
                  </a:lnTo>
                  <a:lnTo>
                    <a:pt x="320878" y="109372"/>
                  </a:lnTo>
                  <a:lnTo>
                    <a:pt x="320878" y="163055"/>
                  </a:lnTo>
                  <a:lnTo>
                    <a:pt x="321779" y="175221"/>
                  </a:lnTo>
                  <a:lnTo>
                    <a:pt x="343065" y="208902"/>
                  </a:lnTo>
                  <a:lnTo>
                    <a:pt x="374954" y="216725"/>
                  </a:lnTo>
                  <a:lnTo>
                    <a:pt x="383819" y="216725"/>
                  </a:lnTo>
                  <a:lnTo>
                    <a:pt x="391363" y="216154"/>
                  </a:lnTo>
                  <a:lnTo>
                    <a:pt x="403948" y="213779"/>
                  </a:lnTo>
                  <a:lnTo>
                    <a:pt x="408444" y="212547"/>
                  </a:lnTo>
                  <a:lnTo>
                    <a:pt x="411187" y="211201"/>
                  </a:lnTo>
                  <a:lnTo>
                    <a:pt x="411187" y="169176"/>
                  </a:lnTo>
                  <a:lnTo>
                    <a:pt x="405892" y="171284"/>
                  </a:lnTo>
                  <a:lnTo>
                    <a:pt x="400824" y="172326"/>
                  </a:lnTo>
                  <a:lnTo>
                    <a:pt x="385902" y="172326"/>
                  </a:lnTo>
                  <a:lnTo>
                    <a:pt x="380796" y="165925"/>
                  </a:lnTo>
                  <a:lnTo>
                    <a:pt x="380796" y="109372"/>
                  </a:lnTo>
                  <a:lnTo>
                    <a:pt x="411187" y="109372"/>
                  </a:lnTo>
                  <a:lnTo>
                    <a:pt x="411187" y="67348"/>
                  </a:lnTo>
                  <a:close/>
                </a:path>
                <a:path w="567055" h="217170">
                  <a:moveTo>
                    <a:pt x="566712" y="132715"/>
                  </a:moveTo>
                  <a:lnTo>
                    <a:pt x="565670" y="115468"/>
                  </a:lnTo>
                  <a:lnTo>
                    <a:pt x="562546" y="100965"/>
                  </a:lnTo>
                  <a:lnTo>
                    <a:pt x="528078" y="67779"/>
                  </a:lnTo>
                  <a:lnTo>
                    <a:pt x="495973" y="63830"/>
                  </a:lnTo>
                  <a:lnTo>
                    <a:pt x="489280" y="64033"/>
                  </a:lnTo>
                  <a:lnTo>
                    <a:pt x="449084" y="70815"/>
                  </a:lnTo>
                  <a:lnTo>
                    <a:pt x="435749" y="75488"/>
                  </a:lnTo>
                  <a:lnTo>
                    <a:pt x="435749" y="114896"/>
                  </a:lnTo>
                  <a:lnTo>
                    <a:pt x="449211" y="108813"/>
                  </a:lnTo>
                  <a:lnTo>
                    <a:pt x="462330" y="104457"/>
                  </a:lnTo>
                  <a:lnTo>
                    <a:pt x="475107" y="101841"/>
                  </a:lnTo>
                  <a:lnTo>
                    <a:pt x="487540" y="100965"/>
                  </a:lnTo>
                  <a:lnTo>
                    <a:pt x="494753" y="100965"/>
                  </a:lnTo>
                  <a:lnTo>
                    <a:pt x="500532" y="102476"/>
                  </a:lnTo>
                  <a:lnTo>
                    <a:pt x="504786" y="105486"/>
                  </a:lnTo>
                  <a:lnTo>
                    <a:pt x="509079" y="108572"/>
                  </a:lnTo>
                  <a:lnTo>
                    <a:pt x="511225" y="112483"/>
                  </a:lnTo>
                  <a:lnTo>
                    <a:pt x="511225" y="117208"/>
                  </a:lnTo>
                  <a:lnTo>
                    <a:pt x="511225" y="146380"/>
                  </a:lnTo>
                  <a:lnTo>
                    <a:pt x="511225" y="159372"/>
                  </a:lnTo>
                  <a:lnTo>
                    <a:pt x="509219" y="165392"/>
                  </a:lnTo>
                  <a:lnTo>
                    <a:pt x="505320" y="170180"/>
                  </a:lnTo>
                  <a:lnTo>
                    <a:pt x="501370" y="174942"/>
                  </a:lnTo>
                  <a:lnTo>
                    <a:pt x="496201" y="177317"/>
                  </a:lnTo>
                  <a:lnTo>
                    <a:pt x="485165" y="177317"/>
                  </a:lnTo>
                  <a:lnTo>
                    <a:pt x="481571" y="176047"/>
                  </a:lnTo>
                  <a:lnTo>
                    <a:pt x="479056" y="173494"/>
                  </a:lnTo>
                  <a:lnTo>
                    <a:pt x="476504" y="170853"/>
                  </a:lnTo>
                  <a:lnTo>
                    <a:pt x="475272" y="167601"/>
                  </a:lnTo>
                  <a:lnTo>
                    <a:pt x="475272" y="155778"/>
                  </a:lnTo>
                  <a:lnTo>
                    <a:pt x="480402" y="150964"/>
                  </a:lnTo>
                  <a:lnTo>
                    <a:pt x="490702" y="149288"/>
                  </a:lnTo>
                  <a:lnTo>
                    <a:pt x="511225" y="146380"/>
                  </a:lnTo>
                  <a:lnTo>
                    <a:pt x="511225" y="117208"/>
                  </a:lnTo>
                  <a:lnTo>
                    <a:pt x="451827" y="127584"/>
                  </a:lnTo>
                  <a:lnTo>
                    <a:pt x="422059" y="171754"/>
                  </a:lnTo>
                  <a:lnTo>
                    <a:pt x="422795" y="181495"/>
                  </a:lnTo>
                  <a:lnTo>
                    <a:pt x="447700" y="213677"/>
                  </a:lnTo>
                  <a:lnTo>
                    <a:pt x="466140" y="216725"/>
                  </a:lnTo>
                  <a:lnTo>
                    <a:pt x="480174" y="215125"/>
                  </a:lnTo>
                  <a:lnTo>
                    <a:pt x="492264" y="210286"/>
                  </a:lnTo>
                  <a:lnTo>
                    <a:pt x="502424" y="202234"/>
                  </a:lnTo>
                  <a:lnTo>
                    <a:pt x="510654" y="190944"/>
                  </a:lnTo>
                  <a:lnTo>
                    <a:pt x="511225" y="190944"/>
                  </a:lnTo>
                  <a:lnTo>
                    <a:pt x="511225" y="213207"/>
                  </a:lnTo>
                  <a:lnTo>
                    <a:pt x="566712" y="213207"/>
                  </a:lnTo>
                  <a:lnTo>
                    <a:pt x="566712" y="190944"/>
                  </a:lnTo>
                  <a:lnTo>
                    <a:pt x="566712" y="177317"/>
                  </a:lnTo>
                  <a:lnTo>
                    <a:pt x="566712" y="146380"/>
                  </a:lnTo>
                  <a:lnTo>
                    <a:pt x="566712" y="132715"/>
                  </a:lnTo>
                  <a:close/>
                </a:path>
              </a:pathLst>
            </a:custGeom>
            <a:solidFill>
              <a:srgbClr val="7D7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5881" y="8975426"/>
              <a:ext cx="250130" cy="14938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0132" y="8911601"/>
              <a:ext cx="67732" cy="21320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3562" y="8975426"/>
              <a:ext cx="155526" cy="14938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53816" y="9272215"/>
              <a:ext cx="472440" cy="499745"/>
            </a:xfrm>
            <a:custGeom>
              <a:avLst/>
              <a:gdLst/>
              <a:ahLst/>
              <a:cxnLst/>
              <a:rect l="l" t="t" r="r" b="b"/>
              <a:pathLst>
                <a:path w="472440" h="499745">
                  <a:moveTo>
                    <a:pt x="211818" y="499482"/>
                  </a:moveTo>
                  <a:lnTo>
                    <a:pt x="0" y="499482"/>
                  </a:lnTo>
                  <a:lnTo>
                    <a:pt x="0" y="0"/>
                  </a:lnTo>
                  <a:lnTo>
                    <a:pt x="207289" y="0"/>
                  </a:lnTo>
                  <a:lnTo>
                    <a:pt x="262809" y="3005"/>
                  </a:lnTo>
                  <a:lnTo>
                    <a:pt x="311797" y="12021"/>
                  </a:lnTo>
                  <a:lnTo>
                    <a:pt x="354251" y="27048"/>
                  </a:lnTo>
                  <a:lnTo>
                    <a:pt x="390174" y="48087"/>
                  </a:lnTo>
                  <a:lnTo>
                    <a:pt x="419564" y="75138"/>
                  </a:lnTo>
                  <a:lnTo>
                    <a:pt x="442423" y="108203"/>
                  </a:lnTo>
                  <a:lnTo>
                    <a:pt x="446393" y="117704"/>
                  </a:lnTo>
                  <a:lnTo>
                    <a:pt x="150762" y="117704"/>
                  </a:lnTo>
                  <a:lnTo>
                    <a:pt x="150762" y="381777"/>
                  </a:lnTo>
                  <a:lnTo>
                    <a:pt x="437290" y="381777"/>
                  </a:lnTo>
                  <a:lnTo>
                    <a:pt x="422192" y="405258"/>
                  </a:lnTo>
                  <a:lnTo>
                    <a:pt x="376573" y="450287"/>
                  </a:lnTo>
                  <a:lnTo>
                    <a:pt x="317828" y="481667"/>
                  </a:lnTo>
                  <a:lnTo>
                    <a:pt x="249428" y="497503"/>
                  </a:lnTo>
                  <a:lnTo>
                    <a:pt x="211818" y="499482"/>
                  </a:lnTo>
                  <a:close/>
                </a:path>
                <a:path w="472440" h="499745">
                  <a:moveTo>
                    <a:pt x="437290" y="381777"/>
                  </a:moveTo>
                  <a:lnTo>
                    <a:pt x="192965" y="381777"/>
                  </a:lnTo>
                  <a:lnTo>
                    <a:pt x="218648" y="379455"/>
                  </a:lnTo>
                  <a:lnTo>
                    <a:pt x="241604" y="372493"/>
                  </a:lnTo>
                  <a:lnTo>
                    <a:pt x="279350" y="344674"/>
                  </a:lnTo>
                  <a:lnTo>
                    <a:pt x="303550" y="301155"/>
                  </a:lnTo>
                  <a:lnTo>
                    <a:pt x="311622" y="244852"/>
                  </a:lnTo>
                  <a:lnTo>
                    <a:pt x="310697" y="227026"/>
                  </a:lnTo>
                  <a:lnTo>
                    <a:pt x="296794" y="179017"/>
                  </a:lnTo>
                  <a:lnTo>
                    <a:pt x="267380" y="142584"/>
                  </a:lnTo>
                  <a:lnTo>
                    <a:pt x="224374" y="121718"/>
                  </a:lnTo>
                  <a:lnTo>
                    <a:pt x="189476" y="117704"/>
                  </a:lnTo>
                  <a:lnTo>
                    <a:pt x="446393" y="117704"/>
                  </a:lnTo>
                  <a:lnTo>
                    <a:pt x="458750" y="147280"/>
                  </a:lnTo>
                  <a:lnTo>
                    <a:pt x="468546" y="192372"/>
                  </a:lnTo>
                  <a:lnTo>
                    <a:pt x="471812" y="243479"/>
                  </a:lnTo>
                  <a:lnTo>
                    <a:pt x="469812" y="280334"/>
                  </a:lnTo>
                  <a:lnTo>
                    <a:pt x="463819" y="315001"/>
                  </a:lnTo>
                  <a:lnTo>
                    <a:pt x="453837" y="347477"/>
                  </a:lnTo>
                  <a:lnTo>
                    <a:pt x="439874" y="377759"/>
                  </a:lnTo>
                  <a:lnTo>
                    <a:pt x="437290" y="381777"/>
                  </a:lnTo>
                  <a:close/>
                </a:path>
              </a:pathLst>
            </a:custGeom>
            <a:solidFill>
              <a:srgbClr val="7D7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55003" y="7563107"/>
              <a:ext cx="119496" cy="9855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98404" y="7563107"/>
              <a:ext cx="1576070" cy="78740"/>
            </a:xfrm>
            <a:custGeom>
              <a:avLst/>
              <a:gdLst/>
              <a:ahLst/>
              <a:cxnLst/>
              <a:rect l="l" t="t" r="r" b="b"/>
              <a:pathLst>
                <a:path w="1576070" h="78740">
                  <a:moveTo>
                    <a:pt x="1481759" y="78291"/>
                  </a:moveTo>
                  <a:lnTo>
                    <a:pt x="115671" y="78291"/>
                  </a:lnTo>
                  <a:lnTo>
                    <a:pt x="78019" y="72509"/>
                  </a:lnTo>
                  <a:lnTo>
                    <a:pt x="45003" y="56349"/>
                  </a:lnTo>
                  <a:lnTo>
                    <a:pt x="18403" y="31587"/>
                  </a:lnTo>
                  <a:lnTo>
                    <a:pt x="0" y="0"/>
                  </a:lnTo>
                  <a:lnTo>
                    <a:pt x="1575658" y="0"/>
                  </a:lnTo>
                  <a:lnTo>
                    <a:pt x="1553665" y="48733"/>
                  </a:lnTo>
                  <a:lnTo>
                    <a:pt x="1513482" y="73958"/>
                  </a:lnTo>
                  <a:lnTo>
                    <a:pt x="1481759" y="78291"/>
                  </a:lnTo>
                  <a:close/>
                </a:path>
              </a:pathLst>
            </a:custGeom>
            <a:solidFill>
              <a:srgbClr val="F57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4957" y="7563107"/>
              <a:ext cx="1576070" cy="99060"/>
            </a:xfrm>
            <a:custGeom>
              <a:avLst/>
              <a:gdLst/>
              <a:ahLst/>
              <a:cxnLst/>
              <a:rect l="l" t="t" r="r" b="b"/>
              <a:pathLst>
                <a:path w="1576070" h="99059">
                  <a:moveTo>
                    <a:pt x="1490548" y="98550"/>
                  </a:moveTo>
                  <a:lnTo>
                    <a:pt x="118992" y="98550"/>
                  </a:lnTo>
                  <a:lnTo>
                    <a:pt x="118791" y="98516"/>
                  </a:lnTo>
                  <a:lnTo>
                    <a:pt x="118221" y="98516"/>
                  </a:lnTo>
                  <a:lnTo>
                    <a:pt x="76755" y="90205"/>
                  </a:lnTo>
                  <a:lnTo>
                    <a:pt x="41573" y="69350"/>
                  </a:lnTo>
                  <a:lnTo>
                    <a:pt x="15160" y="38448"/>
                  </a:lnTo>
                  <a:lnTo>
                    <a:pt x="0" y="0"/>
                  </a:lnTo>
                  <a:lnTo>
                    <a:pt x="33446" y="0"/>
                  </a:lnTo>
                  <a:lnTo>
                    <a:pt x="51850" y="31587"/>
                  </a:lnTo>
                  <a:lnTo>
                    <a:pt x="78450" y="56349"/>
                  </a:lnTo>
                  <a:lnTo>
                    <a:pt x="111466" y="72509"/>
                  </a:lnTo>
                  <a:lnTo>
                    <a:pt x="149118" y="78291"/>
                  </a:lnTo>
                  <a:lnTo>
                    <a:pt x="1555331" y="78291"/>
                  </a:lnTo>
                  <a:lnTo>
                    <a:pt x="1537356" y="88269"/>
                  </a:lnTo>
                  <a:lnTo>
                    <a:pt x="1514804" y="95626"/>
                  </a:lnTo>
                  <a:lnTo>
                    <a:pt x="1490548" y="98550"/>
                  </a:lnTo>
                  <a:close/>
                </a:path>
                <a:path w="1576070" h="99059">
                  <a:moveTo>
                    <a:pt x="1555331" y="78291"/>
                  </a:moveTo>
                  <a:lnTo>
                    <a:pt x="1515206" y="78291"/>
                  </a:lnTo>
                  <a:lnTo>
                    <a:pt x="1531415" y="77171"/>
                  </a:lnTo>
                  <a:lnTo>
                    <a:pt x="1546929" y="73958"/>
                  </a:lnTo>
                  <a:lnTo>
                    <a:pt x="1561670" y="68868"/>
                  </a:lnTo>
                  <a:lnTo>
                    <a:pt x="1575558" y="62117"/>
                  </a:lnTo>
                  <a:lnTo>
                    <a:pt x="1557756" y="76945"/>
                  </a:lnTo>
                  <a:lnTo>
                    <a:pt x="1555331" y="78291"/>
                  </a:lnTo>
                  <a:close/>
                </a:path>
              </a:pathLst>
            </a:custGeom>
            <a:solidFill>
              <a:srgbClr val="F58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83390" y="7062218"/>
              <a:ext cx="1294130" cy="136525"/>
            </a:xfrm>
            <a:custGeom>
              <a:avLst/>
              <a:gdLst/>
              <a:ahLst/>
              <a:cxnLst/>
              <a:rect l="l" t="t" r="r" b="b"/>
              <a:pathLst>
                <a:path w="1294130" h="136525">
                  <a:moveTo>
                    <a:pt x="1293826" y="136356"/>
                  </a:moveTo>
                  <a:lnTo>
                    <a:pt x="0" y="136356"/>
                  </a:lnTo>
                  <a:lnTo>
                    <a:pt x="0" y="4420"/>
                  </a:lnTo>
                  <a:lnTo>
                    <a:pt x="536" y="2277"/>
                  </a:lnTo>
                  <a:lnTo>
                    <a:pt x="670" y="0"/>
                  </a:lnTo>
                  <a:lnTo>
                    <a:pt x="1169398" y="0"/>
                  </a:lnTo>
                  <a:lnTo>
                    <a:pt x="1217839" y="9762"/>
                  </a:lnTo>
                  <a:lnTo>
                    <a:pt x="1257389" y="36382"/>
                  </a:lnTo>
                  <a:lnTo>
                    <a:pt x="1284051" y="75862"/>
                  </a:lnTo>
                  <a:lnTo>
                    <a:pt x="1293826" y="124200"/>
                  </a:lnTo>
                  <a:lnTo>
                    <a:pt x="1293826" y="136356"/>
                  </a:lnTo>
                  <a:close/>
                </a:path>
              </a:pathLst>
            </a:custGeom>
            <a:solidFill>
              <a:srgbClr val="FAC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2240" y="7062218"/>
              <a:ext cx="321945" cy="136525"/>
            </a:xfrm>
            <a:custGeom>
              <a:avLst/>
              <a:gdLst/>
              <a:ahLst/>
              <a:cxnLst/>
              <a:rect l="l" t="t" r="r" b="b"/>
              <a:pathLst>
                <a:path w="321945" h="136525">
                  <a:moveTo>
                    <a:pt x="321150" y="136356"/>
                  </a:moveTo>
                  <a:lnTo>
                    <a:pt x="27374" y="136356"/>
                  </a:lnTo>
                  <a:lnTo>
                    <a:pt x="27374" y="103975"/>
                  </a:lnTo>
                  <a:lnTo>
                    <a:pt x="37074" y="55876"/>
                  </a:lnTo>
                  <a:lnTo>
                    <a:pt x="60525" y="20169"/>
                  </a:lnTo>
                  <a:lnTo>
                    <a:pt x="124427" y="0"/>
                  </a:lnTo>
                  <a:lnTo>
                    <a:pt x="321821" y="0"/>
                  </a:lnTo>
                  <a:lnTo>
                    <a:pt x="321686" y="2277"/>
                  </a:lnTo>
                  <a:lnTo>
                    <a:pt x="321150" y="4420"/>
                  </a:lnTo>
                  <a:lnTo>
                    <a:pt x="321150" y="136356"/>
                  </a:lnTo>
                  <a:close/>
                </a:path>
                <a:path w="321945" h="136525">
                  <a:moveTo>
                    <a:pt x="41830" y="32710"/>
                  </a:moveTo>
                  <a:lnTo>
                    <a:pt x="63505" y="16542"/>
                  </a:lnTo>
                  <a:lnTo>
                    <a:pt x="60525" y="20169"/>
                  </a:lnTo>
                  <a:lnTo>
                    <a:pt x="41830" y="32710"/>
                  </a:lnTo>
                  <a:close/>
                </a:path>
                <a:path w="321945" h="136525">
                  <a:moveTo>
                    <a:pt x="32314" y="42550"/>
                  </a:moveTo>
                  <a:lnTo>
                    <a:pt x="36625" y="36202"/>
                  </a:lnTo>
                  <a:lnTo>
                    <a:pt x="41830" y="32710"/>
                  </a:lnTo>
                  <a:lnTo>
                    <a:pt x="37759" y="35747"/>
                  </a:lnTo>
                  <a:lnTo>
                    <a:pt x="32314" y="42550"/>
                  </a:lnTo>
                  <a:close/>
                </a:path>
                <a:path w="321945" h="136525">
                  <a:moveTo>
                    <a:pt x="13715" y="69937"/>
                  </a:moveTo>
                  <a:lnTo>
                    <a:pt x="17738" y="60760"/>
                  </a:lnTo>
                  <a:lnTo>
                    <a:pt x="32314" y="42550"/>
                  </a:lnTo>
                  <a:lnTo>
                    <a:pt x="13715" y="69937"/>
                  </a:lnTo>
                  <a:close/>
                </a:path>
                <a:path w="321945" h="136525">
                  <a:moveTo>
                    <a:pt x="8739" y="81285"/>
                  </a:moveTo>
                  <a:lnTo>
                    <a:pt x="9931" y="75509"/>
                  </a:lnTo>
                  <a:lnTo>
                    <a:pt x="13715" y="69937"/>
                  </a:lnTo>
                  <a:lnTo>
                    <a:pt x="8739" y="81285"/>
                  </a:lnTo>
                  <a:close/>
                </a:path>
                <a:path w="321945" h="136525">
                  <a:moveTo>
                    <a:pt x="0" y="123665"/>
                  </a:moveTo>
                  <a:lnTo>
                    <a:pt x="4723" y="90445"/>
                  </a:lnTo>
                  <a:lnTo>
                    <a:pt x="8739" y="81285"/>
                  </a:lnTo>
                  <a:lnTo>
                    <a:pt x="0" y="123665"/>
                  </a:lnTo>
                  <a:close/>
                </a:path>
              </a:pathLst>
            </a:custGeom>
            <a:solidFill>
              <a:srgbClr val="F9A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2240" y="7078760"/>
              <a:ext cx="63505" cy="11981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71325" y="8380843"/>
              <a:ext cx="655955" cy="1906270"/>
            </a:xfrm>
            <a:custGeom>
              <a:avLst/>
              <a:gdLst/>
              <a:ahLst/>
              <a:cxnLst/>
              <a:rect l="l" t="t" r="r" b="b"/>
              <a:pathLst>
                <a:path w="655955" h="1906270">
                  <a:moveTo>
                    <a:pt x="655551" y="1906156"/>
                  </a:moveTo>
                  <a:lnTo>
                    <a:pt x="0" y="1906156"/>
                  </a:lnTo>
                  <a:lnTo>
                    <a:pt x="0" y="1624957"/>
                  </a:lnTo>
                  <a:lnTo>
                    <a:pt x="600567" y="1624957"/>
                  </a:lnTo>
                  <a:lnTo>
                    <a:pt x="605331" y="1620202"/>
                  </a:lnTo>
                  <a:lnTo>
                    <a:pt x="605331" y="1591504"/>
                  </a:lnTo>
                  <a:lnTo>
                    <a:pt x="624755" y="1591504"/>
                  </a:lnTo>
                  <a:lnTo>
                    <a:pt x="629518" y="1586783"/>
                  </a:lnTo>
                  <a:lnTo>
                    <a:pt x="629518" y="332954"/>
                  </a:lnTo>
                  <a:lnTo>
                    <a:pt x="624755" y="328199"/>
                  </a:lnTo>
                  <a:lnTo>
                    <a:pt x="0" y="328199"/>
                  </a:lnTo>
                  <a:lnTo>
                    <a:pt x="0" y="4822"/>
                  </a:lnTo>
                  <a:lnTo>
                    <a:pt x="4830" y="0"/>
                  </a:lnTo>
                  <a:lnTo>
                    <a:pt x="650720" y="0"/>
                  </a:lnTo>
                  <a:lnTo>
                    <a:pt x="655551" y="4822"/>
                  </a:lnTo>
                  <a:lnTo>
                    <a:pt x="655551" y="1906156"/>
                  </a:lnTo>
                  <a:close/>
                </a:path>
              </a:pathLst>
            </a:custGeom>
            <a:solidFill>
              <a:srgbClr val="F79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71320" y="9972941"/>
              <a:ext cx="605790" cy="33020"/>
            </a:xfrm>
            <a:custGeom>
              <a:avLst/>
              <a:gdLst/>
              <a:ahLst/>
              <a:cxnLst/>
              <a:rect l="l" t="t" r="r" b="b"/>
              <a:pathLst>
                <a:path w="605789" h="33020">
                  <a:moveTo>
                    <a:pt x="605332" y="0"/>
                  </a:moveTo>
                  <a:lnTo>
                    <a:pt x="0" y="0"/>
                  </a:lnTo>
                  <a:lnTo>
                    <a:pt x="0" y="27914"/>
                  </a:lnTo>
                  <a:lnTo>
                    <a:pt x="0" y="32994"/>
                  </a:lnTo>
                  <a:lnTo>
                    <a:pt x="602983" y="32994"/>
                  </a:lnTo>
                  <a:lnTo>
                    <a:pt x="602983" y="27914"/>
                  </a:lnTo>
                  <a:lnTo>
                    <a:pt x="605332" y="27914"/>
                  </a:lnTo>
                  <a:lnTo>
                    <a:pt x="605332" y="0"/>
                  </a:lnTo>
                  <a:close/>
                </a:path>
              </a:pathLst>
            </a:custGeom>
            <a:solidFill>
              <a:srgbClr val="F58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71325" y="8709042"/>
              <a:ext cx="629920" cy="1263650"/>
            </a:xfrm>
            <a:custGeom>
              <a:avLst/>
              <a:gdLst/>
              <a:ahLst/>
              <a:cxnLst/>
              <a:rect l="l" t="t" r="r" b="b"/>
              <a:pathLst>
                <a:path w="629919" h="1263650">
                  <a:moveTo>
                    <a:pt x="624755" y="1263305"/>
                  </a:moveTo>
                  <a:lnTo>
                    <a:pt x="618884" y="1263305"/>
                  </a:lnTo>
                  <a:lnTo>
                    <a:pt x="0" y="1263305"/>
                  </a:lnTo>
                  <a:lnTo>
                    <a:pt x="0" y="1175370"/>
                  </a:lnTo>
                  <a:lnTo>
                    <a:pt x="533472" y="1175370"/>
                  </a:lnTo>
                  <a:lnTo>
                    <a:pt x="537699" y="1171184"/>
                  </a:lnTo>
                  <a:lnTo>
                    <a:pt x="537699" y="92154"/>
                  </a:lnTo>
                  <a:lnTo>
                    <a:pt x="533472" y="87935"/>
                  </a:lnTo>
                  <a:lnTo>
                    <a:pt x="0" y="87935"/>
                  </a:lnTo>
                  <a:lnTo>
                    <a:pt x="0" y="0"/>
                  </a:lnTo>
                  <a:lnTo>
                    <a:pt x="624755" y="0"/>
                  </a:lnTo>
                  <a:lnTo>
                    <a:pt x="629518" y="4755"/>
                  </a:lnTo>
                  <a:lnTo>
                    <a:pt x="629518" y="1258583"/>
                  </a:lnTo>
                  <a:lnTo>
                    <a:pt x="624755" y="1263305"/>
                  </a:lnTo>
                  <a:close/>
                </a:path>
              </a:pathLst>
            </a:custGeom>
            <a:solidFill>
              <a:srgbClr val="959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71325" y="8796977"/>
              <a:ext cx="537845" cy="1087755"/>
            </a:xfrm>
            <a:custGeom>
              <a:avLst/>
              <a:gdLst/>
              <a:ahLst/>
              <a:cxnLst/>
              <a:rect l="l" t="t" r="r" b="b"/>
              <a:pathLst>
                <a:path w="537844" h="1087754">
                  <a:moveTo>
                    <a:pt x="533472" y="1087435"/>
                  </a:moveTo>
                  <a:lnTo>
                    <a:pt x="528305" y="1087435"/>
                  </a:lnTo>
                  <a:lnTo>
                    <a:pt x="0" y="1087435"/>
                  </a:lnTo>
                  <a:lnTo>
                    <a:pt x="0" y="222851"/>
                  </a:lnTo>
                  <a:lnTo>
                    <a:pt x="5937" y="222885"/>
                  </a:lnTo>
                  <a:lnTo>
                    <a:pt x="10231" y="224860"/>
                  </a:lnTo>
                  <a:lnTo>
                    <a:pt x="15633" y="232730"/>
                  </a:lnTo>
                  <a:lnTo>
                    <a:pt x="16975" y="239159"/>
                  </a:lnTo>
                  <a:lnTo>
                    <a:pt x="16975" y="327831"/>
                  </a:lnTo>
                  <a:lnTo>
                    <a:pt x="77763" y="327831"/>
                  </a:lnTo>
                  <a:lnTo>
                    <a:pt x="77763" y="238824"/>
                  </a:lnTo>
                  <a:lnTo>
                    <a:pt x="74768" y="212381"/>
                  </a:lnTo>
                  <a:lnTo>
                    <a:pt x="65782" y="193517"/>
                  </a:lnTo>
                  <a:lnTo>
                    <a:pt x="50801" y="182212"/>
                  </a:lnTo>
                  <a:lnTo>
                    <a:pt x="29823" y="178448"/>
                  </a:lnTo>
                  <a:lnTo>
                    <a:pt x="22759" y="178871"/>
                  </a:lnTo>
                  <a:lnTo>
                    <a:pt x="15960" y="180152"/>
                  </a:lnTo>
                  <a:lnTo>
                    <a:pt x="9424" y="182305"/>
                  </a:lnTo>
                  <a:lnTo>
                    <a:pt x="2046" y="185949"/>
                  </a:lnTo>
                  <a:lnTo>
                    <a:pt x="0" y="187255"/>
                  </a:lnTo>
                  <a:lnTo>
                    <a:pt x="0" y="0"/>
                  </a:lnTo>
                  <a:lnTo>
                    <a:pt x="533472" y="0"/>
                  </a:lnTo>
                  <a:lnTo>
                    <a:pt x="537699" y="4219"/>
                  </a:lnTo>
                  <a:lnTo>
                    <a:pt x="537699" y="1083249"/>
                  </a:lnTo>
                  <a:lnTo>
                    <a:pt x="533472" y="1087435"/>
                  </a:lnTo>
                  <a:close/>
                </a:path>
              </a:pathLst>
            </a:custGeom>
            <a:solidFill>
              <a:srgbClr val="FEF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1325" y="8975426"/>
              <a:ext cx="77763" cy="149382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641" y="158383"/>
            <a:ext cx="2349759" cy="2318563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12268200" y="2568631"/>
            <a:ext cx="5983760" cy="7689304"/>
            <a:chOff x="11568789" y="1972663"/>
            <a:chExt cx="6719210" cy="8314342"/>
          </a:xfrm>
        </p:grpSpPr>
        <p:sp>
          <p:nvSpPr>
            <p:cNvPr id="60" name="object 60"/>
            <p:cNvSpPr/>
            <p:nvPr/>
          </p:nvSpPr>
          <p:spPr>
            <a:xfrm>
              <a:off x="15813615" y="8294375"/>
              <a:ext cx="2412365" cy="1992630"/>
            </a:xfrm>
            <a:custGeom>
              <a:avLst/>
              <a:gdLst/>
              <a:ahLst/>
              <a:cxnLst/>
              <a:rect l="l" t="t" r="r" b="b"/>
              <a:pathLst>
                <a:path w="2412365" h="1992629">
                  <a:moveTo>
                    <a:pt x="794127" y="1659"/>
                  </a:moveTo>
                  <a:lnTo>
                    <a:pt x="793940" y="0"/>
                  </a:lnTo>
                  <a:lnTo>
                    <a:pt x="792271" y="0"/>
                  </a:lnTo>
                  <a:lnTo>
                    <a:pt x="794127" y="1659"/>
                  </a:lnTo>
                  <a:close/>
                </a:path>
                <a:path w="2412365" h="1992629">
                  <a:moveTo>
                    <a:pt x="1193962" y="1308100"/>
                  </a:moveTo>
                  <a:lnTo>
                    <a:pt x="1313614" y="1308100"/>
                  </a:lnTo>
                  <a:lnTo>
                    <a:pt x="1279316" y="1270000"/>
                  </a:lnTo>
                  <a:lnTo>
                    <a:pt x="1105730" y="1079500"/>
                  </a:lnTo>
                  <a:lnTo>
                    <a:pt x="1071745" y="1041400"/>
                  </a:lnTo>
                  <a:lnTo>
                    <a:pt x="1047441" y="1016000"/>
                  </a:lnTo>
                  <a:lnTo>
                    <a:pt x="1026021" y="977900"/>
                  </a:lnTo>
                  <a:lnTo>
                    <a:pt x="1005883" y="939800"/>
                  </a:lnTo>
                  <a:lnTo>
                    <a:pt x="985424" y="901700"/>
                  </a:lnTo>
                  <a:lnTo>
                    <a:pt x="982847" y="901700"/>
                  </a:lnTo>
                  <a:lnTo>
                    <a:pt x="981472" y="889000"/>
                  </a:lnTo>
                  <a:lnTo>
                    <a:pt x="981218" y="889000"/>
                  </a:lnTo>
                  <a:lnTo>
                    <a:pt x="982006" y="876300"/>
                  </a:lnTo>
                  <a:lnTo>
                    <a:pt x="988718" y="838200"/>
                  </a:lnTo>
                  <a:lnTo>
                    <a:pt x="993157" y="787400"/>
                  </a:lnTo>
                  <a:lnTo>
                    <a:pt x="995712" y="736600"/>
                  </a:lnTo>
                  <a:lnTo>
                    <a:pt x="996768" y="685800"/>
                  </a:lnTo>
                  <a:lnTo>
                    <a:pt x="996713" y="635000"/>
                  </a:lnTo>
                  <a:lnTo>
                    <a:pt x="995934" y="584200"/>
                  </a:lnTo>
                  <a:lnTo>
                    <a:pt x="994816" y="533400"/>
                  </a:lnTo>
                  <a:lnTo>
                    <a:pt x="993748" y="482600"/>
                  </a:lnTo>
                  <a:lnTo>
                    <a:pt x="993116" y="431800"/>
                  </a:lnTo>
                  <a:lnTo>
                    <a:pt x="991484" y="381000"/>
                  </a:lnTo>
                  <a:lnTo>
                    <a:pt x="986862" y="342900"/>
                  </a:lnTo>
                  <a:lnTo>
                    <a:pt x="978562" y="292100"/>
                  </a:lnTo>
                  <a:lnTo>
                    <a:pt x="965897" y="254000"/>
                  </a:lnTo>
                  <a:lnTo>
                    <a:pt x="948178" y="203200"/>
                  </a:lnTo>
                  <a:lnTo>
                    <a:pt x="924719" y="165100"/>
                  </a:lnTo>
                  <a:lnTo>
                    <a:pt x="894830" y="127000"/>
                  </a:lnTo>
                  <a:lnTo>
                    <a:pt x="869791" y="88900"/>
                  </a:lnTo>
                  <a:lnTo>
                    <a:pt x="845794" y="63500"/>
                  </a:lnTo>
                  <a:lnTo>
                    <a:pt x="820675" y="25400"/>
                  </a:lnTo>
                  <a:lnTo>
                    <a:pt x="794127" y="1659"/>
                  </a:lnTo>
                  <a:lnTo>
                    <a:pt x="795369" y="12700"/>
                  </a:lnTo>
                  <a:lnTo>
                    <a:pt x="796958" y="25400"/>
                  </a:lnTo>
                  <a:lnTo>
                    <a:pt x="799108" y="38100"/>
                  </a:lnTo>
                  <a:lnTo>
                    <a:pt x="810528" y="88900"/>
                  </a:lnTo>
                  <a:lnTo>
                    <a:pt x="820435" y="139700"/>
                  </a:lnTo>
                  <a:lnTo>
                    <a:pt x="828839" y="190500"/>
                  </a:lnTo>
                  <a:lnTo>
                    <a:pt x="835752" y="241300"/>
                  </a:lnTo>
                  <a:lnTo>
                    <a:pt x="841182" y="292100"/>
                  </a:lnTo>
                  <a:lnTo>
                    <a:pt x="845140" y="342900"/>
                  </a:lnTo>
                  <a:lnTo>
                    <a:pt x="847635" y="393700"/>
                  </a:lnTo>
                  <a:lnTo>
                    <a:pt x="848679" y="457200"/>
                  </a:lnTo>
                  <a:lnTo>
                    <a:pt x="851694" y="508000"/>
                  </a:lnTo>
                  <a:lnTo>
                    <a:pt x="867939" y="596900"/>
                  </a:lnTo>
                  <a:lnTo>
                    <a:pt x="877970" y="647700"/>
                  </a:lnTo>
                  <a:lnTo>
                    <a:pt x="887138" y="698500"/>
                  </a:lnTo>
                  <a:lnTo>
                    <a:pt x="890130" y="711200"/>
                  </a:lnTo>
                  <a:lnTo>
                    <a:pt x="893121" y="736600"/>
                  </a:lnTo>
                  <a:lnTo>
                    <a:pt x="894830" y="749300"/>
                  </a:lnTo>
                  <a:lnTo>
                    <a:pt x="893976" y="762000"/>
                  </a:lnTo>
                  <a:lnTo>
                    <a:pt x="763668" y="762000"/>
                  </a:lnTo>
                  <a:lnTo>
                    <a:pt x="774390" y="774700"/>
                  </a:lnTo>
                  <a:lnTo>
                    <a:pt x="807135" y="800100"/>
                  </a:lnTo>
                  <a:lnTo>
                    <a:pt x="840132" y="838200"/>
                  </a:lnTo>
                  <a:lnTo>
                    <a:pt x="579235" y="838200"/>
                  </a:lnTo>
                  <a:lnTo>
                    <a:pt x="623902" y="850900"/>
                  </a:lnTo>
                  <a:lnTo>
                    <a:pt x="671099" y="876300"/>
                  </a:lnTo>
                  <a:lnTo>
                    <a:pt x="718580" y="889000"/>
                  </a:lnTo>
                  <a:lnTo>
                    <a:pt x="813827" y="939800"/>
                  </a:lnTo>
                  <a:lnTo>
                    <a:pt x="861308" y="952500"/>
                  </a:lnTo>
                  <a:lnTo>
                    <a:pt x="908505" y="977900"/>
                  </a:lnTo>
                  <a:lnTo>
                    <a:pt x="943986" y="990600"/>
                  </a:lnTo>
                  <a:lnTo>
                    <a:pt x="974420" y="1016000"/>
                  </a:lnTo>
                  <a:lnTo>
                    <a:pt x="1001169" y="1054100"/>
                  </a:lnTo>
                  <a:lnTo>
                    <a:pt x="1025593" y="1092200"/>
                  </a:lnTo>
                  <a:lnTo>
                    <a:pt x="1056970" y="1130300"/>
                  </a:lnTo>
                  <a:lnTo>
                    <a:pt x="1090151" y="1168400"/>
                  </a:lnTo>
                  <a:lnTo>
                    <a:pt x="1124481" y="1219200"/>
                  </a:lnTo>
                  <a:lnTo>
                    <a:pt x="1159303" y="1257300"/>
                  </a:lnTo>
                  <a:lnTo>
                    <a:pt x="1193962" y="1308100"/>
                  </a:lnTo>
                  <a:close/>
                </a:path>
                <a:path w="2412365" h="1992629">
                  <a:moveTo>
                    <a:pt x="1557847" y="1905000"/>
                  </a:moveTo>
                  <a:lnTo>
                    <a:pt x="1654624" y="1905000"/>
                  </a:lnTo>
                  <a:lnTo>
                    <a:pt x="1628035" y="1854200"/>
                  </a:lnTo>
                  <a:lnTo>
                    <a:pt x="1551115" y="1714500"/>
                  </a:lnTo>
                  <a:lnTo>
                    <a:pt x="1500785" y="1612900"/>
                  </a:lnTo>
                  <a:lnTo>
                    <a:pt x="1477816" y="1574800"/>
                  </a:lnTo>
                  <a:lnTo>
                    <a:pt x="1430596" y="1498600"/>
                  </a:lnTo>
                  <a:lnTo>
                    <a:pt x="1407627" y="1447800"/>
                  </a:lnTo>
                  <a:lnTo>
                    <a:pt x="1400630" y="1435100"/>
                  </a:lnTo>
                  <a:lnTo>
                    <a:pt x="1394593" y="1422400"/>
                  </a:lnTo>
                  <a:lnTo>
                    <a:pt x="1390801" y="1409700"/>
                  </a:lnTo>
                  <a:lnTo>
                    <a:pt x="1390534" y="1397000"/>
                  </a:lnTo>
                  <a:lnTo>
                    <a:pt x="1397184" y="1346200"/>
                  </a:lnTo>
                  <a:lnTo>
                    <a:pt x="1405277" y="1295400"/>
                  </a:lnTo>
                  <a:lnTo>
                    <a:pt x="1414331" y="1244600"/>
                  </a:lnTo>
                  <a:lnTo>
                    <a:pt x="1423866" y="1206500"/>
                  </a:lnTo>
                  <a:lnTo>
                    <a:pt x="1433634" y="1155700"/>
                  </a:lnTo>
                  <a:lnTo>
                    <a:pt x="1442356" y="1104900"/>
                  </a:lnTo>
                  <a:lnTo>
                    <a:pt x="1449928" y="1054100"/>
                  </a:lnTo>
                  <a:lnTo>
                    <a:pt x="1456244" y="1003300"/>
                  </a:lnTo>
                  <a:lnTo>
                    <a:pt x="1461199" y="965200"/>
                  </a:lnTo>
                  <a:lnTo>
                    <a:pt x="1464689" y="914400"/>
                  </a:lnTo>
                  <a:lnTo>
                    <a:pt x="1466607" y="863600"/>
                  </a:lnTo>
                  <a:lnTo>
                    <a:pt x="1466850" y="812800"/>
                  </a:lnTo>
                  <a:lnTo>
                    <a:pt x="1465312" y="762000"/>
                  </a:lnTo>
                  <a:lnTo>
                    <a:pt x="1461888" y="711200"/>
                  </a:lnTo>
                  <a:lnTo>
                    <a:pt x="1456473" y="660400"/>
                  </a:lnTo>
                  <a:lnTo>
                    <a:pt x="1448962" y="609600"/>
                  </a:lnTo>
                  <a:lnTo>
                    <a:pt x="1439249" y="558800"/>
                  </a:lnTo>
                  <a:lnTo>
                    <a:pt x="1427407" y="520700"/>
                  </a:lnTo>
                  <a:lnTo>
                    <a:pt x="1413518" y="469900"/>
                  </a:lnTo>
                  <a:lnTo>
                    <a:pt x="1397561" y="419100"/>
                  </a:lnTo>
                  <a:lnTo>
                    <a:pt x="1379515" y="381000"/>
                  </a:lnTo>
                  <a:lnTo>
                    <a:pt x="1359358" y="330200"/>
                  </a:lnTo>
                  <a:lnTo>
                    <a:pt x="1337070" y="292100"/>
                  </a:lnTo>
                  <a:lnTo>
                    <a:pt x="1312629" y="241300"/>
                  </a:lnTo>
                  <a:lnTo>
                    <a:pt x="1286015" y="203200"/>
                  </a:lnTo>
                  <a:lnTo>
                    <a:pt x="1257207" y="165100"/>
                  </a:lnTo>
                  <a:lnTo>
                    <a:pt x="1251291" y="152400"/>
                  </a:lnTo>
                  <a:lnTo>
                    <a:pt x="1245135" y="139700"/>
                  </a:lnTo>
                  <a:lnTo>
                    <a:pt x="1238818" y="139700"/>
                  </a:lnTo>
                  <a:lnTo>
                    <a:pt x="1232422" y="127000"/>
                  </a:lnTo>
                  <a:lnTo>
                    <a:pt x="1224195" y="127000"/>
                  </a:lnTo>
                  <a:lnTo>
                    <a:pt x="1217398" y="114300"/>
                  </a:lnTo>
                  <a:lnTo>
                    <a:pt x="1207636" y="114300"/>
                  </a:lnTo>
                  <a:lnTo>
                    <a:pt x="1209666" y="177800"/>
                  </a:lnTo>
                  <a:lnTo>
                    <a:pt x="1213619" y="241300"/>
                  </a:lnTo>
                  <a:lnTo>
                    <a:pt x="1220211" y="292100"/>
                  </a:lnTo>
                  <a:lnTo>
                    <a:pt x="1227093" y="342900"/>
                  </a:lnTo>
                  <a:lnTo>
                    <a:pt x="1234156" y="393700"/>
                  </a:lnTo>
                  <a:lnTo>
                    <a:pt x="1241289" y="444500"/>
                  </a:lnTo>
                  <a:lnTo>
                    <a:pt x="1248381" y="495300"/>
                  </a:lnTo>
                  <a:lnTo>
                    <a:pt x="1255324" y="558800"/>
                  </a:lnTo>
                  <a:lnTo>
                    <a:pt x="1262006" y="609600"/>
                  </a:lnTo>
                  <a:lnTo>
                    <a:pt x="1268317" y="660400"/>
                  </a:lnTo>
                  <a:lnTo>
                    <a:pt x="1274310" y="711200"/>
                  </a:lnTo>
                  <a:lnTo>
                    <a:pt x="1280365" y="762000"/>
                  </a:lnTo>
                  <a:lnTo>
                    <a:pt x="1286286" y="812800"/>
                  </a:lnTo>
                  <a:lnTo>
                    <a:pt x="1291879" y="863600"/>
                  </a:lnTo>
                  <a:lnTo>
                    <a:pt x="1296948" y="914400"/>
                  </a:lnTo>
                  <a:lnTo>
                    <a:pt x="1301300" y="965200"/>
                  </a:lnTo>
                  <a:lnTo>
                    <a:pt x="1304740" y="1016000"/>
                  </a:lnTo>
                  <a:lnTo>
                    <a:pt x="1307071" y="1079500"/>
                  </a:lnTo>
                  <a:lnTo>
                    <a:pt x="1308100" y="1130300"/>
                  </a:lnTo>
                  <a:lnTo>
                    <a:pt x="1307749" y="1168400"/>
                  </a:lnTo>
                  <a:lnTo>
                    <a:pt x="1307845" y="1206500"/>
                  </a:lnTo>
                  <a:lnTo>
                    <a:pt x="1309341" y="1244600"/>
                  </a:lnTo>
                  <a:lnTo>
                    <a:pt x="1311478" y="1270000"/>
                  </a:lnTo>
                  <a:lnTo>
                    <a:pt x="1313614" y="1308100"/>
                  </a:lnTo>
                  <a:lnTo>
                    <a:pt x="1201840" y="1308100"/>
                  </a:lnTo>
                  <a:lnTo>
                    <a:pt x="1209559" y="1320800"/>
                  </a:lnTo>
                  <a:lnTo>
                    <a:pt x="1216316" y="1333500"/>
                  </a:lnTo>
                  <a:lnTo>
                    <a:pt x="1221311" y="1358900"/>
                  </a:lnTo>
                  <a:lnTo>
                    <a:pt x="1018275" y="1358900"/>
                  </a:lnTo>
                  <a:lnTo>
                    <a:pt x="1065582" y="1371600"/>
                  </a:lnTo>
                  <a:lnTo>
                    <a:pt x="1112769" y="1397000"/>
                  </a:lnTo>
                  <a:lnTo>
                    <a:pt x="1271736" y="1447800"/>
                  </a:lnTo>
                  <a:lnTo>
                    <a:pt x="1291553" y="1460500"/>
                  </a:lnTo>
                  <a:lnTo>
                    <a:pt x="1310409" y="1473200"/>
                  </a:lnTo>
                  <a:lnTo>
                    <a:pt x="1327022" y="1485900"/>
                  </a:lnTo>
                  <a:lnTo>
                    <a:pt x="1340109" y="1511300"/>
                  </a:lnTo>
                  <a:lnTo>
                    <a:pt x="1365598" y="1549400"/>
                  </a:lnTo>
                  <a:lnTo>
                    <a:pt x="1390821" y="1600200"/>
                  </a:lnTo>
                  <a:lnTo>
                    <a:pt x="1415825" y="1638300"/>
                  </a:lnTo>
                  <a:lnTo>
                    <a:pt x="1440661" y="1689100"/>
                  </a:lnTo>
                  <a:lnTo>
                    <a:pt x="1465377" y="1727200"/>
                  </a:lnTo>
                  <a:lnTo>
                    <a:pt x="1490022" y="1778000"/>
                  </a:lnTo>
                  <a:lnTo>
                    <a:pt x="1514647" y="1816100"/>
                  </a:lnTo>
                  <a:lnTo>
                    <a:pt x="1557847" y="1905000"/>
                  </a:lnTo>
                  <a:close/>
                </a:path>
                <a:path w="2412365" h="1992629">
                  <a:moveTo>
                    <a:pt x="763668" y="762000"/>
                  </a:moveTo>
                  <a:lnTo>
                    <a:pt x="893976" y="762000"/>
                  </a:lnTo>
                  <a:lnTo>
                    <a:pt x="866818" y="723900"/>
                  </a:lnTo>
                  <a:lnTo>
                    <a:pt x="839168" y="685800"/>
                  </a:lnTo>
                  <a:lnTo>
                    <a:pt x="811764" y="647700"/>
                  </a:lnTo>
                  <a:lnTo>
                    <a:pt x="785345" y="596900"/>
                  </a:lnTo>
                  <a:lnTo>
                    <a:pt x="760649" y="558800"/>
                  </a:lnTo>
                  <a:lnTo>
                    <a:pt x="732792" y="508000"/>
                  </a:lnTo>
                  <a:lnTo>
                    <a:pt x="702532" y="457200"/>
                  </a:lnTo>
                  <a:lnTo>
                    <a:pt x="669066" y="419100"/>
                  </a:lnTo>
                  <a:lnTo>
                    <a:pt x="593843" y="342900"/>
                  </a:lnTo>
                  <a:lnTo>
                    <a:pt x="557132" y="292100"/>
                  </a:lnTo>
                  <a:lnTo>
                    <a:pt x="484593" y="215900"/>
                  </a:lnTo>
                  <a:lnTo>
                    <a:pt x="477849" y="215900"/>
                  </a:lnTo>
                  <a:lnTo>
                    <a:pt x="469743" y="203200"/>
                  </a:lnTo>
                  <a:lnTo>
                    <a:pt x="459233" y="190500"/>
                  </a:lnTo>
                  <a:lnTo>
                    <a:pt x="445278" y="177800"/>
                  </a:lnTo>
                  <a:lnTo>
                    <a:pt x="457257" y="228600"/>
                  </a:lnTo>
                  <a:lnTo>
                    <a:pt x="472841" y="279400"/>
                  </a:lnTo>
                  <a:lnTo>
                    <a:pt x="491310" y="330200"/>
                  </a:lnTo>
                  <a:lnTo>
                    <a:pt x="511942" y="368300"/>
                  </a:lnTo>
                  <a:lnTo>
                    <a:pt x="534016" y="419100"/>
                  </a:lnTo>
                  <a:lnTo>
                    <a:pt x="579607" y="495300"/>
                  </a:lnTo>
                  <a:lnTo>
                    <a:pt x="601681" y="546100"/>
                  </a:lnTo>
                  <a:lnTo>
                    <a:pt x="625984" y="584200"/>
                  </a:lnTo>
                  <a:lnTo>
                    <a:pt x="652520" y="622300"/>
                  </a:lnTo>
                  <a:lnTo>
                    <a:pt x="680959" y="660400"/>
                  </a:lnTo>
                  <a:lnTo>
                    <a:pt x="710971" y="698500"/>
                  </a:lnTo>
                  <a:lnTo>
                    <a:pt x="742225" y="736600"/>
                  </a:lnTo>
                  <a:lnTo>
                    <a:pt x="763668" y="762000"/>
                  </a:lnTo>
                  <a:close/>
                </a:path>
                <a:path w="2412365" h="1992629">
                  <a:moveTo>
                    <a:pt x="579235" y="838200"/>
                  </a:moveTo>
                  <a:lnTo>
                    <a:pt x="840132" y="838200"/>
                  </a:lnTo>
                  <a:lnTo>
                    <a:pt x="794315" y="825500"/>
                  </a:lnTo>
                  <a:lnTo>
                    <a:pt x="657802" y="749300"/>
                  </a:lnTo>
                  <a:lnTo>
                    <a:pt x="612243" y="736600"/>
                  </a:lnTo>
                  <a:lnTo>
                    <a:pt x="520382" y="685800"/>
                  </a:lnTo>
                  <a:lnTo>
                    <a:pt x="473858" y="673100"/>
                  </a:lnTo>
                  <a:lnTo>
                    <a:pt x="426793" y="647700"/>
                  </a:lnTo>
                  <a:lnTo>
                    <a:pt x="379076" y="635000"/>
                  </a:lnTo>
                  <a:lnTo>
                    <a:pt x="179479" y="584200"/>
                  </a:lnTo>
                  <a:lnTo>
                    <a:pt x="197734" y="622300"/>
                  </a:lnTo>
                  <a:lnTo>
                    <a:pt x="221037" y="635000"/>
                  </a:lnTo>
                  <a:lnTo>
                    <a:pt x="246423" y="647700"/>
                  </a:lnTo>
                  <a:lnTo>
                    <a:pt x="270927" y="673100"/>
                  </a:lnTo>
                  <a:lnTo>
                    <a:pt x="292387" y="685800"/>
                  </a:lnTo>
                  <a:lnTo>
                    <a:pt x="314408" y="698500"/>
                  </a:lnTo>
                  <a:lnTo>
                    <a:pt x="359812" y="723900"/>
                  </a:lnTo>
                  <a:lnTo>
                    <a:pt x="447083" y="774700"/>
                  </a:lnTo>
                  <a:lnTo>
                    <a:pt x="490896" y="787400"/>
                  </a:lnTo>
                  <a:lnTo>
                    <a:pt x="579235" y="838200"/>
                  </a:lnTo>
                  <a:close/>
                </a:path>
                <a:path w="2412365" h="1992629">
                  <a:moveTo>
                    <a:pt x="1454633" y="1981200"/>
                  </a:moveTo>
                  <a:lnTo>
                    <a:pt x="1707737" y="1981200"/>
                  </a:lnTo>
                  <a:lnTo>
                    <a:pt x="1715305" y="1955800"/>
                  </a:lnTo>
                  <a:lnTo>
                    <a:pt x="1735672" y="1905000"/>
                  </a:lnTo>
                  <a:lnTo>
                    <a:pt x="1755801" y="1854200"/>
                  </a:lnTo>
                  <a:lnTo>
                    <a:pt x="1775764" y="1816100"/>
                  </a:lnTo>
                  <a:lnTo>
                    <a:pt x="1835416" y="1663700"/>
                  </a:lnTo>
                  <a:lnTo>
                    <a:pt x="1855469" y="1612900"/>
                  </a:lnTo>
                  <a:lnTo>
                    <a:pt x="1873366" y="1562100"/>
                  </a:lnTo>
                  <a:lnTo>
                    <a:pt x="1889622" y="1511300"/>
                  </a:lnTo>
                  <a:lnTo>
                    <a:pt x="1904236" y="1473200"/>
                  </a:lnTo>
                  <a:lnTo>
                    <a:pt x="1917210" y="1422400"/>
                  </a:lnTo>
                  <a:lnTo>
                    <a:pt x="1928543" y="1371600"/>
                  </a:lnTo>
                  <a:lnTo>
                    <a:pt x="1938235" y="1320800"/>
                  </a:lnTo>
                  <a:lnTo>
                    <a:pt x="1946286" y="1282700"/>
                  </a:lnTo>
                  <a:lnTo>
                    <a:pt x="1952696" y="1231900"/>
                  </a:lnTo>
                  <a:lnTo>
                    <a:pt x="1957465" y="1181100"/>
                  </a:lnTo>
                  <a:lnTo>
                    <a:pt x="1960593" y="1130300"/>
                  </a:lnTo>
                  <a:lnTo>
                    <a:pt x="1961325" y="1079500"/>
                  </a:lnTo>
                  <a:lnTo>
                    <a:pt x="1959128" y="1028700"/>
                  </a:lnTo>
                  <a:lnTo>
                    <a:pt x="1954000" y="977900"/>
                  </a:lnTo>
                  <a:lnTo>
                    <a:pt x="1945941" y="927100"/>
                  </a:lnTo>
                  <a:lnTo>
                    <a:pt x="1934953" y="876300"/>
                  </a:lnTo>
                  <a:lnTo>
                    <a:pt x="1921034" y="825500"/>
                  </a:lnTo>
                  <a:lnTo>
                    <a:pt x="1904185" y="774700"/>
                  </a:lnTo>
                  <a:lnTo>
                    <a:pt x="1885075" y="736600"/>
                  </a:lnTo>
                  <a:lnTo>
                    <a:pt x="1875127" y="723900"/>
                  </a:lnTo>
                  <a:lnTo>
                    <a:pt x="1863696" y="774700"/>
                  </a:lnTo>
                  <a:lnTo>
                    <a:pt x="1852905" y="812800"/>
                  </a:lnTo>
                  <a:lnTo>
                    <a:pt x="1843397" y="850900"/>
                  </a:lnTo>
                  <a:lnTo>
                    <a:pt x="1835812" y="876300"/>
                  </a:lnTo>
                  <a:lnTo>
                    <a:pt x="1827308" y="927100"/>
                  </a:lnTo>
                  <a:lnTo>
                    <a:pt x="1819267" y="977900"/>
                  </a:lnTo>
                  <a:lnTo>
                    <a:pt x="1811525" y="1028700"/>
                  </a:lnTo>
                  <a:lnTo>
                    <a:pt x="1796281" y="1117600"/>
                  </a:lnTo>
                  <a:lnTo>
                    <a:pt x="1788450" y="1168400"/>
                  </a:lnTo>
                  <a:lnTo>
                    <a:pt x="1780259" y="1219200"/>
                  </a:lnTo>
                  <a:lnTo>
                    <a:pt x="1771726" y="1270000"/>
                  </a:lnTo>
                  <a:lnTo>
                    <a:pt x="1761991" y="1308100"/>
                  </a:lnTo>
                  <a:lnTo>
                    <a:pt x="1751775" y="1358900"/>
                  </a:lnTo>
                  <a:lnTo>
                    <a:pt x="1741800" y="1397000"/>
                  </a:lnTo>
                  <a:lnTo>
                    <a:pt x="1719483" y="1498600"/>
                  </a:lnTo>
                  <a:lnTo>
                    <a:pt x="1708468" y="1562100"/>
                  </a:lnTo>
                  <a:lnTo>
                    <a:pt x="1697737" y="1612900"/>
                  </a:lnTo>
                  <a:lnTo>
                    <a:pt x="1687434" y="1663700"/>
                  </a:lnTo>
                  <a:lnTo>
                    <a:pt x="1677700" y="1714500"/>
                  </a:lnTo>
                  <a:lnTo>
                    <a:pt x="1670609" y="1765300"/>
                  </a:lnTo>
                  <a:lnTo>
                    <a:pt x="1665201" y="1803400"/>
                  </a:lnTo>
                  <a:lnTo>
                    <a:pt x="1660273" y="1854200"/>
                  </a:lnTo>
                  <a:lnTo>
                    <a:pt x="1654624" y="1905000"/>
                  </a:lnTo>
                  <a:lnTo>
                    <a:pt x="1557847" y="1905000"/>
                  </a:lnTo>
                  <a:lnTo>
                    <a:pt x="1564030" y="1917700"/>
                  </a:lnTo>
                  <a:lnTo>
                    <a:pt x="1565953" y="1917700"/>
                  </a:lnTo>
                  <a:lnTo>
                    <a:pt x="1566193" y="1930400"/>
                  </a:lnTo>
                  <a:lnTo>
                    <a:pt x="1566594" y="1943100"/>
                  </a:lnTo>
                  <a:lnTo>
                    <a:pt x="1253843" y="1943100"/>
                  </a:lnTo>
                  <a:lnTo>
                    <a:pt x="1304276" y="1955800"/>
                  </a:lnTo>
                  <a:lnTo>
                    <a:pt x="1354562" y="1955800"/>
                  </a:lnTo>
                  <a:lnTo>
                    <a:pt x="1454633" y="1981200"/>
                  </a:lnTo>
                  <a:close/>
                </a:path>
                <a:path w="2412365" h="1992629">
                  <a:moveTo>
                    <a:pt x="0" y="977900"/>
                  </a:moveTo>
                  <a:lnTo>
                    <a:pt x="176648" y="977900"/>
                  </a:lnTo>
                  <a:lnTo>
                    <a:pt x="128260" y="965200"/>
                  </a:lnTo>
                  <a:lnTo>
                    <a:pt x="9868" y="965200"/>
                  </a:lnTo>
                  <a:lnTo>
                    <a:pt x="0" y="977900"/>
                  </a:lnTo>
                  <a:close/>
                </a:path>
                <a:path w="2412365" h="1992629">
                  <a:moveTo>
                    <a:pt x="1018275" y="1358900"/>
                  </a:moveTo>
                  <a:lnTo>
                    <a:pt x="1221311" y="1358900"/>
                  </a:lnTo>
                  <a:lnTo>
                    <a:pt x="1212857" y="1346200"/>
                  </a:lnTo>
                  <a:lnTo>
                    <a:pt x="1204324" y="1346200"/>
                  </a:lnTo>
                  <a:lnTo>
                    <a:pt x="1195951" y="1333500"/>
                  </a:lnTo>
                  <a:lnTo>
                    <a:pt x="1187979" y="1333500"/>
                  </a:lnTo>
                  <a:lnTo>
                    <a:pt x="1147074" y="1308100"/>
                  </a:lnTo>
                  <a:lnTo>
                    <a:pt x="1106311" y="1270000"/>
                  </a:lnTo>
                  <a:lnTo>
                    <a:pt x="1065549" y="1244600"/>
                  </a:lnTo>
                  <a:lnTo>
                    <a:pt x="1024644" y="1206500"/>
                  </a:lnTo>
                  <a:lnTo>
                    <a:pt x="983454" y="1181100"/>
                  </a:lnTo>
                  <a:lnTo>
                    <a:pt x="941836" y="1143000"/>
                  </a:lnTo>
                  <a:lnTo>
                    <a:pt x="898399" y="1117600"/>
                  </a:lnTo>
                  <a:lnTo>
                    <a:pt x="853459" y="1092200"/>
                  </a:lnTo>
                  <a:lnTo>
                    <a:pt x="807197" y="1079500"/>
                  </a:lnTo>
                  <a:lnTo>
                    <a:pt x="759794" y="1054100"/>
                  </a:lnTo>
                  <a:lnTo>
                    <a:pt x="562367" y="1003300"/>
                  </a:lnTo>
                  <a:lnTo>
                    <a:pt x="514503" y="1003300"/>
                  </a:lnTo>
                  <a:lnTo>
                    <a:pt x="466492" y="990600"/>
                  </a:lnTo>
                  <a:lnTo>
                    <a:pt x="418358" y="990600"/>
                  </a:lnTo>
                  <a:lnTo>
                    <a:pt x="370124" y="977900"/>
                  </a:lnTo>
                  <a:lnTo>
                    <a:pt x="11035" y="977900"/>
                  </a:lnTo>
                  <a:lnTo>
                    <a:pt x="37618" y="990600"/>
                  </a:lnTo>
                  <a:lnTo>
                    <a:pt x="76888" y="1016000"/>
                  </a:lnTo>
                  <a:lnTo>
                    <a:pt x="125983" y="1041400"/>
                  </a:lnTo>
                  <a:lnTo>
                    <a:pt x="182042" y="1066800"/>
                  </a:lnTo>
                  <a:lnTo>
                    <a:pt x="363388" y="1143000"/>
                  </a:lnTo>
                  <a:lnTo>
                    <a:pt x="418688" y="1168400"/>
                  </a:lnTo>
                  <a:lnTo>
                    <a:pt x="466645" y="1193800"/>
                  </a:lnTo>
                  <a:lnTo>
                    <a:pt x="510201" y="1206500"/>
                  </a:lnTo>
                  <a:lnTo>
                    <a:pt x="554421" y="1231900"/>
                  </a:lnTo>
                  <a:lnTo>
                    <a:pt x="734154" y="1282700"/>
                  </a:lnTo>
                  <a:lnTo>
                    <a:pt x="1018275" y="1358900"/>
                  </a:lnTo>
                  <a:close/>
                </a:path>
                <a:path w="2412365" h="1992629">
                  <a:moveTo>
                    <a:pt x="1203276" y="1943100"/>
                  </a:moveTo>
                  <a:lnTo>
                    <a:pt x="1566594" y="1943100"/>
                  </a:lnTo>
                  <a:lnTo>
                    <a:pt x="1543745" y="1917700"/>
                  </a:lnTo>
                  <a:lnTo>
                    <a:pt x="1522258" y="1905000"/>
                  </a:lnTo>
                  <a:lnTo>
                    <a:pt x="1481128" y="1879600"/>
                  </a:lnTo>
                  <a:lnTo>
                    <a:pt x="1395289" y="1828800"/>
                  </a:lnTo>
                  <a:lnTo>
                    <a:pt x="1351599" y="1816100"/>
                  </a:lnTo>
                  <a:lnTo>
                    <a:pt x="1262468" y="1765300"/>
                  </a:lnTo>
                  <a:lnTo>
                    <a:pt x="1216942" y="1752600"/>
                  </a:lnTo>
                  <a:lnTo>
                    <a:pt x="1170720" y="1727200"/>
                  </a:lnTo>
                  <a:lnTo>
                    <a:pt x="931539" y="1663700"/>
                  </a:lnTo>
                  <a:lnTo>
                    <a:pt x="882972" y="1663700"/>
                  </a:lnTo>
                  <a:lnTo>
                    <a:pt x="834284" y="1651000"/>
                  </a:lnTo>
                  <a:lnTo>
                    <a:pt x="785527" y="1651000"/>
                  </a:lnTo>
                  <a:lnTo>
                    <a:pt x="688002" y="1625600"/>
                  </a:lnTo>
                  <a:lnTo>
                    <a:pt x="642491" y="1625600"/>
                  </a:lnTo>
                  <a:lnTo>
                    <a:pt x="551470" y="1612900"/>
                  </a:lnTo>
                  <a:lnTo>
                    <a:pt x="505959" y="1600200"/>
                  </a:lnTo>
                  <a:lnTo>
                    <a:pt x="455046" y="1587500"/>
                  </a:lnTo>
                  <a:lnTo>
                    <a:pt x="404133" y="1587500"/>
                  </a:lnTo>
                  <a:lnTo>
                    <a:pt x="302306" y="1562100"/>
                  </a:lnTo>
                  <a:lnTo>
                    <a:pt x="251392" y="1562100"/>
                  </a:lnTo>
                  <a:lnTo>
                    <a:pt x="149565" y="1536700"/>
                  </a:lnTo>
                  <a:lnTo>
                    <a:pt x="106832" y="1536700"/>
                  </a:lnTo>
                  <a:lnTo>
                    <a:pt x="117836" y="1574800"/>
                  </a:lnTo>
                  <a:lnTo>
                    <a:pt x="151275" y="1600200"/>
                  </a:lnTo>
                  <a:lnTo>
                    <a:pt x="193976" y="1625600"/>
                  </a:lnTo>
                  <a:lnTo>
                    <a:pt x="236808" y="1638300"/>
                  </a:lnTo>
                  <a:lnTo>
                    <a:pt x="279739" y="1663700"/>
                  </a:lnTo>
                  <a:lnTo>
                    <a:pt x="322741" y="1676400"/>
                  </a:lnTo>
                  <a:lnTo>
                    <a:pt x="408835" y="1727200"/>
                  </a:lnTo>
                  <a:lnTo>
                    <a:pt x="494849" y="1765300"/>
                  </a:lnTo>
                  <a:lnTo>
                    <a:pt x="588594" y="1803400"/>
                  </a:lnTo>
                  <a:lnTo>
                    <a:pt x="619629" y="1828800"/>
                  </a:lnTo>
                  <a:lnTo>
                    <a:pt x="664997" y="1841500"/>
                  </a:lnTo>
                  <a:lnTo>
                    <a:pt x="711265" y="1866900"/>
                  </a:lnTo>
                  <a:lnTo>
                    <a:pt x="805946" y="1892300"/>
                  </a:lnTo>
                  <a:lnTo>
                    <a:pt x="854077" y="1892300"/>
                  </a:lnTo>
                  <a:lnTo>
                    <a:pt x="902549" y="1905000"/>
                  </a:lnTo>
                  <a:lnTo>
                    <a:pt x="951221" y="1905000"/>
                  </a:lnTo>
                  <a:lnTo>
                    <a:pt x="999954" y="1917700"/>
                  </a:lnTo>
                  <a:lnTo>
                    <a:pt x="1050914" y="1917700"/>
                  </a:lnTo>
                  <a:lnTo>
                    <a:pt x="1101798" y="1930400"/>
                  </a:lnTo>
                  <a:lnTo>
                    <a:pt x="1152590" y="1930400"/>
                  </a:lnTo>
                  <a:lnTo>
                    <a:pt x="1203276" y="1943100"/>
                  </a:lnTo>
                  <a:close/>
                </a:path>
                <a:path w="2412365" h="1992629">
                  <a:moveTo>
                    <a:pt x="126489" y="1981200"/>
                  </a:moveTo>
                  <a:lnTo>
                    <a:pt x="232622" y="1981200"/>
                  </a:lnTo>
                  <a:lnTo>
                    <a:pt x="213814" y="1968500"/>
                  </a:lnTo>
                  <a:lnTo>
                    <a:pt x="170932" y="1943100"/>
                  </a:lnTo>
                  <a:lnTo>
                    <a:pt x="151943" y="1930400"/>
                  </a:lnTo>
                  <a:lnTo>
                    <a:pt x="132472" y="1917700"/>
                  </a:lnTo>
                  <a:lnTo>
                    <a:pt x="113002" y="1917700"/>
                  </a:lnTo>
                  <a:lnTo>
                    <a:pt x="94012" y="1905000"/>
                  </a:lnTo>
                  <a:lnTo>
                    <a:pt x="81059" y="1917700"/>
                  </a:lnTo>
                  <a:lnTo>
                    <a:pt x="79483" y="1930400"/>
                  </a:lnTo>
                  <a:lnTo>
                    <a:pt x="85599" y="1943100"/>
                  </a:lnTo>
                  <a:lnTo>
                    <a:pt x="95722" y="1955800"/>
                  </a:lnTo>
                  <a:lnTo>
                    <a:pt x="126489" y="1981200"/>
                  </a:lnTo>
                  <a:close/>
                </a:path>
                <a:path w="2412365" h="1992629">
                  <a:moveTo>
                    <a:pt x="2076144" y="1992623"/>
                  </a:moveTo>
                  <a:lnTo>
                    <a:pt x="2352248" y="1992623"/>
                  </a:lnTo>
                  <a:lnTo>
                    <a:pt x="2353547" y="1988352"/>
                  </a:lnTo>
                  <a:lnTo>
                    <a:pt x="2366797" y="1938117"/>
                  </a:lnTo>
                  <a:lnTo>
                    <a:pt x="2378143" y="1887142"/>
                  </a:lnTo>
                  <a:lnTo>
                    <a:pt x="2387493" y="1835390"/>
                  </a:lnTo>
                  <a:lnTo>
                    <a:pt x="2394761" y="1782822"/>
                  </a:lnTo>
                  <a:lnTo>
                    <a:pt x="2400126" y="1732848"/>
                  </a:lnTo>
                  <a:lnTo>
                    <a:pt x="2404449" y="1682916"/>
                  </a:lnTo>
                  <a:lnTo>
                    <a:pt x="2407768" y="1633014"/>
                  </a:lnTo>
                  <a:lnTo>
                    <a:pt x="2410117" y="1583132"/>
                  </a:lnTo>
                  <a:lnTo>
                    <a:pt x="2411533" y="1533261"/>
                  </a:lnTo>
                  <a:lnTo>
                    <a:pt x="2412052" y="1483390"/>
                  </a:lnTo>
                  <a:lnTo>
                    <a:pt x="2411709" y="1433509"/>
                  </a:lnTo>
                  <a:lnTo>
                    <a:pt x="2410541" y="1383607"/>
                  </a:lnTo>
                  <a:lnTo>
                    <a:pt x="2408583" y="1333674"/>
                  </a:lnTo>
                  <a:lnTo>
                    <a:pt x="2405871" y="1283700"/>
                  </a:lnTo>
                  <a:lnTo>
                    <a:pt x="2399782" y="1232955"/>
                  </a:lnTo>
                  <a:lnTo>
                    <a:pt x="2375103" y="1182850"/>
                  </a:lnTo>
                  <a:lnTo>
                    <a:pt x="2358785" y="1205338"/>
                  </a:lnTo>
                  <a:lnTo>
                    <a:pt x="2349036" y="1228788"/>
                  </a:lnTo>
                  <a:lnTo>
                    <a:pt x="2343134" y="1252559"/>
                  </a:lnTo>
                  <a:lnTo>
                    <a:pt x="2338353" y="1276008"/>
                  </a:lnTo>
                  <a:lnTo>
                    <a:pt x="2327301" y="1324440"/>
                  </a:lnTo>
                  <a:lnTo>
                    <a:pt x="2315926" y="1372732"/>
                  </a:lnTo>
                  <a:lnTo>
                    <a:pt x="2304031" y="1420832"/>
                  </a:lnTo>
                  <a:lnTo>
                    <a:pt x="2291419" y="1468685"/>
                  </a:lnTo>
                  <a:lnTo>
                    <a:pt x="2277894" y="1516238"/>
                  </a:lnTo>
                  <a:lnTo>
                    <a:pt x="2263260" y="1563436"/>
                  </a:lnTo>
                  <a:lnTo>
                    <a:pt x="2247319" y="1610226"/>
                  </a:lnTo>
                  <a:lnTo>
                    <a:pt x="2229876" y="1656554"/>
                  </a:lnTo>
                  <a:lnTo>
                    <a:pt x="2210734" y="1702366"/>
                  </a:lnTo>
                  <a:lnTo>
                    <a:pt x="2189696" y="1747607"/>
                  </a:lnTo>
                  <a:lnTo>
                    <a:pt x="2166566" y="1792224"/>
                  </a:lnTo>
                  <a:lnTo>
                    <a:pt x="2143636" y="1835950"/>
                  </a:lnTo>
                  <a:lnTo>
                    <a:pt x="2122404" y="1880404"/>
                  </a:lnTo>
                  <a:lnTo>
                    <a:pt x="2102669" y="1925494"/>
                  </a:lnTo>
                  <a:lnTo>
                    <a:pt x="2084231" y="1971128"/>
                  </a:lnTo>
                  <a:lnTo>
                    <a:pt x="2076144" y="1992623"/>
                  </a:lnTo>
                  <a:close/>
                </a:path>
              </a:pathLst>
            </a:custGeom>
            <a:solidFill>
              <a:srgbClr val="F2B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600771" y="3149056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E991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68789" y="1972663"/>
              <a:ext cx="6719210" cy="692746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44983" y="8071580"/>
              <a:ext cx="3543015" cy="2215419"/>
            </a:xfrm>
            <a:prstGeom prst="rect">
              <a:avLst/>
            </a:prstGeom>
          </p:spPr>
        </p:pic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2913177" y="864346"/>
            <a:ext cx="9260540" cy="168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tr-TR" sz="6000" spc="375" dirty="0">
                <a:solidFill>
                  <a:srgbClr val="E991A5"/>
                </a:solidFill>
              </a:rPr>
              <a:t>VITAMIN D - CALCIUM</a:t>
            </a:r>
            <a:br>
              <a:rPr lang="tr-TR" sz="4900" spc="375" dirty="0">
                <a:solidFill>
                  <a:srgbClr val="E991A5"/>
                </a:solidFill>
              </a:rPr>
            </a:br>
            <a:r>
              <a:rPr sz="4800" spc="375" dirty="0">
                <a:solidFill>
                  <a:srgbClr val="E991A5"/>
                </a:solidFill>
              </a:rPr>
              <a:t>D</a:t>
            </a:r>
            <a:r>
              <a:rPr sz="4800" spc="-835" dirty="0">
                <a:solidFill>
                  <a:srgbClr val="E991A5"/>
                </a:solidFill>
              </a:rPr>
              <a:t> </a:t>
            </a:r>
            <a:r>
              <a:rPr sz="4800" spc="180" dirty="0" err="1">
                <a:solidFill>
                  <a:srgbClr val="E991A5"/>
                </a:solidFill>
              </a:rPr>
              <a:t>V</a:t>
            </a:r>
            <a:r>
              <a:rPr sz="4800" spc="-295" dirty="0" err="1">
                <a:solidFill>
                  <a:srgbClr val="E991A5"/>
                </a:solidFill>
              </a:rPr>
              <a:t>i</a:t>
            </a:r>
            <a:r>
              <a:rPr sz="4800" spc="-75" dirty="0" err="1">
                <a:solidFill>
                  <a:srgbClr val="E991A5"/>
                </a:solidFill>
              </a:rPr>
              <a:t>t</a:t>
            </a:r>
            <a:r>
              <a:rPr sz="4800" spc="-5" dirty="0" err="1">
                <a:solidFill>
                  <a:srgbClr val="E991A5"/>
                </a:solidFill>
              </a:rPr>
              <a:t>a</a:t>
            </a:r>
            <a:r>
              <a:rPr sz="4800" spc="-30" dirty="0" err="1">
                <a:solidFill>
                  <a:srgbClr val="E991A5"/>
                </a:solidFill>
              </a:rPr>
              <a:t>m</a:t>
            </a:r>
            <a:r>
              <a:rPr sz="4800" spc="-295" dirty="0" err="1">
                <a:solidFill>
                  <a:srgbClr val="E991A5"/>
                </a:solidFill>
              </a:rPr>
              <a:t>i</a:t>
            </a:r>
            <a:r>
              <a:rPr sz="4800" spc="-190" dirty="0" err="1">
                <a:solidFill>
                  <a:srgbClr val="E991A5"/>
                </a:solidFill>
              </a:rPr>
              <a:t>n</a:t>
            </a:r>
            <a:r>
              <a:rPr sz="4800" spc="-95" dirty="0" err="1">
                <a:solidFill>
                  <a:srgbClr val="E991A5"/>
                </a:solidFill>
              </a:rPr>
              <a:t>i</a:t>
            </a:r>
            <a:r>
              <a:rPr sz="4800" spc="-835" dirty="0">
                <a:solidFill>
                  <a:srgbClr val="E991A5"/>
                </a:solidFill>
              </a:rPr>
              <a:t> </a:t>
            </a:r>
            <a:r>
              <a:rPr lang="tr-TR" sz="4800" spc="-835" dirty="0">
                <a:solidFill>
                  <a:srgbClr val="E991A5"/>
                </a:solidFill>
              </a:rPr>
              <a:t>- </a:t>
            </a:r>
            <a:r>
              <a:rPr sz="4800" spc="285" dirty="0" err="1">
                <a:solidFill>
                  <a:srgbClr val="E991A5"/>
                </a:solidFill>
              </a:rPr>
              <a:t>K</a:t>
            </a:r>
            <a:r>
              <a:rPr sz="4800" spc="-5" dirty="0" err="1">
                <a:solidFill>
                  <a:srgbClr val="E991A5"/>
                </a:solidFill>
              </a:rPr>
              <a:t>a</a:t>
            </a:r>
            <a:r>
              <a:rPr sz="4800" spc="-55" dirty="0" err="1">
                <a:solidFill>
                  <a:srgbClr val="E991A5"/>
                </a:solidFill>
              </a:rPr>
              <a:t>l</a:t>
            </a:r>
            <a:r>
              <a:rPr sz="4800" spc="250" dirty="0" err="1">
                <a:solidFill>
                  <a:srgbClr val="E991A5"/>
                </a:solidFill>
              </a:rPr>
              <a:t>s</a:t>
            </a:r>
            <a:r>
              <a:rPr sz="4800" spc="-295" dirty="0" err="1">
                <a:solidFill>
                  <a:srgbClr val="E991A5"/>
                </a:solidFill>
              </a:rPr>
              <a:t>i</a:t>
            </a:r>
            <a:r>
              <a:rPr sz="4800" spc="-65" dirty="0" err="1">
                <a:solidFill>
                  <a:srgbClr val="E991A5"/>
                </a:solidFill>
              </a:rPr>
              <a:t>y</a:t>
            </a:r>
            <a:r>
              <a:rPr sz="4800" spc="-215" dirty="0" err="1">
                <a:solidFill>
                  <a:srgbClr val="E991A5"/>
                </a:solidFill>
              </a:rPr>
              <a:t>u</a:t>
            </a:r>
            <a:r>
              <a:rPr sz="4800" spc="170" dirty="0" err="1">
                <a:solidFill>
                  <a:srgbClr val="E991A5"/>
                </a:solidFill>
              </a:rPr>
              <a:t>m</a:t>
            </a:r>
            <a:endParaRPr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1000" y="3314700"/>
            <a:ext cx="11353800" cy="59130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 algn="just">
              <a:lnSpc>
                <a:spcPct val="1147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Tekrarlayan</a:t>
            </a:r>
            <a:r>
              <a:rPr sz="3050" b="1" spc="-5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solunum</a:t>
            </a:r>
            <a:r>
              <a:rPr sz="3050" b="1" spc="-50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yolu</a:t>
            </a:r>
            <a:r>
              <a:rPr sz="3050" b="1" spc="-50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75" dirty="0" err="1">
                <a:solidFill>
                  <a:srgbClr val="59524E"/>
                </a:solidFill>
                <a:latin typeface="Trebuchet MS"/>
                <a:cs typeface="Trebuchet MS"/>
              </a:rPr>
              <a:t>riskini</a:t>
            </a:r>
            <a:r>
              <a:rPr sz="3050" b="1" spc="-52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azaltı</a:t>
            </a:r>
            <a:r>
              <a:rPr lang="tr-TR"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r, </a:t>
            </a:r>
            <a:r>
              <a:rPr lang="tr-TR" sz="3050" b="1" spc="17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lang="en-US"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lang="en-US"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lang="en-US"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lang="en-US"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lang="en-US" sz="3050" b="1" spc="-60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lang="en-US"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60" dirty="0" err="1">
                <a:solidFill>
                  <a:srgbClr val="59524E"/>
                </a:solidFill>
                <a:latin typeface="Trebuchet MS"/>
                <a:cs typeface="Trebuchet MS"/>
              </a:rPr>
              <a:t>iyi</a:t>
            </a:r>
            <a:r>
              <a:rPr lang="en-US"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60" dirty="0" err="1">
                <a:solidFill>
                  <a:srgbClr val="59524E"/>
                </a:solidFill>
                <a:latin typeface="Trebuchet MS"/>
                <a:cs typeface="Trebuchet MS"/>
              </a:rPr>
              <a:t>gelir</a:t>
            </a:r>
            <a:endParaRPr lang="tr-TR" sz="3050" b="1" spc="-10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2653665" indent="-457200" algn="just">
              <a:lnSpc>
                <a:spcPts val="4200"/>
              </a:lnSpc>
              <a:spcBef>
                <a:spcPts val="229"/>
              </a:spcBef>
              <a:buFont typeface="Arial" panose="020B0604020202020204" pitchFamily="34" charset="0"/>
              <a:buChar char="•"/>
            </a:pPr>
            <a:r>
              <a:rPr sz="3050" b="1" spc="125" dirty="0" err="1">
                <a:solidFill>
                  <a:srgbClr val="59524E"/>
                </a:solidFill>
                <a:latin typeface="Trebuchet MS"/>
                <a:cs typeface="Trebuchet MS"/>
              </a:rPr>
              <a:t>Soğuk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algınlığı</a:t>
            </a:r>
            <a:r>
              <a:rPr sz="3050" b="1" spc="-50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70" dirty="0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sz="3050" b="1" spc="-50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gribi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80" dirty="0" err="1">
                <a:solidFill>
                  <a:srgbClr val="59524E"/>
                </a:solidFill>
                <a:latin typeface="Trebuchet MS"/>
                <a:cs typeface="Trebuchet MS"/>
              </a:rPr>
              <a:t>önle</a:t>
            </a:r>
            <a:r>
              <a:rPr lang="tr-TR" sz="3050" b="1" spc="-80" dirty="0">
                <a:solidFill>
                  <a:srgbClr val="59524E"/>
                </a:solidFill>
                <a:latin typeface="Trebuchet MS"/>
                <a:cs typeface="Trebuchet MS"/>
              </a:rPr>
              <a:t>meye yardımcı olur</a:t>
            </a:r>
          </a:p>
          <a:p>
            <a:pPr marL="469900" marR="242570" indent="-45720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sz="3050" b="1" spc="30" dirty="0" err="1">
                <a:solidFill>
                  <a:srgbClr val="59524E"/>
                </a:solidFill>
                <a:latin typeface="Trebuchet MS"/>
                <a:cs typeface="Trebuchet MS"/>
              </a:rPr>
              <a:t>Serbest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40" dirty="0" err="1">
                <a:solidFill>
                  <a:srgbClr val="59524E"/>
                </a:solidFill>
                <a:latin typeface="Trebuchet MS"/>
                <a:cs typeface="Trebuchet MS"/>
              </a:rPr>
              <a:t>radikal</a:t>
            </a:r>
            <a:r>
              <a:rPr lang="tr-TR" sz="3050" b="1" spc="-16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14" dirty="0" err="1">
                <a:solidFill>
                  <a:srgbClr val="59524E"/>
                </a:solidFill>
                <a:latin typeface="Trebuchet MS"/>
                <a:cs typeface="Trebuchet MS"/>
              </a:rPr>
              <a:t>erin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75" dirty="0">
                <a:solidFill>
                  <a:srgbClr val="59524E"/>
                </a:solidFill>
                <a:latin typeface="Trebuchet MS"/>
                <a:cs typeface="Trebuchet MS"/>
              </a:rPr>
              <a:t>neden</a:t>
            </a:r>
            <a:r>
              <a:rPr sz="3050" b="1" spc="-50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dirty="0">
                <a:solidFill>
                  <a:srgbClr val="59524E"/>
                </a:solidFill>
                <a:latin typeface="Trebuchet MS"/>
                <a:cs typeface="Trebuchet MS"/>
              </a:rPr>
              <a:t>olduğu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90" dirty="0">
                <a:solidFill>
                  <a:srgbClr val="59524E"/>
                </a:solidFill>
                <a:latin typeface="Trebuchet MS"/>
                <a:cs typeface="Trebuchet MS"/>
              </a:rPr>
              <a:t>hücre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70" dirty="0">
                <a:solidFill>
                  <a:srgbClr val="59524E"/>
                </a:solidFill>
                <a:latin typeface="Trebuchet MS"/>
                <a:cs typeface="Trebuchet MS"/>
              </a:rPr>
              <a:t>ve</a:t>
            </a:r>
            <a:r>
              <a:rPr sz="3050" b="1" spc="-509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doku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hasarını</a:t>
            </a:r>
            <a:r>
              <a:rPr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9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önle</a:t>
            </a:r>
            <a:r>
              <a:rPr lang="tr-TR"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meye yardımcı olur, </a:t>
            </a:r>
            <a:r>
              <a:rPr lang="tr-TR" sz="3050" b="1" spc="195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lang="en-US"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lang="en-US"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lang="en-US"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lang="en-US"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lang="en-US"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lang="en-US"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lang="en-US"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lang="en-US"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lang="en-US"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lang="en-US" sz="3050" b="1" spc="-5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lang="en-US"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lang="en-US" sz="3050" b="1" spc="-220" dirty="0" err="1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lang="en-US"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lang="en-US"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lang="en-US"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lang="en-US"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lang="en-US" sz="3050" b="1" spc="-5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endParaRPr sz="3050" dirty="0">
              <a:latin typeface="Trebuchet MS"/>
              <a:cs typeface="Trebuchet MS"/>
            </a:endParaRPr>
          </a:p>
          <a:p>
            <a:pPr marL="469900" marR="2882265" indent="-45720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sz="3050" b="1" spc="195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90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40" dirty="0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275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ö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p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40" dirty="0" err="1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ön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marR="2882265" indent="-45720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sz="3050" b="1" spc="70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mm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20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lang="tr-TR" sz="3050" b="1" spc="20" dirty="0">
                <a:solidFill>
                  <a:srgbClr val="59524E"/>
                </a:solidFill>
                <a:latin typeface="Trebuchet MS"/>
                <a:cs typeface="Trebuchet MS"/>
              </a:rPr>
              <a:t> (bağışıklık sistemi)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b="1" spc="-40" dirty="0">
                <a:solidFill>
                  <a:srgbClr val="59524E"/>
                </a:solidFill>
                <a:latin typeface="Trebuchet MS"/>
                <a:cs typeface="Trebuchet MS"/>
              </a:rPr>
              <a:t>hastalıklarına karşı korur</a:t>
            </a:r>
          </a:p>
          <a:p>
            <a:pPr marL="469900" marR="2882265" indent="-457200" algn="just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tr-TR"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Diyabet sorunarının i</a:t>
            </a:r>
            <a:r>
              <a:rPr lang="tr-TR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lang="tr-TR"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lang="tr-TR"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lang="tr-TR"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lang="tr-TR"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lang="tr-TR"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lang="tr-TR"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lang="tr-TR"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lang="tr-TR"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lang="tr-TR"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lmesini</a:t>
            </a:r>
            <a:r>
              <a:rPr lang="tr-TR"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b="1" spc="-135" dirty="0">
                <a:solidFill>
                  <a:srgbClr val="59524E"/>
                </a:solidFill>
                <a:latin typeface="Trebuchet MS"/>
                <a:cs typeface="Trebuchet MS"/>
              </a:rPr>
              <a:t>sağlar.</a:t>
            </a:r>
            <a:endParaRPr lang="tr-TR" sz="3050" b="1" spc="-40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469900" indent="-457200" algn="just">
              <a:lnSpc>
                <a:spcPct val="100000"/>
              </a:lnSpc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sz="3050" b="1" spc="195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14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lang="tr-TR"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artırılmasını sağlar</a:t>
            </a:r>
            <a:endParaRPr sz="3050" dirty="0">
              <a:latin typeface="Trebuchet MS"/>
              <a:cs typeface="Trebuchet MS"/>
            </a:endParaRPr>
          </a:p>
          <a:p>
            <a:pPr marL="469900" marR="687070" indent="-457200" algn="just">
              <a:lnSpc>
                <a:spcPts val="4200"/>
              </a:lnSpc>
              <a:spcBef>
                <a:spcPts val="229"/>
              </a:spcBef>
              <a:buFont typeface="Arial" panose="020B0604020202020204" pitchFamily="34" charset="0"/>
              <a:buChar char="•"/>
            </a:pPr>
            <a:r>
              <a:rPr sz="3050" b="1" spc="75" dirty="0">
                <a:solidFill>
                  <a:srgbClr val="59524E"/>
                </a:solidFill>
                <a:latin typeface="Trebuchet MS"/>
                <a:cs typeface="Trebuchet MS"/>
              </a:rPr>
              <a:t>Kan</a:t>
            </a:r>
            <a:r>
              <a:rPr sz="3050" b="1" spc="-5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70" dirty="0">
                <a:solidFill>
                  <a:srgbClr val="59524E"/>
                </a:solidFill>
                <a:latin typeface="Trebuchet MS"/>
                <a:cs typeface="Trebuchet MS"/>
              </a:rPr>
              <a:t>damarlarının</a:t>
            </a:r>
            <a:r>
              <a:rPr sz="3050" b="1" spc="-5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sertleşmesini</a:t>
            </a:r>
            <a:r>
              <a:rPr sz="3050" b="1" spc="-50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90" dirty="0">
                <a:solidFill>
                  <a:srgbClr val="59524E"/>
                </a:solidFill>
                <a:latin typeface="Trebuchet MS"/>
                <a:cs typeface="Trebuchet MS"/>
              </a:rPr>
              <a:t>(ateroskleroz)</a:t>
            </a:r>
            <a:r>
              <a:rPr sz="3050" b="1" spc="-50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85" dirty="0" err="1">
                <a:solidFill>
                  <a:srgbClr val="59524E"/>
                </a:solidFill>
                <a:latin typeface="Trebuchet MS"/>
                <a:cs typeface="Trebuchet MS"/>
              </a:rPr>
              <a:t>önle</a:t>
            </a:r>
            <a:r>
              <a:rPr lang="tr-TR" sz="3050" b="1" spc="-85" dirty="0">
                <a:solidFill>
                  <a:srgbClr val="59524E"/>
                </a:solidFill>
                <a:latin typeface="Trebuchet MS"/>
                <a:cs typeface="Trebuchet MS"/>
              </a:rPr>
              <a:t>meye yardımcı olur.</a:t>
            </a:r>
            <a:endParaRPr lang="tr-TR" sz="3050" b="1" spc="-500" dirty="0">
              <a:solidFill>
                <a:srgbClr val="59524E"/>
              </a:solidFill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285202" y="0"/>
            <a:ext cx="7003415" cy="10287000"/>
            <a:chOff x="11285202" y="0"/>
            <a:chExt cx="7003415" cy="10287000"/>
          </a:xfrm>
        </p:grpSpPr>
        <p:sp>
          <p:nvSpPr>
            <p:cNvPr id="16" name="object 16"/>
            <p:cNvSpPr/>
            <p:nvPr/>
          </p:nvSpPr>
          <p:spPr>
            <a:xfrm>
              <a:off x="12110520" y="2476502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F68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85202" y="1642101"/>
              <a:ext cx="7000873" cy="700087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302198" y="7613491"/>
              <a:ext cx="2564765" cy="2673985"/>
            </a:xfrm>
            <a:custGeom>
              <a:avLst/>
              <a:gdLst/>
              <a:ahLst/>
              <a:cxnLst/>
              <a:rect l="l" t="t" r="r" b="b"/>
              <a:pathLst>
                <a:path w="2564765" h="2673984">
                  <a:moveTo>
                    <a:pt x="2454573" y="446032"/>
                  </a:moveTo>
                  <a:lnTo>
                    <a:pt x="110113" y="446032"/>
                  </a:lnTo>
                  <a:lnTo>
                    <a:pt x="160406" y="445307"/>
                  </a:lnTo>
                  <a:lnTo>
                    <a:pt x="210543" y="443137"/>
                  </a:lnTo>
                  <a:lnTo>
                    <a:pt x="260494" y="439534"/>
                  </a:lnTo>
                  <a:lnTo>
                    <a:pt x="310232" y="434507"/>
                  </a:lnTo>
                  <a:lnTo>
                    <a:pt x="359726" y="428066"/>
                  </a:lnTo>
                  <a:lnTo>
                    <a:pt x="408948" y="420223"/>
                  </a:lnTo>
                  <a:lnTo>
                    <a:pt x="457868" y="410988"/>
                  </a:lnTo>
                  <a:lnTo>
                    <a:pt x="506457" y="400370"/>
                  </a:lnTo>
                  <a:lnTo>
                    <a:pt x="554686" y="388380"/>
                  </a:lnTo>
                  <a:lnTo>
                    <a:pt x="602526" y="375028"/>
                  </a:lnTo>
                  <a:lnTo>
                    <a:pt x="649947" y="360325"/>
                  </a:lnTo>
                  <a:lnTo>
                    <a:pt x="696920" y="344281"/>
                  </a:lnTo>
                  <a:lnTo>
                    <a:pt x="743416" y="326906"/>
                  </a:lnTo>
                  <a:lnTo>
                    <a:pt x="789406" y="308211"/>
                  </a:lnTo>
                  <a:lnTo>
                    <a:pt x="834860" y="288206"/>
                  </a:lnTo>
                  <a:lnTo>
                    <a:pt x="879750" y="266901"/>
                  </a:lnTo>
                  <a:lnTo>
                    <a:pt x="924046" y="244306"/>
                  </a:lnTo>
                  <a:lnTo>
                    <a:pt x="967719" y="220432"/>
                  </a:lnTo>
                  <a:lnTo>
                    <a:pt x="1010739" y="195290"/>
                  </a:lnTo>
                  <a:lnTo>
                    <a:pt x="1053078" y="168889"/>
                  </a:lnTo>
                  <a:lnTo>
                    <a:pt x="1094706" y="141239"/>
                  </a:lnTo>
                  <a:lnTo>
                    <a:pt x="1135594" y="112352"/>
                  </a:lnTo>
                  <a:lnTo>
                    <a:pt x="1175714" y="82237"/>
                  </a:lnTo>
                  <a:lnTo>
                    <a:pt x="1282343" y="0"/>
                  </a:lnTo>
                  <a:lnTo>
                    <a:pt x="1388973" y="82237"/>
                  </a:lnTo>
                  <a:lnTo>
                    <a:pt x="1429092" y="112352"/>
                  </a:lnTo>
                  <a:lnTo>
                    <a:pt x="1469980" y="141239"/>
                  </a:lnTo>
                  <a:lnTo>
                    <a:pt x="1511609" y="168889"/>
                  </a:lnTo>
                  <a:lnTo>
                    <a:pt x="1553947" y="195290"/>
                  </a:lnTo>
                  <a:lnTo>
                    <a:pt x="1596968" y="220432"/>
                  </a:lnTo>
                  <a:lnTo>
                    <a:pt x="1640641" y="244306"/>
                  </a:lnTo>
                  <a:lnTo>
                    <a:pt x="1684937" y="266901"/>
                  </a:lnTo>
                  <a:lnTo>
                    <a:pt x="1729826" y="288206"/>
                  </a:lnTo>
                  <a:lnTo>
                    <a:pt x="1775281" y="308211"/>
                  </a:lnTo>
                  <a:lnTo>
                    <a:pt x="1821271" y="326906"/>
                  </a:lnTo>
                  <a:lnTo>
                    <a:pt x="1867767" y="344281"/>
                  </a:lnTo>
                  <a:lnTo>
                    <a:pt x="1914740" y="360325"/>
                  </a:lnTo>
                  <a:lnTo>
                    <a:pt x="1962161" y="375028"/>
                  </a:lnTo>
                  <a:lnTo>
                    <a:pt x="2010000" y="388380"/>
                  </a:lnTo>
                  <a:lnTo>
                    <a:pt x="2058229" y="400370"/>
                  </a:lnTo>
                  <a:lnTo>
                    <a:pt x="2106818" y="410988"/>
                  </a:lnTo>
                  <a:lnTo>
                    <a:pt x="2155738" y="420223"/>
                  </a:lnTo>
                  <a:lnTo>
                    <a:pt x="2204960" y="428066"/>
                  </a:lnTo>
                  <a:lnTo>
                    <a:pt x="2254455" y="434507"/>
                  </a:lnTo>
                  <a:lnTo>
                    <a:pt x="2304192" y="439534"/>
                  </a:lnTo>
                  <a:lnTo>
                    <a:pt x="2354144" y="443137"/>
                  </a:lnTo>
                  <a:lnTo>
                    <a:pt x="2404281" y="445307"/>
                  </a:lnTo>
                  <a:lnTo>
                    <a:pt x="2454573" y="446032"/>
                  </a:lnTo>
                  <a:close/>
                </a:path>
                <a:path w="2564765" h="2673984">
                  <a:moveTo>
                    <a:pt x="2053275" y="2673508"/>
                  </a:moveTo>
                  <a:lnTo>
                    <a:pt x="511515" y="2673508"/>
                  </a:lnTo>
                  <a:lnTo>
                    <a:pt x="487287" y="2646689"/>
                  </a:lnTo>
                  <a:lnTo>
                    <a:pt x="455711" y="2609937"/>
                  </a:lnTo>
                  <a:lnTo>
                    <a:pt x="425091" y="2572453"/>
                  </a:lnTo>
                  <a:lnTo>
                    <a:pt x="395437" y="2534255"/>
                  </a:lnTo>
                  <a:lnTo>
                    <a:pt x="366760" y="2495364"/>
                  </a:lnTo>
                  <a:lnTo>
                    <a:pt x="339072" y="2455800"/>
                  </a:lnTo>
                  <a:lnTo>
                    <a:pt x="312383" y="2415583"/>
                  </a:lnTo>
                  <a:lnTo>
                    <a:pt x="286705" y="2374733"/>
                  </a:lnTo>
                  <a:lnTo>
                    <a:pt x="262050" y="2333269"/>
                  </a:lnTo>
                  <a:lnTo>
                    <a:pt x="238427" y="2291212"/>
                  </a:lnTo>
                  <a:lnTo>
                    <a:pt x="215848" y="2248582"/>
                  </a:lnTo>
                  <a:lnTo>
                    <a:pt x="194325" y="2205398"/>
                  </a:lnTo>
                  <a:lnTo>
                    <a:pt x="173868" y="2161681"/>
                  </a:lnTo>
                  <a:lnTo>
                    <a:pt x="154488" y="2117450"/>
                  </a:lnTo>
                  <a:lnTo>
                    <a:pt x="136197" y="2072726"/>
                  </a:lnTo>
                  <a:lnTo>
                    <a:pt x="119005" y="2027529"/>
                  </a:lnTo>
                  <a:lnTo>
                    <a:pt x="102924" y="1981877"/>
                  </a:lnTo>
                  <a:lnTo>
                    <a:pt x="87965" y="1935793"/>
                  </a:lnTo>
                  <a:lnTo>
                    <a:pt x="74139" y="1889294"/>
                  </a:lnTo>
                  <a:lnTo>
                    <a:pt x="61457" y="1842402"/>
                  </a:lnTo>
                  <a:lnTo>
                    <a:pt x="49930" y="1795136"/>
                  </a:lnTo>
                  <a:lnTo>
                    <a:pt x="39569" y="1747516"/>
                  </a:lnTo>
                  <a:lnTo>
                    <a:pt x="30385" y="1699563"/>
                  </a:lnTo>
                  <a:lnTo>
                    <a:pt x="22390" y="1651295"/>
                  </a:lnTo>
                  <a:lnTo>
                    <a:pt x="15595" y="1602734"/>
                  </a:lnTo>
                  <a:lnTo>
                    <a:pt x="10010" y="1553899"/>
                  </a:lnTo>
                  <a:lnTo>
                    <a:pt x="5647" y="1504810"/>
                  </a:lnTo>
                  <a:lnTo>
                    <a:pt x="2517" y="1455486"/>
                  </a:lnTo>
                  <a:lnTo>
                    <a:pt x="630" y="1405949"/>
                  </a:lnTo>
                  <a:lnTo>
                    <a:pt x="0" y="1356250"/>
                  </a:lnTo>
                  <a:lnTo>
                    <a:pt x="0" y="446032"/>
                  </a:lnTo>
                  <a:lnTo>
                    <a:pt x="2564687" y="446032"/>
                  </a:lnTo>
                  <a:lnTo>
                    <a:pt x="2564687" y="1356250"/>
                  </a:lnTo>
                  <a:lnTo>
                    <a:pt x="2564056" y="1405998"/>
                  </a:lnTo>
                  <a:lnTo>
                    <a:pt x="2562170" y="1455579"/>
                  </a:lnTo>
                  <a:lnTo>
                    <a:pt x="2559040" y="1504941"/>
                  </a:lnTo>
                  <a:lnTo>
                    <a:pt x="2554677" y="1554065"/>
                  </a:lnTo>
                  <a:lnTo>
                    <a:pt x="2549092" y="1602931"/>
                  </a:lnTo>
                  <a:lnTo>
                    <a:pt x="2542296" y="1651518"/>
                  </a:lnTo>
                  <a:lnTo>
                    <a:pt x="2534301" y="1699808"/>
                  </a:lnTo>
                  <a:lnTo>
                    <a:pt x="2525118" y="1747780"/>
                  </a:lnTo>
                  <a:lnTo>
                    <a:pt x="2514757" y="1795415"/>
                  </a:lnTo>
                  <a:lnTo>
                    <a:pt x="2503230" y="1842693"/>
                  </a:lnTo>
                  <a:lnTo>
                    <a:pt x="2490548" y="1889594"/>
                  </a:lnTo>
                  <a:lnTo>
                    <a:pt x="2476722" y="1936099"/>
                  </a:lnTo>
                  <a:lnTo>
                    <a:pt x="2461763" y="1982187"/>
                  </a:lnTo>
                  <a:lnTo>
                    <a:pt x="2445682" y="2027838"/>
                  </a:lnTo>
                  <a:lnTo>
                    <a:pt x="2428490" y="2073034"/>
                  </a:lnTo>
                  <a:lnTo>
                    <a:pt x="2410199" y="2117754"/>
                  </a:lnTo>
                  <a:lnTo>
                    <a:pt x="2390819" y="2161978"/>
                  </a:lnTo>
                  <a:lnTo>
                    <a:pt x="2370362" y="2205687"/>
                  </a:lnTo>
                  <a:lnTo>
                    <a:pt x="2348838" y="2248861"/>
                  </a:lnTo>
                  <a:lnTo>
                    <a:pt x="2326260" y="2291480"/>
                  </a:lnTo>
                  <a:lnTo>
                    <a:pt x="2302637" y="2333524"/>
                  </a:lnTo>
                  <a:lnTo>
                    <a:pt x="2277981" y="2374974"/>
                  </a:lnTo>
                  <a:lnTo>
                    <a:pt x="2252303" y="2415809"/>
                  </a:lnTo>
                  <a:lnTo>
                    <a:pt x="2225615" y="2456011"/>
                  </a:lnTo>
                  <a:lnTo>
                    <a:pt x="2197927" y="2495558"/>
                  </a:lnTo>
                  <a:lnTo>
                    <a:pt x="2169250" y="2534432"/>
                  </a:lnTo>
                  <a:lnTo>
                    <a:pt x="2139596" y="2572613"/>
                  </a:lnTo>
                  <a:lnTo>
                    <a:pt x="2108975" y="2610081"/>
                  </a:lnTo>
                  <a:lnTo>
                    <a:pt x="2077399" y="2646816"/>
                  </a:lnTo>
                  <a:lnTo>
                    <a:pt x="2053275" y="2673508"/>
                  </a:lnTo>
                  <a:close/>
                </a:path>
              </a:pathLst>
            </a:custGeom>
            <a:solidFill>
              <a:srgbClr val="E99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525214" y="7892261"/>
              <a:ext cx="2118995" cy="2395220"/>
            </a:xfrm>
            <a:custGeom>
              <a:avLst/>
              <a:gdLst/>
              <a:ahLst/>
              <a:cxnLst/>
              <a:rect l="l" t="t" r="r" b="b"/>
              <a:pathLst>
                <a:path w="2118994" h="2395220">
                  <a:moveTo>
                    <a:pt x="2099141" y="390278"/>
                  </a:moveTo>
                  <a:lnTo>
                    <a:pt x="19513" y="390278"/>
                  </a:lnTo>
                  <a:lnTo>
                    <a:pt x="69222" y="389488"/>
                  </a:lnTo>
                  <a:lnTo>
                    <a:pt x="118762" y="387127"/>
                  </a:lnTo>
                  <a:lnTo>
                    <a:pt x="168101" y="383207"/>
                  </a:lnTo>
                  <a:lnTo>
                    <a:pt x="217202" y="377740"/>
                  </a:lnTo>
                  <a:lnTo>
                    <a:pt x="266032" y="370738"/>
                  </a:lnTo>
                  <a:lnTo>
                    <a:pt x="314555" y="362214"/>
                  </a:lnTo>
                  <a:lnTo>
                    <a:pt x="362737" y="352180"/>
                  </a:lnTo>
                  <a:lnTo>
                    <a:pt x="410542" y="340647"/>
                  </a:lnTo>
                  <a:lnTo>
                    <a:pt x="457937" y="327628"/>
                  </a:lnTo>
                  <a:lnTo>
                    <a:pt x="504886" y="313135"/>
                  </a:lnTo>
                  <a:lnTo>
                    <a:pt x="551354" y="297181"/>
                  </a:lnTo>
                  <a:lnTo>
                    <a:pt x="597308" y="279778"/>
                  </a:lnTo>
                  <a:lnTo>
                    <a:pt x="642711" y="260937"/>
                  </a:lnTo>
                  <a:lnTo>
                    <a:pt x="687530" y="240671"/>
                  </a:lnTo>
                  <a:lnTo>
                    <a:pt x="731729" y="218993"/>
                  </a:lnTo>
                  <a:lnTo>
                    <a:pt x="775274" y="195914"/>
                  </a:lnTo>
                  <a:lnTo>
                    <a:pt x="818130" y="171446"/>
                  </a:lnTo>
                  <a:lnTo>
                    <a:pt x="860262" y="145602"/>
                  </a:lnTo>
                  <a:lnTo>
                    <a:pt x="901636" y="118394"/>
                  </a:lnTo>
                  <a:lnTo>
                    <a:pt x="942216" y="89835"/>
                  </a:lnTo>
                  <a:lnTo>
                    <a:pt x="981968" y="59935"/>
                  </a:lnTo>
                  <a:lnTo>
                    <a:pt x="1059327" y="0"/>
                  </a:lnTo>
                  <a:lnTo>
                    <a:pt x="1136686" y="59935"/>
                  </a:lnTo>
                  <a:lnTo>
                    <a:pt x="1176438" y="89835"/>
                  </a:lnTo>
                  <a:lnTo>
                    <a:pt x="1217019" y="118394"/>
                  </a:lnTo>
                  <a:lnTo>
                    <a:pt x="1258392" y="145602"/>
                  </a:lnTo>
                  <a:lnTo>
                    <a:pt x="1300524" y="171446"/>
                  </a:lnTo>
                  <a:lnTo>
                    <a:pt x="1343380" y="195914"/>
                  </a:lnTo>
                  <a:lnTo>
                    <a:pt x="1386925" y="218993"/>
                  </a:lnTo>
                  <a:lnTo>
                    <a:pt x="1431125" y="240671"/>
                  </a:lnTo>
                  <a:lnTo>
                    <a:pt x="1475943" y="260937"/>
                  </a:lnTo>
                  <a:lnTo>
                    <a:pt x="1521347" y="279778"/>
                  </a:lnTo>
                  <a:lnTo>
                    <a:pt x="1567300" y="297181"/>
                  </a:lnTo>
                  <a:lnTo>
                    <a:pt x="1613769" y="313135"/>
                  </a:lnTo>
                  <a:lnTo>
                    <a:pt x="1660718" y="327628"/>
                  </a:lnTo>
                  <a:lnTo>
                    <a:pt x="1708112" y="340647"/>
                  </a:lnTo>
                  <a:lnTo>
                    <a:pt x="1755918" y="352180"/>
                  </a:lnTo>
                  <a:lnTo>
                    <a:pt x="1804100" y="362214"/>
                  </a:lnTo>
                  <a:lnTo>
                    <a:pt x="1852623" y="370738"/>
                  </a:lnTo>
                  <a:lnTo>
                    <a:pt x="1901452" y="377740"/>
                  </a:lnTo>
                  <a:lnTo>
                    <a:pt x="1950554" y="383207"/>
                  </a:lnTo>
                  <a:lnTo>
                    <a:pt x="1999892" y="387127"/>
                  </a:lnTo>
                  <a:lnTo>
                    <a:pt x="2049433" y="389488"/>
                  </a:lnTo>
                  <a:lnTo>
                    <a:pt x="2099141" y="390278"/>
                  </a:lnTo>
                  <a:close/>
                </a:path>
                <a:path w="2118994" h="2395220">
                  <a:moveTo>
                    <a:pt x="1529205" y="2394738"/>
                  </a:moveTo>
                  <a:lnTo>
                    <a:pt x="590232" y="2394738"/>
                  </a:lnTo>
                  <a:lnTo>
                    <a:pt x="566814" y="2373931"/>
                  </a:lnTo>
                  <a:lnTo>
                    <a:pt x="531474" y="2340723"/>
                  </a:lnTo>
                  <a:lnTo>
                    <a:pt x="497148" y="2306619"/>
                  </a:lnTo>
                  <a:lnTo>
                    <a:pt x="463847" y="2271643"/>
                  </a:lnTo>
                  <a:lnTo>
                    <a:pt x="431586" y="2235819"/>
                  </a:lnTo>
                  <a:lnTo>
                    <a:pt x="400376" y="2199173"/>
                  </a:lnTo>
                  <a:lnTo>
                    <a:pt x="370232" y="2161730"/>
                  </a:lnTo>
                  <a:lnTo>
                    <a:pt x="341166" y="2123513"/>
                  </a:lnTo>
                  <a:lnTo>
                    <a:pt x="313190" y="2084548"/>
                  </a:lnTo>
                  <a:lnTo>
                    <a:pt x="286319" y="2044859"/>
                  </a:lnTo>
                  <a:lnTo>
                    <a:pt x="260565" y="2004471"/>
                  </a:lnTo>
                  <a:lnTo>
                    <a:pt x="235940" y="1963409"/>
                  </a:lnTo>
                  <a:lnTo>
                    <a:pt x="212458" y="1921696"/>
                  </a:lnTo>
                  <a:lnTo>
                    <a:pt x="190132" y="1879359"/>
                  </a:lnTo>
                  <a:lnTo>
                    <a:pt x="168975" y="1836421"/>
                  </a:lnTo>
                  <a:lnTo>
                    <a:pt x="148999" y="1792908"/>
                  </a:lnTo>
                  <a:lnTo>
                    <a:pt x="130219" y="1748844"/>
                  </a:lnTo>
                  <a:lnTo>
                    <a:pt x="112646" y="1704253"/>
                  </a:lnTo>
                  <a:lnTo>
                    <a:pt x="96293" y="1659161"/>
                  </a:lnTo>
                  <a:lnTo>
                    <a:pt x="81175" y="1613591"/>
                  </a:lnTo>
                  <a:lnTo>
                    <a:pt x="67303" y="1567569"/>
                  </a:lnTo>
                  <a:lnTo>
                    <a:pt x="54690" y="1521120"/>
                  </a:lnTo>
                  <a:lnTo>
                    <a:pt x="43350" y="1474267"/>
                  </a:lnTo>
                  <a:lnTo>
                    <a:pt x="33296" y="1427037"/>
                  </a:lnTo>
                  <a:lnTo>
                    <a:pt x="24540" y="1379452"/>
                  </a:lnTo>
                  <a:lnTo>
                    <a:pt x="17096" y="1331539"/>
                  </a:lnTo>
                  <a:lnTo>
                    <a:pt x="10976" y="1283321"/>
                  </a:lnTo>
                  <a:lnTo>
                    <a:pt x="6193" y="1234824"/>
                  </a:lnTo>
                  <a:lnTo>
                    <a:pt x="2761" y="1186072"/>
                  </a:lnTo>
                  <a:lnTo>
                    <a:pt x="692" y="1137089"/>
                  </a:lnTo>
                  <a:lnTo>
                    <a:pt x="0" y="1087901"/>
                  </a:lnTo>
                  <a:lnTo>
                    <a:pt x="0" y="390278"/>
                  </a:lnTo>
                  <a:lnTo>
                    <a:pt x="2118655" y="390278"/>
                  </a:lnTo>
                  <a:lnTo>
                    <a:pt x="2118655" y="1087901"/>
                  </a:lnTo>
                  <a:lnTo>
                    <a:pt x="2117963" y="1137147"/>
                  </a:lnTo>
                  <a:lnTo>
                    <a:pt x="2115894" y="1186185"/>
                  </a:lnTo>
                  <a:lnTo>
                    <a:pt x="2112462" y="1234988"/>
                  </a:lnTo>
                  <a:lnTo>
                    <a:pt x="2107679" y="1283534"/>
                  </a:lnTo>
                  <a:lnTo>
                    <a:pt x="2101559" y="1331797"/>
                  </a:lnTo>
                  <a:lnTo>
                    <a:pt x="2094115" y="1379753"/>
                  </a:lnTo>
                  <a:lnTo>
                    <a:pt x="2085359" y="1427377"/>
                  </a:lnTo>
                  <a:lnTo>
                    <a:pt x="2075304" y="1474644"/>
                  </a:lnTo>
                  <a:lnTo>
                    <a:pt x="2063964" y="1521531"/>
                  </a:lnTo>
                  <a:lnTo>
                    <a:pt x="2051352" y="1568012"/>
                  </a:lnTo>
                  <a:lnTo>
                    <a:pt x="2037480" y="1614063"/>
                  </a:lnTo>
                  <a:lnTo>
                    <a:pt x="2022361" y="1659660"/>
                  </a:lnTo>
                  <a:lnTo>
                    <a:pt x="2006009" y="1704777"/>
                  </a:lnTo>
                  <a:lnTo>
                    <a:pt x="1988436" y="1749390"/>
                  </a:lnTo>
                  <a:lnTo>
                    <a:pt x="1969655" y="1793475"/>
                  </a:lnTo>
                  <a:lnTo>
                    <a:pt x="1949680" y="1837007"/>
                  </a:lnTo>
                  <a:lnTo>
                    <a:pt x="1928522" y="1879961"/>
                  </a:lnTo>
                  <a:lnTo>
                    <a:pt x="1906196" y="1922313"/>
                  </a:lnTo>
                  <a:lnTo>
                    <a:pt x="1882715" y="1964039"/>
                  </a:lnTo>
                  <a:lnTo>
                    <a:pt x="1858090" y="2005113"/>
                  </a:lnTo>
                  <a:lnTo>
                    <a:pt x="1832335" y="2045511"/>
                  </a:lnTo>
                  <a:lnTo>
                    <a:pt x="1805464" y="2085209"/>
                  </a:lnTo>
                  <a:lnTo>
                    <a:pt x="1777489" y="2124182"/>
                  </a:lnTo>
                  <a:lnTo>
                    <a:pt x="1748422" y="2162405"/>
                  </a:lnTo>
                  <a:lnTo>
                    <a:pt x="1718278" y="2199854"/>
                  </a:lnTo>
                  <a:lnTo>
                    <a:pt x="1687069" y="2236504"/>
                  </a:lnTo>
                  <a:lnTo>
                    <a:pt x="1654807" y="2272331"/>
                  </a:lnTo>
                  <a:lnTo>
                    <a:pt x="1621507" y="2307310"/>
                  </a:lnTo>
                  <a:lnTo>
                    <a:pt x="1587180" y="2341417"/>
                  </a:lnTo>
                  <a:lnTo>
                    <a:pt x="1551841" y="2374626"/>
                  </a:lnTo>
                  <a:lnTo>
                    <a:pt x="1529205" y="2394738"/>
                  </a:lnTo>
                  <a:close/>
                </a:path>
              </a:pathLst>
            </a:custGeom>
            <a:solidFill>
              <a:srgbClr val="F5B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971241" y="8617177"/>
              <a:ext cx="1226820" cy="1226820"/>
            </a:xfrm>
            <a:custGeom>
              <a:avLst/>
              <a:gdLst/>
              <a:ahLst/>
              <a:cxnLst/>
              <a:rect l="l" t="t" r="r" b="b"/>
              <a:pathLst>
                <a:path w="1226819" h="1226820">
                  <a:moveTo>
                    <a:pt x="1226591" y="445770"/>
                  </a:moveTo>
                  <a:lnTo>
                    <a:pt x="780554" y="445770"/>
                  </a:lnTo>
                  <a:lnTo>
                    <a:pt x="780554" y="0"/>
                  </a:lnTo>
                  <a:lnTo>
                    <a:pt x="446036" y="0"/>
                  </a:lnTo>
                  <a:lnTo>
                    <a:pt x="446036" y="445770"/>
                  </a:lnTo>
                  <a:lnTo>
                    <a:pt x="0" y="445770"/>
                  </a:lnTo>
                  <a:lnTo>
                    <a:pt x="0" y="781050"/>
                  </a:lnTo>
                  <a:lnTo>
                    <a:pt x="446036" y="781050"/>
                  </a:lnTo>
                  <a:lnTo>
                    <a:pt x="446036" y="1226820"/>
                  </a:lnTo>
                  <a:lnTo>
                    <a:pt x="780554" y="1226820"/>
                  </a:lnTo>
                  <a:lnTo>
                    <a:pt x="780554" y="781050"/>
                  </a:lnTo>
                  <a:lnTo>
                    <a:pt x="1226591" y="781050"/>
                  </a:lnTo>
                  <a:lnTo>
                    <a:pt x="1226591" y="445770"/>
                  </a:lnTo>
                  <a:close/>
                </a:path>
              </a:pathLst>
            </a:custGeom>
            <a:solidFill>
              <a:srgbClr val="E99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51796" y="7613497"/>
              <a:ext cx="1536700" cy="2673985"/>
            </a:xfrm>
            <a:custGeom>
              <a:avLst/>
              <a:gdLst/>
              <a:ahLst/>
              <a:cxnLst/>
              <a:rect l="l" t="t" r="r" b="b"/>
              <a:pathLst>
                <a:path w="1536700" h="2673984">
                  <a:moveTo>
                    <a:pt x="1536204" y="2539073"/>
                  </a:moveTo>
                  <a:lnTo>
                    <a:pt x="1522095" y="2524963"/>
                  </a:lnTo>
                  <a:lnTo>
                    <a:pt x="1436370" y="2610688"/>
                  </a:lnTo>
                  <a:lnTo>
                    <a:pt x="1413764" y="2597112"/>
                  </a:lnTo>
                  <a:lnTo>
                    <a:pt x="1389849" y="2585770"/>
                  </a:lnTo>
                  <a:lnTo>
                    <a:pt x="1364627" y="2576779"/>
                  </a:lnTo>
                  <a:lnTo>
                    <a:pt x="1338097" y="2570264"/>
                  </a:lnTo>
                  <a:lnTo>
                    <a:pt x="1338097" y="2453182"/>
                  </a:lnTo>
                  <a:lnTo>
                    <a:pt x="1226591" y="2453182"/>
                  </a:lnTo>
                  <a:lnTo>
                    <a:pt x="1226591" y="2570264"/>
                  </a:lnTo>
                  <a:lnTo>
                    <a:pt x="1200365" y="2576868"/>
                  </a:lnTo>
                  <a:lnTo>
                    <a:pt x="1175105" y="2586037"/>
                  </a:lnTo>
                  <a:lnTo>
                    <a:pt x="1151026" y="2597416"/>
                  </a:lnTo>
                  <a:lnTo>
                    <a:pt x="1128331" y="2610688"/>
                  </a:lnTo>
                  <a:lnTo>
                    <a:pt x="1042606" y="2524963"/>
                  </a:lnTo>
                  <a:lnTo>
                    <a:pt x="963853" y="2603716"/>
                  </a:lnTo>
                  <a:lnTo>
                    <a:pt x="1033640" y="2673502"/>
                  </a:lnTo>
                  <a:lnTo>
                    <a:pt x="1531048" y="2673502"/>
                  </a:lnTo>
                  <a:lnTo>
                    <a:pt x="1536204" y="2668359"/>
                  </a:lnTo>
                  <a:lnTo>
                    <a:pt x="1536204" y="2610688"/>
                  </a:lnTo>
                  <a:lnTo>
                    <a:pt x="1536204" y="2539073"/>
                  </a:lnTo>
                  <a:close/>
                </a:path>
                <a:path w="1536700" h="2673984">
                  <a:moveTo>
                    <a:pt x="1536204" y="1839887"/>
                  </a:moveTo>
                  <a:lnTo>
                    <a:pt x="1449603" y="1839887"/>
                  </a:lnTo>
                  <a:lnTo>
                    <a:pt x="1449603" y="1905393"/>
                  </a:lnTo>
                  <a:lnTo>
                    <a:pt x="1438452" y="1909572"/>
                  </a:lnTo>
                  <a:lnTo>
                    <a:pt x="1433576" y="1912366"/>
                  </a:lnTo>
                  <a:lnTo>
                    <a:pt x="1377823" y="1856613"/>
                  </a:lnTo>
                  <a:lnTo>
                    <a:pt x="1299070" y="1935365"/>
                  </a:lnTo>
                  <a:lnTo>
                    <a:pt x="1354823" y="1991118"/>
                  </a:lnTo>
                  <a:lnTo>
                    <a:pt x="1352042" y="1996694"/>
                  </a:lnTo>
                  <a:lnTo>
                    <a:pt x="1349946" y="2001570"/>
                  </a:lnTo>
                  <a:lnTo>
                    <a:pt x="1347863" y="2007146"/>
                  </a:lnTo>
                  <a:lnTo>
                    <a:pt x="1282344" y="2007146"/>
                  </a:lnTo>
                  <a:lnTo>
                    <a:pt x="1282344" y="2118652"/>
                  </a:lnTo>
                  <a:lnTo>
                    <a:pt x="1347863" y="2118652"/>
                  </a:lnTo>
                  <a:lnTo>
                    <a:pt x="1352042" y="2129802"/>
                  </a:lnTo>
                  <a:lnTo>
                    <a:pt x="1354823" y="2134679"/>
                  </a:lnTo>
                  <a:lnTo>
                    <a:pt x="1299070" y="2190432"/>
                  </a:lnTo>
                  <a:lnTo>
                    <a:pt x="1377823" y="2269185"/>
                  </a:lnTo>
                  <a:lnTo>
                    <a:pt x="1433576" y="2213432"/>
                  </a:lnTo>
                  <a:lnTo>
                    <a:pt x="1439151" y="2216226"/>
                  </a:lnTo>
                  <a:lnTo>
                    <a:pt x="1444028" y="2218321"/>
                  </a:lnTo>
                  <a:lnTo>
                    <a:pt x="1449603" y="2220404"/>
                  </a:lnTo>
                  <a:lnTo>
                    <a:pt x="1449603" y="2285911"/>
                  </a:lnTo>
                  <a:lnTo>
                    <a:pt x="1536204" y="2285911"/>
                  </a:lnTo>
                  <a:lnTo>
                    <a:pt x="1536204" y="1839887"/>
                  </a:lnTo>
                  <a:close/>
                </a:path>
                <a:path w="1536700" h="2673984">
                  <a:moveTo>
                    <a:pt x="1536204" y="255358"/>
                  </a:moveTo>
                  <a:lnTo>
                    <a:pt x="1533245" y="250888"/>
                  </a:lnTo>
                  <a:lnTo>
                    <a:pt x="1494167" y="225018"/>
                  </a:lnTo>
                  <a:lnTo>
                    <a:pt x="1449603" y="216395"/>
                  </a:lnTo>
                  <a:lnTo>
                    <a:pt x="1405051" y="225018"/>
                  </a:lnTo>
                  <a:lnTo>
                    <a:pt x="1365973" y="250888"/>
                  </a:lnTo>
                  <a:lnTo>
                    <a:pt x="1274686" y="342887"/>
                  </a:lnTo>
                  <a:lnTo>
                    <a:pt x="1270381" y="340106"/>
                  </a:lnTo>
                  <a:lnTo>
                    <a:pt x="1233932" y="316484"/>
                  </a:lnTo>
                  <a:lnTo>
                    <a:pt x="1191260" y="293090"/>
                  </a:lnTo>
                  <a:lnTo>
                    <a:pt x="1146797" y="272846"/>
                  </a:lnTo>
                  <a:lnTo>
                    <a:pt x="1100709" y="255854"/>
                  </a:lnTo>
                  <a:lnTo>
                    <a:pt x="1053147" y="242214"/>
                  </a:lnTo>
                  <a:lnTo>
                    <a:pt x="1004277" y="232079"/>
                  </a:lnTo>
                  <a:lnTo>
                    <a:pt x="1004277" y="111506"/>
                  </a:lnTo>
                  <a:lnTo>
                    <a:pt x="995476" y="68211"/>
                  </a:lnTo>
                  <a:lnTo>
                    <a:pt x="971511" y="32753"/>
                  </a:lnTo>
                  <a:lnTo>
                    <a:pt x="936066" y="8801"/>
                  </a:lnTo>
                  <a:lnTo>
                    <a:pt x="892759" y="0"/>
                  </a:lnTo>
                  <a:lnTo>
                    <a:pt x="849464" y="8801"/>
                  </a:lnTo>
                  <a:lnTo>
                    <a:pt x="814006" y="32753"/>
                  </a:lnTo>
                  <a:lnTo>
                    <a:pt x="790054" y="68211"/>
                  </a:lnTo>
                  <a:lnTo>
                    <a:pt x="781253" y="111506"/>
                  </a:lnTo>
                  <a:lnTo>
                    <a:pt x="781253" y="232079"/>
                  </a:lnTo>
                  <a:lnTo>
                    <a:pt x="734174" y="241757"/>
                  </a:lnTo>
                  <a:lnTo>
                    <a:pt x="688441" y="254660"/>
                  </a:lnTo>
                  <a:lnTo>
                    <a:pt x="644131" y="270662"/>
                  </a:lnTo>
                  <a:lnTo>
                    <a:pt x="601345" y="289636"/>
                  </a:lnTo>
                  <a:lnTo>
                    <a:pt x="560146" y="311429"/>
                  </a:lnTo>
                  <a:lnTo>
                    <a:pt x="520611" y="335915"/>
                  </a:lnTo>
                  <a:lnTo>
                    <a:pt x="514337" y="340106"/>
                  </a:lnTo>
                  <a:lnTo>
                    <a:pt x="506666" y="339407"/>
                  </a:lnTo>
                  <a:lnTo>
                    <a:pt x="418160" y="250888"/>
                  </a:lnTo>
                  <a:lnTo>
                    <a:pt x="379082" y="225018"/>
                  </a:lnTo>
                  <a:lnTo>
                    <a:pt x="334530" y="216395"/>
                  </a:lnTo>
                  <a:lnTo>
                    <a:pt x="289966" y="225018"/>
                  </a:lnTo>
                  <a:lnTo>
                    <a:pt x="250901" y="250888"/>
                  </a:lnTo>
                  <a:lnTo>
                    <a:pt x="225018" y="289966"/>
                  </a:lnTo>
                  <a:lnTo>
                    <a:pt x="216395" y="334530"/>
                  </a:lnTo>
                  <a:lnTo>
                    <a:pt x="225018" y="379082"/>
                  </a:lnTo>
                  <a:lnTo>
                    <a:pt x="250901" y="418160"/>
                  </a:lnTo>
                  <a:lnTo>
                    <a:pt x="342887" y="510146"/>
                  </a:lnTo>
                  <a:lnTo>
                    <a:pt x="316484" y="550887"/>
                  </a:lnTo>
                  <a:lnTo>
                    <a:pt x="293103" y="593572"/>
                  </a:lnTo>
                  <a:lnTo>
                    <a:pt x="272846" y="638035"/>
                  </a:lnTo>
                  <a:lnTo>
                    <a:pt x="255854" y="684123"/>
                  </a:lnTo>
                  <a:lnTo>
                    <a:pt x="242227" y="731685"/>
                  </a:lnTo>
                  <a:lnTo>
                    <a:pt x="232079" y="780554"/>
                  </a:lnTo>
                  <a:lnTo>
                    <a:pt x="111506" y="780554"/>
                  </a:lnTo>
                  <a:lnTo>
                    <a:pt x="68211" y="789355"/>
                  </a:lnTo>
                  <a:lnTo>
                    <a:pt x="32753" y="813308"/>
                  </a:lnTo>
                  <a:lnTo>
                    <a:pt x="8801" y="848766"/>
                  </a:lnTo>
                  <a:lnTo>
                    <a:pt x="0" y="892060"/>
                  </a:lnTo>
                  <a:lnTo>
                    <a:pt x="8801" y="935367"/>
                  </a:lnTo>
                  <a:lnTo>
                    <a:pt x="32753" y="970813"/>
                  </a:lnTo>
                  <a:lnTo>
                    <a:pt x="68211" y="994778"/>
                  </a:lnTo>
                  <a:lnTo>
                    <a:pt x="111506" y="1003579"/>
                  </a:lnTo>
                  <a:lnTo>
                    <a:pt x="232079" y="1003579"/>
                  </a:lnTo>
                  <a:lnTo>
                    <a:pt x="242277" y="1052449"/>
                  </a:lnTo>
                  <a:lnTo>
                    <a:pt x="256006" y="1100010"/>
                  </a:lnTo>
                  <a:lnTo>
                    <a:pt x="273113" y="1146098"/>
                  </a:lnTo>
                  <a:lnTo>
                    <a:pt x="293408" y="1190561"/>
                  </a:lnTo>
                  <a:lnTo>
                    <a:pt x="316725" y="1233233"/>
                  </a:lnTo>
                  <a:lnTo>
                    <a:pt x="342887" y="1273975"/>
                  </a:lnTo>
                  <a:lnTo>
                    <a:pt x="250901" y="1365973"/>
                  </a:lnTo>
                  <a:lnTo>
                    <a:pt x="225018" y="1405051"/>
                  </a:lnTo>
                  <a:lnTo>
                    <a:pt x="216395" y="1449603"/>
                  </a:lnTo>
                  <a:lnTo>
                    <a:pt x="225018" y="1494167"/>
                  </a:lnTo>
                  <a:lnTo>
                    <a:pt x="250901" y="1533232"/>
                  </a:lnTo>
                  <a:lnTo>
                    <a:pt x="289966" y="1559115"/>
                  </a:lnTo>
                  <a:lnTo>
                    <a:pt x="334530" y="1567738"/>
                  </a:lnTo>
                  <a:lnTo>
                    <a:pt x="379082" y="1559115"/>
                  </a:lnTo>
                  <a:lnTo>
                    <a:pt x="418160" y="1533232"/>
                  </a:lnTo>
                  <a:lnTo>
                    <a:pt x="510159" y="1441246"/>
                  </a:lnTo>
                  <a:lnTo>
                    <a:pt x="550900" y="1467650"/>
                  </a:lnTo>
                  <a:lnTo>
                    <a:pt x="593572" y="1491030"/>
                  </a:lnTo>
                  <a:lnTo>
                    <a:pt x="638035" y="1511287"/>
                  </a:lnTo>
                  <a:lnTo>
                    <a:pt x="684123" y="1528279"/>
                  </a:lnTo>
                  <a:lnTo>
                    <a:pt x="731685" y="1541907"/>
                  </a:lnTo>
                  <a:lnTo>
                    <a:pt x="780554" y="1552054"/>
                  </a:lnTo>
                  <a:lnTo>
                    <a:pt x="780554" y="1672628"/>
                  </a:lnTo>
                  <a:lnTo>
                    <a:pt x="789355" y="1715922"/>
                  </a:lnTo>
                  <a:lnTo>
                    <a:pt x="813320" y="1751380"/>
                  </a:lnTo>
                  <a:lnTo>
                    <a:pt x="848766" y="1775333"/>
                  </a:lnTo>
                  <a:lnTo>
                    <a:pt x="892073" y="1784134"/>
                  </a:lnTo>
                  <a:lnTo>
                    <a:pt x="935367" y="1775333"/>
                  </a:lnTo>
                  <a:lnTo>
                    <a:pt x="970826" y="1751380"/>
                  </a:lnTo>
                  <a:lnTo>
                    <a:pt x="994778" y="1715922"/>
                  </a:lnTo>
                  <a:lnTo>
                    <a:pt x="1003579" y="1672628"/>
                  </a:lnTo>
                  <a:lnTo>
                    <a:pt x="1003579" y="1552054"/>
                  </a:lnTo>
                  <a:lnTo>
                    <a:pt x="1052449" y="1541856"/>
                  </a:lnTo>
                  <a:lnTo>
                    <a:pt x="1100010" y="1528127"/>
                  </a:lnTo>
                  <a:lnTo>
                    <a:pt x="1146098" y="1511020"/>
                  </a:lnTo>
                  <a:lnTo>
                    <a:pt x="1190561" y="1490726"/>
                  </a:lnTo>
                  <a:lnTo>
                    <a:pt x="1233233" y="1467408"/>
                  </a:lnTo>
                  <a:lnTo>
                    <a:pt x="1273987" y="1441246"/>
                  </a:lnTo>
                  <a:lnTo>
                    <a:pt x="1365973" y="1533232"/>
                  </a:lnTo>
                  <a:lnTo>
                    <a:pt x="1405051" y="1559115"/>
                  </a:lnTo>
                  <a:lnTo>
                    <a:pt x="1449603" y="1567738"/>
                  </a:lnTo>
                  <a:lnTo>
                    <a:pt x="1494167" y="1559115"/>
                  </a:lnTo>
                  <a:lnTo>
                    <a:pt x="1533245" y="1533232"/>
                  </a:lnTo>
                  <a:lnTo>
                    <a:pt x="1536204" y="1528775"/>
                  </a:lnTo>
                  <a:lnTo>
                    <a:pt x="1536204" y="1441246"/>
                  </a:lnTo>
                  <a:lnTo>
                    <a:pt x="1536204" y="1370444"/>
                  </a:lnTo>
                  <a:lnTo>
                    <a:pt x="1533245" y="1365973"/>
                  </a:lnTo>
                  <a:lnTo>
                    <a:pt x="1441246" y="1273975"/>
                  </a:lnTo>
                  <a:lnTo>
                    <a:pt x="1467650" y="1233284"/>
                  </a:lnTo>
                  <a:lnTo>
                    <a:pt x="1491043" y="1190713"/>
                  </a:lnTo>
                  <a:lnTo>
                    <a:pt x="1511287" y="1146352"/>
                  </a:lnTo>
                  <a:lnTo>
                    <a:pt x="1528279" y="1100315"/>
                  </a:lnTo>
                  <a:lnTo>
                    <a:pt x="1536204" y="1072654"/>
                  </a:lnTo>
                  <a:lnTo>
                    <a:pt x="1536204" y="712063"/>
                  </a:lnTo>
                  <a:lnTo>
                    <a:pt x="1511020" y="638035"/>
                  </a:lnTo>
                  <a:lnTo>
                    <a:pt x="1490726" y="593572"/>
                  </a:lnTo>
                  <a:lnTo>
                    <a:pt x="1467408" y="550887"/>
                  </a:lnTo>
                  <a:lnTo>
                    <a:pt x="1441246" y="510146"/>
                  </a:lnTo>
                  <a:lnTo>
                    <a:pt x="1533245" y="418160"/>
                  </a:lnTo>
                  <a:lnTo>
                    <a:pt x="1536204" y="413689"/>
                  </a:lnTo>
                  <a:lnTo>
                    <a:pt x="1536204" y="342887"/>
                  </a:lnTo>
                  <a:lnTo>
                    <a:pt x="1536204" y="255358"/>
                  </a:lnTo>
                  <a:close/>
                </a:path>
              </a:pathLst>
            </a:custGeom>
            <a:solidFill>
              <a:srgbClr val="E9B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32361" y="8059523"/>
              <a:ext cx="223016" cy="2230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66886" y="8394048"/>
              <a:ext cx="223016" cy="2230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7837" y="8394048"/>
              <a:ext cx="223016" cy="2230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32361" y="8728572"/>
              <a:ext cx="223016" cy="2230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58099" y="0"/>
              <a:ext cx="3228974" cy="2019299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383" y="0"/>
            <a:ext cx="1738418" cy="1790700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585261" y="571500"/>
            <a:ext cx="11147742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tr-TR" sz="6000" spc="685" dirty="0">
                <a:solidFill>
                  <a:srgbClr val="E35C1C"/>
                </a:solidFill>
              </a:rPr>
              <a:t>SUPER IMMUNE BOOSTER</a:t>
            </a:r>
            <a:br>
              <a:rPr lang="tr-TR" sz="4900" spc="685" dirty="0">
                <a:solidFill>
                  <a:srgbClr val="E35C1C"/>
                </a:solidFill>
              </a:rPr>
            </a:br>
            <a:r>
              <a:rPr sz="4800" spc="685" dirty="0" err="1">
                <a:solidFill>
                  <a:srgbClr val="E35C1C"/>
                </a:solidFill>
              </a:rPr>
              <a:t>S</a:t>
            </a:r>
            <a:r>
              <a:rPr sz="4800" spc="-215" dirty="0" err="1">
                <a:solidFill>
                  <a:srgbClr val="E35C1C"/>
                </a:solidFill>
              </a:rPr>
              <a:t>ü</a:t>
            </a:r>
            <a:r>
              <a:rPr sz="4800" spc="-105" dirty="0" err="1">
                <a:solidFill>
                  <a:srgbClr val="E35C1C"/>
                </a:solidFill>
              </a:rPr>
              <a:t>p</a:t>
            </a:r>
            <a:r>
              <a:rPr sz="4800" spc="-235" dirty="0" err="1">
                <a:solidFill>
                  <a:srgbClr val="E35C1C"/>
                </a:solidFill>
              </a:rPr>
              <a:t>e</a:t>
            </a:r>
            <a:r>
              <a:rPr sz="4800" spc="-105" dirty="0" err="1">
                <a:solidFill>
                  <a:srgbClr val="E35C1C"/>
                </a:solidFill>
              </a:rPr>
              <a:t>r</a:t>
            </a:r>
            <a:r>
              <a:rPr sz="4800" spc="-835" dirty="0">
                <a:solidFill>
                  <a:srgbClr val="E35C1C"/>
                </a:solidFill>
              </a:rPr>
              <a:t> </a:t>
            </a:r>
            <a:r>
              <a:rPr sz="4800" spc="229" dirty="0">
                <a:solidFill>
                  <a:srgbClr val="E35C1C"/>
                </a:solidFill>
              </a:rPr>
              <a:t>B</a:t>
            </a:r>
            <a:r>
              <a:rPr sz="4800" spc="-5" dirty="0">
                <a:solidFill>
                  <a:srgbClr val="E35C1C"/>
                </a:solidFill>
              </a:rPr>
              <a:t>a</a:t>
            </a:r>
            <a:r>
              <a:rPr sz="4800" spc="409" dirty="0">
                <a:solidFill>
                  <a:srgbClr val="E35C1C"/>
                </a:solidFill>
              </a:rPr>
              <a:t>ğ</a:t>
            </a:r>
            <a:r>
              <a:rPr sz="4800" spc="-310" dirty="0">
                <a:solidFill>
                  <a:srgbClr val="E35C1C"/>
                </a:solidFill>
              </a:rPr>
              <a:t>ı</a:t>
            </a:r>
            <a:r>
              <a:rPr sz="4800" spc="250" dirty="0">
                <a:solidFill>
                  <a:srgbClr val="E35C1C"/>
                </a:solidFill>
              </a:rPr>
              <a:t>ş</a:t>
            </a:r>
            <a:r>
              <a:rPr sz="4800" spc="-310" dirty="0">
                <a:solidFill>
                  <a:srgbClr val="E35C1C"/>
                </a:solidFill>
              </a:rPr>
              <a:t>ı</a:t>
            </a:r>
            <a:r>
              <a:rPr sz="4800" spc="-45" dirty="0">
                <a:solidFill>
                  <a:srgbClr val="E35C1C"/>
                </a:solidFill>
              </a:rPr>
              <a:t>k</a:t>
            </a:r>
            <a:r>
              <a:rPr sz="4800" spc="-55" dirty="0">
                <a:solidFill>
                  <a:srgbClr val="E35C1C"/>
                </a:solidFill>
              </a:rPr>
              <a:t>l</a:t>
            </a:r>
            <a:r>
              <a:rPr sz="4800" spc="-310" dirty="0">
                <a:solidFill>
                  <a:srgbClr val="E35C1C"/>
                </a:solidFill>
              </a:rPr>
              <a:t>ı</a:t>
            </a:r>
            <a:r>
              <a:rPr sz="4800" spc="155" dirty="0">
                <a:solidFill>
                  <a:srgbClr val="E35C1C"/>
                </a:solidFill>
              </a:rPr>
              <a:t>k</a:t>
            </a:r>
            <a:r>
              <a:rPr sz="4800" spc="-835" dirty="0">
                <a:solidFill>
                  <a:srgbClr val="E35C1C"/>
                </a:solidFill>
              </a:rPr>
              <a:t> </a:t>
            </a:r>
            <a:r>
              <a:rPr sz="4800" spc="225" dirty="0">
                <a:solidFill>
                  <a:srgbClr val="E35C1C"/>
                </a:solidFill>
              </a:rPr>
              <a:t>G</a:t>
            </a:r>
            <a:r>
              <a:rPr sz="4800" spc="-215" dirty="0">
                <a:solidFill>
                  <a:srgbClr val="E35C1C"/>
                </a:solidFill>
              </a:rPr>
              <a:t>ü</a:t>
            </a:r>
            <a:r>
              <a:rPr sz="4800" spc="-65" dirty="0">
                <a:solidFill>
                  <a:srgbClr val="E35C1C"/>
                </a:solidFill>
              </a:rPr>
              <a:t>ç</a:t>
            </a:r>
            <a:r>
              <a:rPr sz="4800" spc="-55" dirty="0">
                <a:solidFill>
                  <a:srgbClr val="E35C1C"/>
                </a:solidFill>
              </a:rPr>
              <a:t>l</a:t>
            </a:r>
            <a:r>
              <a:rPr sz="4800" spc="-235" dirty="0">
                <a:solidFill>
                  <a:srgbClr val="E35C1C"/>
                </a:solidFill>
              </a:rPr>
              <a:t>e</a:t>
            </a:r>
            <a:r>
              <a:rPr sz="4800" spc="-190" dirty="0">
                <a:solidFill>
                  <a:srgbClr val="E35C1C"/>
                </a:solidFill>
              </a:rPr>
              <a:t>n</a:t>
            </a:r>
            <a:r>
              <a:rPr sz="4800" spc="-85" dirty="0">
                <a:solidFill>
                  <a:srgbClr val="E35C1C"/>
                </a:solidFill>
              </a:rPr>
              <a:t>d</a:t>
            </a:r>
            <a:r>
              <a:rPr sz="4800" spc="-295" dirty="0">
                <a:solidFill>
                  <a:srgbClr val="E35C1C"/>
                </a:solidFill>
              </a:rPr>
              <a:t>i</a:t>
            </a:r>
            <a:r>
              <a:rPr sz="4800" spc="-305" dirty="0">
                <a:solidFill>
                  <a:srgbClr val="E35C1C"/>
                </a:solidFill>
              </a:rPr>
              <a:t>r</a:t>
            </a:r>
            <a:r>
              <a:rPr sz="4800" spc="-295" dirty="0">
                <a:solidFill>
                  <a:srgbClr val="E35C1C"/>
                </a:solidFill>
              </a:rPr>
              <a:t>i</a:t>
            </a:r>
            <a:r>
              <a:rPr sz="4800" spc="-65" dirty="0">
                <a:solidFill>
                  <a:srgbClr val="E35C1C"/>
                </a:solidFill>
              </a:rPr>
              <a:t>c</a:t>
            </a:r>
            <a:r>
              <a:rPr sz="4800" spc="-95" dirty="0">
                <a:solidFill>
                  <a:srgbClr val="E35C1C"/>
                </a:solidFill>
              </a:rPr>
              <a:t>i</a:t>
            </a:r>
            <a:endParaRPr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2400" y="190500"/>
            <a:ext cx="914400" cy="1447800"/>
            <a:chOff x="0" y="5129"/>
            <a:chExt cx="2420849" cy="410209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5752" y="1769670"/>
              <a:ext cx="793047" cy="5148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03205" y="1757139"/>
              <a:ext cx="818515" cy="541020"/>
            </a:xfrm>
            <a:custGeom>
              <a:avLst/>
              <a:gdLst/>
              <a:ahLst/>
              <a:cxnLst/>
              <a:rect l="l" t="t" r="r" b="b"/>
              <a:pathLst>
                <a:path w="818514" h="541019">
                  <a:moveTo>
                    <a:pt x="395863" y="405658"/>
                  </a:moveTo>
                  <a:lnTo>
                    <a:pt x="244860" y="405658"/>
                  </a:lnTo>
                  <a:lnTo>
                    <a:pt x="311873" y="400751"/>
                  </a:lnTo>
                  <a:lnTo>
                    <a:pt x="382696" y="384198"/>
                  </a:lnTo>
                  <a:lnTo>
                    <a:pt x="422779" y="369085"/>
                  </a:lnTo>
                  <a:lnTo>
                    <a:pt x="461568" y="350094"/>
                  </a:lnTo>
                  <a:lnTo>
                    <a:pt x="499048" y="327239"/>
                  </a:lnTo>
                  <a:lnTo>
                    <a:pt x="535202" y="300539"/>
                  </a:lnTo>
                  <a:lnTo>
                    <a:pt x="570016" y="270008"/>
                  </a:lnTo>
                  <a:lnTo>
                    <a:pt x="603472" y="235663"/>
                  </a:lnTo>
                  <a:lnTo>
                    <a:pt x="635556" y="197521"/>
                  </a:lnTo>
                  <a:lnTo>
                    <a:pt x="666251" y="155597"/>
                  </a:lnTo>
                  <a:lnTo>
                    <a:pt x="695541" y="109909"/>
                  </a:lnTo>
                  <a:lnTo>
                    <a:pt x="723411" y="60471"/>
                  </a:lnTo>
                  <a:lnTo>
                    <a:pt x="749844" y="7300"/>
                  </a:lnTo>
                  <a:lnTo>
                    <a:pt x="751940" y="2822"/>
                  </a:lnTo>
                  <a:lnTo>
                    <a:pt x="756493" y="0"/>
                  </a:lnTo>
                  <a:lnTo>
                    <a:pt x="766375" y="284"/>
                  </a:lnTo>
                  <a:lnTo>
                    <a:pt x="770773" y="3391"/>
                  </a:lnTo>
                  <a:lnTo>
                    <a:pt x="786191" y="42665"/>
                  </a:lnTo>
                  <a:lnTo>
                    <a:pt x="759597" y="42665"/>
                  </a:lnTo>
                  <a:lnTo>
                    <a:pt x="732766" y="93714"/>
                  </a:lnTo>
                  <a:lnTo>
                    <a:pt x="704546" y="141259"/>
                  </a:lnTo>
                  <a:lnTo>
                    <a:pt x="674950" y="185279"/>
                  </a:lnTo>
                  <a:lnTo>
                    <a:pt x="643988" y="225750"/>
                  </a:lnTo>
                  <a:lnTo>
                    <a:pt x="611671" y="262652"/>
                  </a:lnTo>
                  <a:lnTo>
                    <a:pt x="578012" y="295962"/>
                  </a:lnTo>
                  <a:lnTo>
                    <a:pt x="543020" y="325658"/>
                  </a:lnTo>
                  <a:lnTo>
                    <a:pt x="506709" y="351718"/>
                  </a:lnTo>
                  <a:lnTo>
                    <a:pt x="469088" y="374120"/>
                  </a:lnTo>
                  <a:lnTo>
                    <a:pt x="430170" y="392842"/>
                  </a:lnTo>
                  <a:lnTo>
                    <a:pt x="395863" y="405658"/>
                  </a:lnTo>
                  <a:close/>
                </a:path>
                <a:path w="818514" h="541019">
                  <a:moveTo>
                    <a:pt x="426611" y="515570"/>
                  </a:moveTo>
                  <a:lnTo>
                    <a:pt x="283680" y="515570"/>
                  </a:lnTo>
                  <a:lnTo>
                    <a:pt x="349745" y="508960"/>
                  </a:lnTo>
                  <a:lnTo>
                    <a:pt x="418811" y="492080"/>
                  </a:lnTo>
                  <a:lnTo>
                    <a:pt x="459570" y="476804"/>
                  </a:lnTo>
                  <a:lnTo>
                    <a:pt x="499008" y="457861"/>
                  </a:lnTo>
                  <a:lnTo>
                    <a:pt x="537109" y="435268"/>
                  </a:lnTo>
                  <a:lnTo>
                    <a:pt x="573858" y="409043"/>
                  </a:lnTo>
                  <a:lnTo>
                    <a:pt x="609241" y="379204"/>
                  </a:lnTo>
                  <a:lnTo>
                    <a:pt x="643242" y="345766"/>
                  </a:lnTo>
                  <a:lnTo>
                    <a:pt x="675847" y="308749"/>
                  </a:lnTo>
                  <a:lnTo>
                    <a:pt x="707042" y="268169"/>
                  </a:lnTo>
                  <a:lnTo>
                    <a:pt x="736811" y="224044"/>
                  </a:lnTo>
                  <a:lnTo>
                    <a:pt x="765139" y="176390"/>
                  </a:lnTo>
                  <a:lnTo>
                    <a:pt x="792013" y="125227"/>
                  </a:lnTo>
                  <a:lnTo>
                    <a:pt x="759597" y="42665"/>
                  </a:lnTo>
                  <a:lnTo>
                    <a:pt x="786191" y="42665"/>
                  </a:lnTo>
                  <a:lnTo>
                    <a:pt x="818400" y="124709"/>
                  </a:lnTo>
                  <a:lnTo>
                    <a:pt x="818245" y="128333"/>
                  </a:lnTo>
                  <a:lnTo>
                    <a:pt x="816744" y="131440"/>
                  </a:lnTo>
                  <a:lnTo>
                    <a:pt x="788872" y="185032"/>
                  </a:lnTo>
                  <a:lnTo>
                    <a:pt x="759422" y="234942"/>
                  </a:lnTo>
                  <a:lnTo>
                    <a:pt x="728411" y="281154"/>
                  </a:lnTo>
                  <a:lnTo>
                    <a:pt x="695856" y="323652"/>
                  </a:lnTo>
                  <a:lnTo>
                    <a:pt x="661772" y="362419"/>
                  </a:lnTo>
                  <a:lnTo>
                    <a:pt x="626176" y="397440"/>
                  </a:lnTo>
                  <a:lnTo>
                    <a:pt x="589084" y="428698"/>
                  </a:lnTo>
                  <a:lnTo>
                    <a:pt x="550512" y="456175"/>
                  </a:lnTo>
                  <a:lnTo>
                    <a:pt x="510477" y="479857"/>
                  </a:lnTo>
                  <a:lnTo>
                    <a:pt x="468994" y="499727"/>
                  </a:lnTo>
                  <a:lnTo>
                    <a:pt x="426611" y="515570"/>
                  </a:lnTo>
                  <a:close/>
                </a:path>
                <a:path w="818514" h="541019">
                  <a:moveTo>
                    <a:pt x="286574" y="540587"/>
                  </a:moveTo>
                  <a:lnTo>
                    <a:pt x="223128" y="539578"/>
                  </a:lnTo>
                  <a:lnTo>
                    <a:pt x="165570" y="532528"/>
                  </a:lnTo>
                  <a:lnTo>
                    <a:pt x="115163" y="521616"/>
                  </a:lnTo>
                  <a:lnTo>
                    <a:pt x="73170" y="509020"/>
                  </a:lnTo>
                  <a:lnTo>
                    <a:pt x="19473" y="487491"/>
                  </a:lnTo>
                  <a:lnTo>
                    <a:pt x="3777" y="472430"/>
                  </a:lnTo>
                  <a:lnTo>
                    <a:pt x="0" y="359396"/>
                  </a:lnTo>
                  <a:lnTo>
                    <a:pt x="2276" y="355202"/>
                  </a:lnTo>
                  <a:lnTo>
                    <a:pt x="9882" y="350542"/>
                  </a:lnTo>
                  <a:lnTo>
                    <a:pt x="14668" y="350439"/>
                  </a:lnTo>
                  <a:lnTo>
                    <a:pt x="18574" y="352613"/>
                  </a:lnTo>
                  <a:lnTo>
                    <a:pt x="26811" y="356806"/>
                  </a:lnTo>
                  <a:lnTo>
                    <a:pt x="49118" y="366716"/>
                  </a:lnTo>
                  <a:lnTo>
                    <a:pt x="83787" y="379450"/>
                  </a:lnTo>
                  <a:lnTo>
                    <a:pt x="98928" y="383681"/>
                  </a:lnTo>
                  <a:lnTo>
                    <a:pt x="25585" y="383681"/>
                  </a:lnTo>
                  <a:lnTo>
                    <a:pt x="28276" y="464145"/>
                  </a:lnTo>
                  <a:lnTo>
                    <a:pt x="77273" y="483804"/>
                  </a:lnTo>
                  <a:lnTo>
                    <a:pt x="117412" y="496027"/>
                  </a:lnTo>
                  <a:lnTo>
                    <a:pt x="166121" y="506879"/>
                  </a:lnTo>
                  <a:lnTo>
                    <a:pt x="222008" y="514135"/>
                  </a:lnTo>
                  <a:lnTo>
                    <a:pt x="283680" y="515570"/>
                  </a:lnTo>
                  <a:lnTo>
                    <a:pt x="426611" y="515570"/>
                  </a:lnTo>
                  <a:lnTo>
                    <a:pt x="426080" y="515768"/>
                  </a:lnTo>
                  <a:lnTo>
                    <a:pt x="354646" y="533377"/>
                  </a:lnTo>
                  <a:lnTo>
                    <a:pt x="286574" y="540587"/>
                  </a:lnTo>
                  <a:close/>
                </a:path>
                <a:path w="818514" h="541019">
                  <a:moveTo>
                    <a:pt x="269632" y="430111"/>
                  </a:moveTo>
                  <a:lnTo>
                    <a:pt x="214571" y="430053"/>
                  </a:lnTo>
                  <a:lnTo>
                    <a:pt x="164090" y="424732"/>
                  </a:lnTo>
                  <a:lnTo>
                    <a:pt x="119070" y="415790"/>
                  </a:lnTo>
                  <a:lnTo>
                    <a:pt x="80391" y="404872"/>
                  </a:lnTo>
                  <a:lnTo>
                    <a:pt x="25585" y="383681"/>
                  </a:lnTo>
                  <a:lnTo>
                    <a:pt x="98928" y="383681"/>
                  </a:lnTo>
                  <a:lnTo>
                    <a:pt x="129107" y="392114"/>
                  </a:lnTo>
                  <a:lnTo>
                    <a:pt x="183369" y="401815"/>
                  </a:lnTo>
                  <a:lnTo>
                    <a:pt x="244860" y="405658"/>
                  </a:lnTo>
                  <a:lnTo>
                    <a:pt x="395863" y="405658"/>
                  </a:lnTo>
                  <a:lnTo>
                    <a:pt x="389965" y="407861"/>
                  </a:lnTo>
                  <a:lnTo>
                    <a:pt x="328390" y="423261"/>
                  </a:lnTo>
                  <a:lnTo>
                    <a:pt x="269632" y="430111"/>
                  </a:lnTo>
                  <a:close/>
                </a:path>
              </a:pathLst>
            </a:custGeom>
            <a:solidFill>
              <a:srgbClr val="8A8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2173" y="1459900"/>
              <a:ext cx="416559" cy="554355"/>
            </a:xfrm>
            <a:custGeom>
              <a:avLst/>
              <a:gdLst/>
              <a:ahLst/>
              <a:cxnLst/>
              <a:rect l="l" t="t" r="r" b="b"/>
              <a:pathLst>
                <a:path w="416560" h="554355">
                  <a:moveTo>
                    <a:pt x="228793" y="553751"/>
                  </a:moveTo>
                  <a:lnTo>
                    <a:pt x="186012" y="553710"/>
                  </a:lnTo>
                  <a:lnTo>
                    <a:pt x="137373" y="543000"/>
                  </a:lnTo>
                  <a:lnTo>
                    <a:pt x="88753" y="522880"/>
                  </a:lnTo>
                  <a:lnTo>
                    <a:pt x="46030" y="494606"/>
                  </a:lnTo>
                  <a:lnTo>
                    <a:pt x="15082" y="459436"/>
                  </a:lnTo>
                  <a:lnTo>
                    <a:pt x="60" y="411556"/>
                  </a:lnTo>
                  <a:lnTo>
                    <a:pt x="12061" y="380761"/>
                  </a:lnTo>
                  <a:lnTo>
                    <a:pt x="32726" y="364301"/>
                  </a:lnTo>
                  <a:lnTo>
                    <a:pt x="43694" y="359425"/>
                  </a:lnTo>
                  <a:lnTo>
                    <a:pt x="35841" y="349901"/>
                  </a:lnTo>
                  <a:lnTo>
                    <a:pt x="19111" y="324361"/>
                  </a:lnTo>
                  <a:lnTo>
                    <a:pt x="3749" y="287350"/>
                  </a:lnTo>
                  <a:lnTo>
                    <a:pt x="0" y="243414"/>
                  </a:lnTo>
                  <a:lnTo>
                    <a:pt x="14226" y="190921"/>
                  </a:lnTo>
                  <a:lnTo>
                    <a:pt x="38410" y="135032"/>
                  </a:lnTo>
                  <a:lnTo>
                    <a:pt x="61227" y="90603"/>
                  </a:lnTo>
                  <a:lnTo>
                    <a:pt x="98978" y="37806"/>
                  </a:lnTo>
                  <a:lnTo>
                    <a:pt x="130487" y="14891"/>
                  </a:lnTo>
                  <a:lnTo>
                    <a:pt x="200710" y="0"/>
                  </a:lnTo>
                  <a:lnTo>
                    <a:pt x="237206" y="5833"/>
                  </a:lnTo>
                  <a:lnTo>
                    <a:pt x="273147" y="19061"/>
                  </a:lnTo>
                  <a:lnTo>
                    <a:pt x="307424" y="38588"/>
                  </a:lnTo>
                  <a:lnTo>
                    <a:pt x="338928" y="63319"/>
                  </a:lnTo>
                  <a:lnTo>
                    <a:pt x="366550" y="92161"/>
                  </a:lnTo>
                  <a:lnTo>
                    <a:pt x="389181" y="124019"/>
                  </a:lnTo>
                  <a:lnTo>
                    <a:pt x="415036" y="192404"/>
                  </a:lnTo>
                  <a:lnTo>
                    <a:pt x="416042" y="226742"/>
                  </a:lnTo>
                  <a:lnTo>
                    <a:pt x="387185" y="325370"/>
                  </a:lnTo>
                  <a:lnTo>
                    <a:pt x="338655" y="399430"/>
                  </a:lnTo>
                  <a:lnTo>
                    <a:pt x="293002" y="446006"/>
                  </a:lnTo>
                  <a:lnTo>
                    <a:pt x="272774" y="462180"/>
                  </a:lnTo>
                  <a:lnTo>
                    <a:pt x="277287" y="469494"/>
                  </a:lnTo>
                  <a:lnTo>
                    <a:pt x="283730" y="488325"/>
                  </a:lnTo>
                  <a:lnTo>
                    <a:pt x="281461" y="514005"/>
                  </a:lnTo>
                  <a:lnTo>
                    <a:pt x="259839" y="541868"/>
                  </a:lnTo>
                  <a:lnTo>
                    <a:pt x="228793" y="5537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62893" y="1460547"/>
              <a:ext cx="375920" cy="553720"/>
            </a:xfrm>
            <a:custGeom>
              <a:avLst/>
              <a:gdLst/>
              <a:ahLst/>
              <a:cxnLst/>
              <a:rect l="l" t="t" r="r" b="b"/>
              <a:pathLst>
                <a:path w="375919" h="553719">
                  <a:moveTo>
                    <a:pt x="186975" y="553273"/>
                  </a:moveTo>
                  <a:lnTo>
                    <a:pt x="142589" y="552699"/>
                  </a:lnTo>
                  <a:lnTo>
                    <a:pt x="92362" y="540885"/>
                  </a:lnTo>
                  <a:lnTo>
                    <a:pt x="42698" y="519217"/>
                  </a:lnTo>
                  <a:lnTo>
                    <a:pt x="0" y="489080"/>
                  </a:lnTo>
                  <a:lnTo>
                    <a:pt x="58648" y="507033"/>
                  </a:lnTo>
                  <a:lnTo>
                    <a:pt x="101803" y="514782"/>
                  </a:lnTo>
                  <a:lnTo>
                    <a:pt x="130698" y="513778"/>
                  </a:lnTo>
                  <a:lnTo>
                    <a:pt x="146567" y="505477"/>
                  </a:lnTo>
                  <a:lnTo>
                    <a:pt x="150644" y="491332"/>
                  </a:lnTo>
                  <a:lnTo>
                    <a:pt x="144165" y="472797"/>
                  </a:lnTo>
                  <a:lnTo>
                    <a:pt x="128362" y="451327"/>
                  </a:lnTo>
                  <a:lnTo>
                    <a:pt x="104470" y="428374"/>
                  </a:lnTo>
                  <a:lnTo>
                    <a:pt x="73723" y="405394"/>
                  </a:lnTo>
                  <a:lnTo>
                    <a:pt x="37356" y="383839"/>
                  </a:lnTo>
                  <a:lnTo>
                    <a:pt x="21877" y="337851"/>
                  </a:lnTo>
                  <a:lnTo>
                    <a:pt x="17115" y="289908"/>
                  </a:lnTo>
                  <a:lnTo>
                    <a:pt x="20884" y="240943"/>
                  </a:lnTo>
                  <a:lnTo>
                    <a:pt x="30998" y="191892"/>
                  </a:lnTo>
                  <a:lnTo>
                    <a:pt x="45272" y="143689"/>
                  </a:lnTo>
                  <a:lnTo>
                    <a:pt x="61519" y="97269"/>
                  </a:lnTo>
                  <a:lnTo>
                    <a:pt x="77555" y="53567"/>
                  </a:lnTo>
                  <a:lnTo>
                    <a:pt x="91192" y="13517"/>
                  </a:lnTo>
                  <a:lnTo>
                    <a:pt x="128959" y="1096"/>
                  </a:lnTo>
                  <a:lnTo>
                    <a:pt x="168537" y="0"/>
                  </a:lnTo>
                  <a:lnTo>
                    <a:pt x="208467" y="8787"/>
                  </a:lnTo>
                  <a:lnTo>
                    <a:pt x="247290" y="26018"/>
                  </a:lnTo>
                  <a:lnTo>
                    <a:pt x="283549" y="50254"/>
                  </a:lnTo>
                  <a:lnTo>
                    <a:pt x="315784" y="80054"/>
                  </a:lnTo>
                  <a:lnTo>
                    <a:pt x="342538" y="113978"/>
                  </a:lnTo>
                  <a:lnTo>
                    <a:pt x="362351" y="150586"/>
                  </a:lnTo>
                  <a:lnTo>
                    <a:pt x="373765" y="188438"/>
                  </a:lnTo>
                  <a:lnTo>
                    <a:pt x="375323" y="226095"/>
                  </a:lnTo>
                  <a:lnTo>
                    <a:pt x="346465" y="324723"/>
                  </a:lnTo>
                  <a:lnTo>
                    <a:pt x="297936" y="398784"/>
                  </a:lnTo>
                  <a:lnTo>
                    <a:pt x="252283" y="445360"/>
                  </a:lnTo>
                  <a:lnTo>
                    <a:pt x="232054" y="461533"/>
                  </a:lnTo>
                  <a:lnTo>
                    <a:pt x="236567" y="468847"/>
                  </a:lnTo>
                  <a:lnTo>
                    <a:pt x="243010" y="487678"/>
                  </a:lnTo>
                  <a:lnTo>
                    <a:pt x="240742" y="513359"/>
                  </a:lnTo>
                  <a:lnTo>
                    <a:pt x="219119" y="541221"/>
                  </a:lnTo>
                  <a:lnTo>
                    <a:pt x="186975" y="553273"/>
                  </a:lnTo>
                  <a:close/>
                </a:path>
              </a:pathLst>
            </a:custGeom>
            <a:solidFill>
              <a:srgbClr val="CCD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7375" y="1446376"/>
              <a:ext cx="445770" cy="582930"/>
            </a:xfrm>
            <a:custGeom>
              <a:avLst/>
              <a:gdLst/>
              <a:ahLst/>
              <a:cxnLst/>
              <a:rect l="l" t="t" r="r" b="b"/>
              <a:pathLst>
                <a:path w="445769" h="582930">
                  <a:moveTo>
                    <a:pt x="232769" y="582369"/>
                  </a:moveTo>
                  <a:lnTo>
                    <a:pt x="183832" y="578796"/>
                  </a:lnTo>
                  <a:lnTo>
                    <a:pt x="137367" y="566270"/>
                  </a:lnTo>
                  <a:lnTo>
                    <a:pt x="90671" y="545308"/>
                  </a:lnTo>
                  <a:lnTo>
                    <a:pt x="49092" y="516423"/>
                  </a:lnTo>
                  <a:lnTo>
                    <a:pt x="17979" y="480131"/>
                  </a:lnTo>
                  <a:lnTo>
                    <a:pt x="2565" y="443113"/>
                  </a:lnTo>
                  <a:lnTo>
                    <a:pt x="953" y="424340"/>
                  </a:lnTo>
                  <a:lnTo>
                    <a:pt x="1587" y="417583"/>
                  </a:lnTo>
                  <a:lnTo>
                    <a:pt x="19260" y="382001"/>
                  </a:lnTo>
                  <a:lnTo>
                    <a:pt x="36916" y="368186"/>
                  </a:lnTo>
                  <a:lnTo>
                    <a:pt x="25850" y="351722"/>
                  </a:lnTo>
                  <a:lnTo>
                    <a:pt x="14474" y="330303"/>
                  </a:lnTo>
                  <a:lnTo>
                    <a:pt x="5193" y="304874"/>
                  </a:lnTo>
                  <a:lnTo>
                    <a:pt x="413" y="276382"/>
                  </a:lnTo>
                  <a:lnTo>
                    <a:pt x="0" y="269495"/>
                  </a:lnTo>
                  <a:lnTo>
                    <a:pt x="103" y="262453"/>
                  </a:lnTo>
                  <a:lnTo>
                    <a:pt x="15200" y="201681"/>
                  </a:lnTo>
                  <a:lnTo>
                    <a:pt x="39371" y="145139"/>
                  </a:lnTo>
                  <a:lnTo>
                    <a:pt x="62624" y="99591"/>
                  </a:lnTo>
                  <a:lnTo>
                    <a:pt x="74117" y="79001"/>
                  </a:lnTo>
                  <a:lnTo>
                    <a:pt x="74221" y="78768"/>
                  </a:lnTo>
                  <a:lnTo>
                    <a:pt x="103787" y="41694"/>
                  </a:lnTo>
                  <a:lnTo>
                    <a:pt x="138955" y="16039"/>
                  </a:lnTo>
                  <a:lnTo>
                    <a:pt x="178927" y="2037"/>
                  </a:lnTo>
                  <a:lnTo>
                    <a:pt x="222825" y="0"/>
                  </a:lnTo>
                  <a:lnTo>
                    <a:pt x="269773" y="10238"/>
                  </a:lnTo>
                  <a:lnTo>
                    <a:pt x="309210" y="28397"/>
                  </a:lnTo>
                  <a:lnTo>
                    <a:pt x="225773" y="28397"/>
                  </a:lnTo>
                  <a:lnTo>
                    <a:pt x="183367" y="29630"/>
                  </a:lnTo>
                  <a:lnTo>
                    <a:pt x="138982" y="48513"/>
                  </a:lnTo>
                  <a:lnTo>
                    <a:pt x="98021" y="93318"/>
                  </a:lnTo>
                  <a:lnTo>
                    <a:pt x="65344" y="155417"/>
                  </a:lnTo>
                  <a:lnTo>
                    <a:pt x="42146" y="208994"/>
                  </a:lnTo>
                  <a:lnTo>
                    <a:pt x="28612" y="258622"/>
                  </a:lnTo>
                  <a:lnTo>
                    <a:pt x="27844" y="269495"/>
                  </a:lnTo>
                  <a:lnTo>
                    <a:pt x="28172" y="274673"/>
                  </a:lnTo>
                  <a:lnTo>
                    <a:pt x="49343" y="336698"/>
                  </a:lnTo>
                  <a:lnTo>
                    <a:pt x="70909" y="365855"/>
                  </a:lnTo>
                  <a:lnTo>
                    <a:pt x="72203" y="368936"/>
                  </a:lnTo>
                  <a:lnTo>
                    <a:pt x="72436" y="373545"/>
                  </a:lnTo>
                  <a:lnTo>
                    <a:pt x="72332" y="375020"/>
                  </a:lnTo>
                  <a:lnTo>
                    <a:pt x="71918" y="376496"/>
                  </a:lnTo>
                  <a:lnTo>
                    <a:pt x="70728" y="381078"/>
                  </a:lnTo>
                  <a:lnTo>
                    <a:pt x="67236" y="384755"/>
                  </a:lnTo>
                  <a:lnTo>
                    <a:pt x="62760" y="386230"/>
                  </a:lnTo>
                  <a:lnTo>
                    <a:pt x="58724" y="387845"/>
                  </a:lnTo>
                  <a:lnTo>
                    <a:pt x="30966" y="414320"/>
                  </a:lnTo>
                  <a:lnTo>
                    <a:pt x="28508" y="424340"/>
                  </a:lnTo>
                  <a:lnTo>
                    <a:pt x="28793" y="429958"/>
                  </a:lnTo>
                  <a:lnTo>
                    <a:pt x="69092" y="496943"/>
                  </a:lnTo>
                  <a:lnTo>
                    <a:pt x="106261" y="522059"/>
                  </a:lnTo>
                  <a:lnTo>
                    <a:pt x="147951" y="540418"/>
                  </a:lnTo>
                  <a:lnTo>
                    <a:pt x="188825" y="551379"/>
                  </a:lnTo>
                  <a:lnTo>
                    <a:pt x="213661" y="554471"/>
                  </a:lnTo>
                  <a:lnTo>
                    <a:pt x="295399" y="554471"/>
                  </a:lnTo>
                  <a:lnTo>
                    <a:pt x="283199" y="566369"/>
                  </a:lnTo>
                  <a:lnTo>
                    <a:pt x="259695" y="578039"/>
                  </a:lnTo>
                  <a:lnTo>
                    <a:pt x="232769" y="582369"/>
                  </a:lnTo>
                  <a:close/>
                </a:path>
                <a:path w="445769" h="582930">
                  <a:moveTo>
                    <a:pt x="295399" y="554471"/>
                  </a:moveTo>
                  <a:lnTo>
                    <a:pt x="213661" y="554471"/>
                  </a:lnTo>
                  <a:lnTo>
                    <a:pt x="235392" y="554288"/>
                  </a:lnTo>
                  <a:lnTo>
                    <a:pt x="253145" y="550917"/>
                  </a:lnTo>
                  <a:lnTo>
                    <a:pt x="266048" y="544441"/>
                  </a:lnTo>
                  <a:lnTo>
                    <a:pt x="282372" y="524691"/>
                  </a:lnTo>
                  <a:lnTo>
                    <a:pt x="285366" y="506480"/>
                  </a:lnTo>
                  <a:lnTo>
                    <a:pt x="281327" y="492182"/>
                  </a:lnTo>
                  <a:lnTo>
                    <a:pt x="276551" y="484170"/>
                  </a:lnTo>
                  <a:lnTo>
                    <a:pt x="274248" y="481193"/>
                  </a:lnTo>
                  <a:lnTo>
                    <a:pt x="273265" y="477283"/>
                  </a:lnTo>
                  <a:lnTo>
                    <a:pt x="273835" y="473530"/>
                  </a:lnTo>
                  <a:lnTo>
                    <a:pt x="274455" y="469827"/>
                  </a:lnTo>
                  <a:lnTo>
                    <a:pt x="276499" y="466436"/>
                  </a:lnTo>
                  <a:lnTo>
                    <a:pt x="279655" y="464261"/>
                  </a:lnTo>
                  <a:lnTo>
                    <a:pt x="289238" y="456865"/>
                  </a:lnTo>
                  <a:lnTo>
                    <a:pt x="343347" y="403059"/>
                  </a:lnTo>
                  <a:lnTo>
                    <a:pt x="375221" y="358512"/>
                  </a:lnTo>
                  <a:lnTo>
                    <a:pt x="401872" y="303445"/>
                  </a:lnTo>
                  <a:lnTo>
                    <a:pt x="416974" y="238790"/>
                  </a:lnTo>
                  <a:lnTo>
                    <a:pt x="414348" y="199814"/>
                  </a:lnTo>
                  <a:lnTo>
                    <a:pt x="399876" y="159730"/>
                  </a:lnTo>
                  <a:lnTo>
                    <a:pt x="375420" y="120948"/>
                  </a:lnTo>
                  <a:lnTo>
                    <a:pt x="342845" y="85882"/>
                  </a:lnTo>
                  <a:lnTo>
                    <a:pt x="304016" y="56942"/>
                  </a:lnTo>
                  <a:lnTo>
                    <a:pt x="260796" y="36542"/>
                  </a:lnTo>
                  <a:lnTo>
                    <a:pt x="225773" y="28397"/>
                  </a:lnTo>
                  <a:lnTo>
                    <a:pt x="309210" y="28397"/>
                  </a:lnTo>
                  <a:lnTo>
                    <a:pt x="355878" y="60180"/>
                  </a:lnTo>
                  <a:lnTo>
                    <a:pt x="390819" y="95560"/>
                  </a:lnTo>
                  <a:lnTo>
                    <a:pt x="418344" y="135223"/>
                  </a:lnTo>
                  <a:lnTo>
                    <a:pt x="436946" y="177175"/>
                  </a:lnTo>
                  <a:lnTo>
                    <a:pt x="445120" y="219425"/>
                  </a:lnTo>
                  <a:lnTo>
                    <a:pt x="445560" y="226933"/>
                  </a:lnTo>
                  <a:lnTo>
                    <a:pt x="445431" y="234389"/>
                  </a:lnTo>
                  <a:lnTo>
                    <a:pt x="431814" y="302468"/>
                  </a:lnTo>
                  <a:lnTo>
                    <a:pt x="409458" y="355338"/>
                  </a:lnTo>
                  <a:lnTo>
                    <a:pt x="381619" y="399887"/>
                  </a:lnTo>
                  <a:lnTo>
                    <a:pt x="352329" y="435703"/>
                  </a:lnTo>
                  <a:lnTo>
                    <a:pt x="305525" y="479484"/>
                  </a:lnTo>
                  <a:lnTo>
                    <a:pt x="308265" y="485555"/>
                  </a:lnTo>
                  <a:lnTo>
                    <a:pt x="310607" y="492182"/>
                  </a:lnTo>
                  <a:lnTo>
                    <a:pt x="312288" y="499075"/>
                  </a:lnTo>
                  <a:lnTo>
                    <a:pt x="313209" y="506616"/>
                  </a:lnTo>
                  <a:lnTo>
                    <a:pt x="312420" y="521250"/>
                  </a:lnTo>
                  <a:lnTo>
                    <a:pt x="307750" y="536425"/>
                  </a:lnTo>
                  <a:lnTo>
                    <a:pt x="298308" y="551633"/>
                  </a:lnTo>
                  <a:lnTo>
                    <a:pt x="295399" y="554471"/>
                  </a:lnTo>
                  <a:close/>
                </a:path>
              </a:pathLst>
            </a:custGeom>
            <a:solidFill>
              <a:srgbClr val="8A8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0553" y="1803999"/>
              <a:ext cx="93261" cy="79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87544"/>
              <a:ext cx="669272" cy="4104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902008"/>
              <a:ext cx="681990" cy="409575"/>
            </a:xfrm>
            <a:custGeom>
              <a:avLst/>
              <a:gdLst/>
              <a:ahLst/>
              <a:cxnLst/>
              <a:rect l="l" t="t" r="r" b="b"/>
              <a:pathLst>
                <a:path w="681990" h="409575">
                  <a:moveTo>
                    <a:pt x="412176" y="298797"/>
                  </a:moveTo>
                  <a:lnTo>
                    <a:pt x="353421" y="291951"/>
                  </a:lnTo>
                  <a:lnTo>
                    <a:pt x="291853" y="276559"/>
                  </a:lnTo>
                  <a:lnTo>
                    <a:pt x="251649" y="261533"/>
                  </a:lnTo>
                  <a:lnTo>
                    <a:pt x="212730" y="242806"/>
                  </a:lnTo>
                  <a:lnTo>
                    <a:pt x="175110" y="220400"/>
                  </a:lnTo>
                  <a:lnTo>
                    <a:pt x="138798" y="194337"/>
                  </a:lnTo>
                  <a:lnTo>
                    <a:pt x="103807" y="164640"/>
                  </a:lnTo>
                  <a:lnTo>
                    <a:pt x="70147" y="131330"/>
                  </a:lnTo>
                  <a:lnTo>
                    <a:pt x="37831" y="94430"/>
                  </a:lnTo>
                  <a:lnTo>
                    <a:pt x="6869" y="53961"/>
                  </a:lnTo>
                  <a:lnTo>
                    <a:pt x="0" y="43745"/>
                  </a:lnTo>
                  <a:lnTo>
                    <a:pt x="0" y="0"/>
                  </a:lnTo>
                  <a:lnTo>
                    <a:pt x="15564" y="24281"/>
                  </a:lnTo>
                  <a:lnTo>
                    <a:pt x="46256" y="66205"/>
                  </a:lnTo>
                  <a:lnTo>
                    <a:pt x="78338" y="104348"/>
                  </a:lnTo>
                  <a:lnTo>
                    <a:pt x="111793" y="138692"/>
                  </a:lnTo>
                  <a:lnTo>
                    <a:pt x="146605" y="169223"/>
                  </a:lnTo>
                  <a:lnTo>
                    <a:pt x="182760" y="195925"/>
                  </a:lnTo>
                  <a:lnTo>
                    <a:pt x="220241" y="218781"/>
                  </a:lnTo>
                  <a:lnTo>
                    <a:pt x="259034" y="237777"/>
                  </a:lnTo>
                  <a:lnTo>
                    <a:pt x="299123" y="252896"/>
                  </a:lnTo>
                  <a:lnTo>
                    <a:pt x="369946" y="269441"/>
                  </a:lnTo>
                  <a:lnTo>
                    <a:pt x="436958" y="274345"/>
                  </a:lnTo>
                  <a:lnTo>
                    <a:pt x="598626" y="274345"/>
                  </a:lnTo>
                  <a:lnTo>
                    <a:pt x="562742" y="284474"/>
                  </a:lnTo>
                  <a:lnTo>
                    <a:pt x="517719" y="293416"/>
                  </a:lnTo>
                  <a:lnTo>
                    <a:pt x="467236" y="298737"/>
                  </a:lnTo>
                  <a:lnTo>
                    <a:pt x="412176" y="298797"/>
                  </a:lnTo>
                  <a:close/>
                </a:path>
                <a:path w="681990" h="409575">
                  <a:moveTo>
                    <a:pt x="395242" y="409269"/>
                  </a:moveTo>
                  <a:lnTo>
                    <a:pt x="327172" y="402055"/>
                  </a:lnTo>
                  <a:lnTo>
                    <a:pt x="255739" y="384440"/>
                  </a:lnTo>
                  <a:lnTo>
                    <a:pt x="212824" y="368399"/>
                  </a:lnTo>
                  <a:lnTo>
                    <a:pt x="171340" y="348529"/>
                  </a:lnTo>
                  <a:lnTo>
                    <a:pt x="131302" y="324847"/>
                  </a:lnTo>
                  <a:lnTo>
                    <a:pt x="92728" y="297369"/>
                  </a:lnTo>
                  <a:lnTo>
                    <a:pt x="55634" y="266112"/>
                  </a:lnTo>
                  <a:lnTo>
                    <a:pt x="20036" y="231091"/>
                  </a:lnTo>
                  <a:lnTo>
                    <a:pt x="0" y="208301"/>
                  </a:lnTo>
                  <a:lnTo>
                    <a:pt x="0" y="169667"/>
                  </a:lnTo>
                  <a:lnTo>
                    <a:pt x="5965" y="177427"/>
                  </a:lnTo>
                  <a:lnTo>
                    <a:pt x="38568" y="214442"/>
                  </a:lnTo>
                  <a:lnTo>
                    <a:pt x="72568" y="247877"/>
                  </a:lnTo>
                  <a:lnTo>
                    <a:pt x="107949" y="277716"/>
                  </a:lnTo>
                  <a:lnTo>
                    <a:pt x="144699" y="303940"/>
                  </a:lnTo>
                  <a:lnTo>
                    <a:pt x="182801" y="326532"/>
                  </a:lnTo>
                  <a:lnTo>
                    <a:pt x="222315" y="345502"/>
                  </a:lnTo>
                  <a:lnTo>
                    <a:pt x="263008" y="360751"/>
                  </a:lnTo>
                  <a:lnTo>
                    <a:pt x="332072" y="377631"/>
                  </a:lnTo>
                  <a:lnTo>
                    <a:pt x="398135" y="384241"/>
                  </a:lnTo>
                  <a:lnTo>
                    <a:pt x="586825" y="384241"/>
                  </a:lnTo>
                  <a:lnTo>
                    <a:pt x="566645" y="390296"/>
                  </a:lnTo>
                  <a:lnTo>
                    <a:pt x="516240" y="401210"/>
                  </a:lnTo>
                  <a:lnTo>
                    <a:pt x="458685" y="408261"/>
                  </a:lnTo>
                  <a:lnTo>
                    <a:pt x="395242" y="409269"/>
                  </a:lnTo>
                  <a:close/>
                </a:path>
                <a:path w="681990" h="409575">
                  <a:moveTo>
                    <a:pt x="598626" y="274345"/>
                  </a:moveTo>
                  <a:lnTo>
                    <a:pt x="436958" y="274345"/>
                  </a:lnTo>
                  <a:lnTo>
                    <a:pt x="498450" y="270501"/>
                  </a:lnTo>
                  <a:lnTo>
                    <a:pt x="552711" y="260802"/>
                  </a:lnTo>
                  <a:lnTo>
                    <a:pt x="598031" y="248140"/>
                  </a:lnTo>
                  <a:lnTo>
                    <a:pt x="655008" y="225502"/>
                  </a:lnTo>
                  <a:lnTo>
                    <a:pt x="667151" y="219110"/>
                  </a:lnTo>
                  <a:lnTo>
                    <a:pt x="671911" y="219240"/>
                  </a:lnTo>
                  <a:lnTo>
                    <a:pt x="679517" y="223874"/>
                  </a:lnTo>
                  <a:lnTo>
                    <a:pt x="681793" y="228068"/>
                  </a:lnTo>
                  <a:lnTo>
                    <a:pt x="680987" y="252352"/>
                  </a:lnTo>
                  <a:lnTo>
                    <a:pt x="656234" y="252352"/>
                  </a:lnTo>
                  <a:lnTo>
                    <a:pt x="632882" y="262300"/>
                  </a:lnTo>
                  <a:lnTo>
                    <a:pt x="601424" y="273555"/>
                  </a:lnTo>
                  <a:lnTo>
                    <a:pt x="598626" y="274345"/>
                  </a:lnTo>
                  <a:close/>
                </a:path>
                <a:path w="681990" h="409575">
                  <a:moveTo>
                    <a:pt x="586825" y="384241"/>
                  </a:moveTo>
                  <a:lnTo>
                    <a:pt x="398135" y="384241"/>
                  </a:lnTo>
                  <a:lnTo>
                    <a:pt x="459804" y="382806"/>
                  </a:lnTo>
                  <a:lnTo>
                    <a:pt x="515688" y="375550"/>
                  </a:lnTo>
                  <a:lnTo>
                    <a:pt x="564395" y="364698"/>
                  </a:lnTo>
                  <a:lnTo>
                    <a:pt x="604535" y="352476"/>
                  </a:lnTo>
                  <a:lnTo>
                    <a:pt x="653543" y="332816"/>
                  </a:lnTo>
                  <a:lnTo>
                    <a:pt x="656234" y="252352"/>
                  </a:lnTo>
                  <a:lnTo>
                    <a:pt x="680987" y="252352"/>
                  </a:lnTo>
                  <a:lnTo>
                    <a:pt x="678042" y="341107"/>
                  </a:lnTo>
                  <a:lnTo>
                    <a:pt x="677913" y="345502"/>
                  </a:lnTo>
                  <a:lnTo>
                    <a:pt x="675403" y="349515"/>
                  </a:lnTo>
                  <a:lnTo>
                    <a:pt x="671523" y="351586"/>
                  </a:lnTo>
                  <a:lnTo>
                    <a:pt x="662338" y="356163"/>
                  </a:lnTo>
                  <a:lnTo>
                    <a:pt x="640956" y="365593"/>
                  </a:lnTo>
                  <a:lnTo>
                    <a:pt x="608637" y="377697"/>
                  </a:lnTo>
                  <a:lnTo>
                    <a:pt x="586825" y="384241"/>
                  </a:lnTo>
                  <a:close/>
                </a:path>
              </a:pathLst>
            </a:custGeom>
            <a:solidFill>
              <a:srgbClr val="8A8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535" y="5129"/>
              <a:ext cx="1644699" cy="41020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797" y="1640099"/>
              <a:ext cx="494659" cy="35062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4947" y="1630618"/>
              <a:ext cx="502284" cy="318135"/>
            </a:xfrm>
            <a:custGeom>
              <a:avLst/>
              <a:gdLst/>
              <a:ahLst/>
              <a:cxnLst/>
              <a:rect l="l" t="t" r="r" b="b"/>
              <a:pathLst>
                <a:path w="502284" h="318135">
                  <a:moveTo>
                    <a:pt x="240746" y="317602"/>
                  </a:moveTo>
                  <a:lnTo>
                    <a:pt x="176123" y="301870"/>
                  </a:lnTo>
                  <a:lnTo>
                    <a:pt x="97428" y="230252"/>
                  </a:lnTo>
                  <a:lnTo>
                    <a:pt x="42572" y="129715"/>
                  </a:lnTo>
                  <a:lnTo>
                    <a:pt x="10460" y="40144"/>
                  </a:lnTo>
                  <a:lnTo>
                    <a:pt x="0" y="1423"/>
                  </a:lnTo>
                  <a:lnTo>
                    <a:pt x="187564" y="61895"/>
                  </a:lnTo>
                  <a:lnTo>
                    <a:pt x="348023" y="54662"/>
                  </a:lnTo>
                  <a:lnTo>
                    <a:pt x="459986" y="20453"/>
                  </a:lnTo>
                  <a:lnTo>
                    <a:pt x="502061" y="0"/>
                  </a:lnTo>
                  <a:lnTo>
                    <a:pt x="474948" y="65860"/>
                  </a:lnTo>
                  <a:lnTo>
                    <a:pt x="447436" y="124221"/>
                  </a:lnTo>
                  <a:lnTo>
                    <a:pt x="419489" y="175019"/>
                  </a:lnTo>
                  <a:lnTo>
                    <a:pt x="391073" y="218196"/>
                  </a:lnTo>
                  <a:lnTo>
                    <a:pt x="362153" y="253688"/>
                  </a:lnTo>
                  <a:lnTo>
                    <a:pt x="332695" y="281436"/>
                  </a:lnTo>
                  <a:lnTo>
                    <a:pt x="272026" y="313454"/>
                  </a:lnTo>
                  <a:lnTo>
                    <a:pt x="240746" y="317602"/>
                  </a:lnTo>
                  <a:close/>
                </a:path>
              </a:pathLst>
            </a:custGeom>
            <a:solidFill>
              <a:srgbClr val="65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1052" y="1632119"/>
              <a:ext cx="494030" cy="128270"/>
            </a:xfrm>
            <a:custGeom>
              <a:avLst/>
              <a:gdLst/>
              <a:ahLst/>
              <a:cxnLst/>
              <a:rect l="l" t="t" r="r" b="b"/>
              <a:pathLst>
                <a:path w="494030" h="128269">
                  <a:moveTo>
                    <a:pt x="261443" y="128049"/>
                  </a:moveTo>
                  <a:lnTo>
                    <a:pt x="199887" y="126521"/>
                  </a:lnTo>
                  <a:lnTo>
                    <a:pt x="145388" y="112702"/>
                  </a:lnTo>
                  <a:lnTo>
                    <a:pt x="98047" y="90020"/>
                  </a:lnTo>
                  <a:lnTo>
                    <a:pt x="57968" y="61904"/>
                  </a:lnTo>
                  <a:lnTo>
                    <a:pt x="25251" y="31781"/>
                  </a:lnTo>
                  <a:lnTo>
                    <a:pt x="0" y="3080"/>
                  </a:lnTo>
                  <a:lnTo>
                    <a:pt x="65187" y="32661"/>
                  </a:lnTo>
                  <a:lnTo>
                    <a:pt x="128818" y="51501"/>
                  </a:lnTo>
                  <a:lnTo>
                    <a:pt x="190057" y="61191"/>
                  </a:lnTo>
                  <a:lnTo>
                    <a:pt x="248067" y="63319"/>
                  </a:lnTo>
                  <a:lnTo>
                    <a:pt x="302012" y="59475"/>
                  </a:lnTo>
                  <a:lnTo>
                    <a:pt x="351055" y="51249"/>
                  </a:lnTo>
                  <a:lnTo>
                    <a:pt x="394360" y="40229"/>
                  </a:lnTo>
                  <a:lnTo>
                    <a:pt x="431090" y="28004"/>
                  </a:lnTo>
                  <a:lnTo>
                    <a:pt x="481483" y="6300"/>
                  </a:lnTo>
                  <a:lnTo>
                    <a:pt x="493472" y="0"/>
                  </a:lnTo>
                  <a:lnTo>
                    <a:pt x="474163" y="24242"/>
                  </a:lnTo>
                  <a:lnTo>
                    <a:pt x="447861" y="50543"/>
                  </a:lnTo>
                  <a:lnTo>
                    <a:pt x="414002" y="76490"/>
                  </a:lnTo>
                  <a:lnTo>
                    <a:pt x="372022" y="99666"/>
                  </a:lnTo>
                  <a:lnTo>
                    <a:pt x="321357" y="117657"/>
                  </a:lnTo>
                  <a:lnTo>
                    <a:pt x="261443" y="128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0678" y="1620780"/>
              <a:ext cx="514350" cy="149860"/>
            </a:xfrm>
            <a:custGeom>
              <a:avLst/>
              <a:gdLst/>
              <a:ahLst/>
              <a:cxnLst/>
              <a:rect l="l" t="t" r="r" b="b"/>
              <a:pathLst>
                <a:path w="514350" h="149860">
                  <a:moveTo>
                    <a:pt x="394684" y="64302"/>
                  </a:moveTo>
                  <a:lnTo>
                    <a:pt x="259874" y="64302"/>
                  </a:lnTo>
                  <a:lnTo>
                    <a:pt x="312968" y="60486"/>
                  </a:lnTo>
                  <a:lnTo>
                    <a:pt x="361199" y="52365"/>
                  </a:lnTo>
                  <a:lnTo>
                    <a:pt x="403737" y="41509"/>
                  </a:lnTo>
                  <a:lnTo>
                    <a:pt x="468431" y="17881"/>
                  </a:lnTo>
                  <a:lnTo>
                    <a:pt x="504544" y="0"/>
                  </a:lnTo>
                  <a:lnTo>
                    <a:pt x="509097" y="802"/>
                  </a:lnTo>
                  <a:lnTo>
                    <a:pt x="511630" y="4427"/>
                  </a:lnTo>
                  <a:lnTo>
                    <a:pt x="514064" y="7766"/>
                  </a:lnTo>
                  <a:lnTo>
                    <a:pt x="513780" y="12970"/>
                  </a:lnTo>
                  <a:lnTo>
                    <a:pt x="511037" y="16957"/>
                  </a:lnTo>
                  <a:lnTo>
                    <a:pt x="493727" y="38704"/>
                  </a:lnTo>
                  <a:lnTo>
                    <a:pt x="468895" y="38704"/>
                  </a:lnTo>
                  <a:lnTo>
                    <a:pt x="441472" y="49621"/>
                  </a:lnTo>
                  <a:lnTo>
                    <a:pt x="408037" y="60782"/>
                  </a:lnTo>
                  <a:lnTo>
                    <a:pt x="394684" y="64302"/>
                  </a:lnTo>
                  <a:close/>
                </a:path>
                <a:path w="514350" h="149860">
                  <a:moveTo>
                    <a:pt x="271273" y="149640"/>
                  </a:moveTo>
                  <a:lnTo>
                    <a:pt x="207503" y="148002"/>
                  </a:lnTo>
                  <a:lnTo>
                    <a:pt x="151151" y="133584"/>
                  </a:lnTo>
                  <a:lnTo>
                    <a:pt x="102367" y="110072"/>
                  </a:lnTo>
                  <a:lnTo>
                    <a:pt x="61302" y="81150"/>
                  </a:lnTo>
                  <a:lnTo>
                    <a:pt x="28104" y="50506"/>
                  </a:lnTo>
                  <a:lnTo>
                    <a:pt x="2923" y="21824"/>
                  </a:lnTo>
                  <a:lnTo>
                    <a:pt x="0" y="18226"/>
                  </a:lnTo>
                  <a:lnTo>
                    <a:pt x="181" y="12685"/>
                  </a:lnTo>
                  <a:lnTo>
                    <a:pt x="6415" y="4427"/>
                  </a:lnTo>
                  <a:lnTo>
                    <a:pt x="11563" y="2873"/>
                  </a:lnTo>
                  <a:lnTo>
                    <a:pt x="15392" y="5074"/>
                  </a:lnTo>
                  <a:lnTo>
                    <a:pt x="79673" y="34197"/>
                  </a:lnTo>
                  <a:lnTo>
                    <a:pt x="126036" y="47895"/>
                  </a:lnTo>
                  <a:lnTo>
                    <a:pt x="56577" y="47895"/>
                  </a:lnTo>
                  <a:lnTo>
                    <a:pt x="88002" y="74149"/>
                  </a:lnTo>
                  <a:lnTo>
                    <a:pt x="125319" y="98028"/>
                  </a:lnTo>
                  <a:lnTo>
                    <a:pt x="168500" y="116896"/>
                  </a:lnTo>
                  <a:lnTo>
                    <a:pt x="217515" y="128118"/>
                  </a:lnTo>
                  <a:lnTo>
                    <a:pt x="272334" y="129058"/>
                  </a:lnTo>
                  <a:lnTo>
                    <a:pt x="360445" y="129058"/>
                  </a:lnTo>
                  <a:lnTo>
                    <a:pt x="333591" y="138726"/>
                  </a:lnTo>
                  <a:lnTo>
                    <a:pt x="271273" y="149640"/>
                  </a:lnTo>
                  <a:close/>
                </a:path>
                <a:path w="514350" h="149860">
                  <a:moveTo>
                    <a:pt x="360445" y="129058"/>
                  </a:moveTo>
                  <a:lnTo>
                    <a:pt x="272334" y="129058"/>
                  </a:lnTo>
                  <a:lnTo>
                    <a:pt x="338593" y="116692"/>
                  </a:lnTo>
                  <a:lnTo>
                    <a:pt x="392879" y="95036"/>
                  </a:lnTo>
                  <a:lnTo>
                    <a:pt x="436032" y="67803"/>
                  </a:lnTo>
                  <a:lnTo>
                    <a:pt x="468895" y="38704"/>
                  </a:lnTo>
                  <a:lnTo>
                    <a:pt x="493727" y="38704"/>
                  </a:lnTo>
                  <a:lnTo>
                    <a:pt x="491599" y="41377"/>
                  </a:lnTo>
                  <a:lnTo>
                    <a:pt x="464686" y="68432"/>
                  </a:lnTo>
                  <a:lnTo>
                    <a:pt x="429747" y="95454"/>
                  </a:lnTo>
                  <a:lnTo>
                    <a:pt x="386232" y="119774"/>
                  </a:lnTo>
                  <a:lnTo>
                    <a:pt x="360445" y="129058"/>
                  </a:lnTo>
                  <a:close/>
                </a:path>
                <a:path w="514350" h="149860">
                  <a:moveTo>
                    <a:pt x="226299" y="84565"/>
                  </a:moveTo>
                  <a:lnTo>
                    <a:pt x="171897" y="79474"/>
                  </a:lnTo>
                  <a:lnTo>
                    <a:pt x="115121" y="67638"/>
                  </a:lnTo>
                  <a:lnTo>
                    <a:pt x="56577" y="47895"/>
                  </a:lnTo>
                  <a:lnTo>
                    <a:pt x="126036" y="47895"/>
                  </a:lnTo>
                  <a:lnTo>
                    <a:pt x="142399" y="52729"/>
                  </a:lnTo>
                  <a:lnTo>
                    <a:pt x="202741" y="62240"/>
                  </a:lnTo>
                  <a:lnTo>
                    <a:pt x="259874" y="64302"/>
                  </a:lnTo>
                  <a:lnTo>
                    <a:pt x="394684" y="64302"/>
                  </a:lnTo>
                  <a:lnTo>
                    <a:pt x="369196" y="71021"/>
                  </a:lnTo>
                  <a:lnTo>
                    <a:pt x="325554" y="79174"/>
                  </a:lnTo>
                  <a:lnTo>
                    <a:pt x="277720" y="84077"/>
                  </a:lnTo>
                  <a:lnTo>
                    <a:pt x="226299" y="84565"/>
                  </a:lnTo>
                  <a:close/>
                </a:path>
              </a:pathLst>
            </a:custGeom>
            <a:solidFill>
              <a:srgbClr val="8A8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0304" y="1800746"/>
              <a:ext cx="297815" cy="147320"/>
            </a:xfrm>
            <a:custGeom>
              <a:avLst/>
              <a:gdLst/>
              <a:ahLst/>
              <a:cxnLst/>
              <a:rect l="l" t="t" r="r" b="b"/>
              <a:pathLst>
                <a:path w="297815" h="147319">
                  <a:moveTo>
                    <a:pt x="156656" y="146801"/>
                  </a:moveTo>
                  <a:lnTo>
                    <a:pt x="80766" y="131741"/>
                  </a:lnTo>
                  <a:lnTo>
                    <a:pt x="37210" y="100901"/>
                  </a:lnTo>
                  <a:lnTo>
                    <a:pt x="0" y="57283"/>
                  </a:lnTo>
                  <a:lnTo>
                    <a:pt x="48207" y="8693"/>
                  </a:lnTo>
                  <a:lnTo>
                    <a:pt x="97940" y="1676"/>
                  </a:lnTo>
                  <a:lnTo>
                    <a:pt x="136842" y="13868"/>
                  </a:lnTo>
                  <a:lnTo>
                    <a:pt x="152556" y="22902"/>
                  </a:lnTo>
                  <a:lnTo>
                    <a:pt x="198050" y="0"/>
                  </a:lnTo>
                  <a:lnTo>
                    <a:pt x="239369" y="3929"/>
                  </a:lnTo>
                  <a:lnTo>
                    <a:pt x="273577" y="22833"/>
                  </a:lnTo>
                  <a:lnTo>
                    <a:pt x="297738" y="44857"/>
                  </a:lnTo>
                  <a:lnTo>
                    <a:pt x="263683" y="86558"/>
                  </a:lnTo>
                  <a:lnTo>
                    <a:pt x="228850" y="117527"/>
                  </a:lnTo>
                  <a:lnTo>
                    <a:pt x="193191" y="137647"/>
                  </a:lnTo>
                  <a:lnTo>
                    <a:pt x="156656" y="146801"/>
                  </a:lnTo>
                  <a:close/>
                </a:path>
              </a:pathLst>
            </a:custGeom>
            <a:solidFill>
              <a:srgbClr val="F18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0344" y="1790487"/>
              <a:ext cx="318135" cy="167640"/>
            </a:xfrm>
            <a:custGeom>
              <a:avLst/>
              <a:gdLst/>
              <a:ahLst/>
              <a:cxnLst/>
              <a:rect l="l" t="t" r="r" b="b"/>
              <a:pathLst>
                <a:path w="318134" h="167639">
                  <a:moveTo>
                    <a:pt x="204880" y="21045"/>
                  </a:moveTo>
                  <a:lnTo>
                    <a:pt x="163421" y="21045"/>
                  </a:lnTo>
                  <a:lnTo>
                    <a:pt x="211830" y="0"/>
                  </a:lnTo>
                  <a:lnTo>
                    <a:pt x="255208" y="5414"/>
                  </a:lnTo>
                  <a:lnTo>
                    <a:pt x="283053" y="20992"/>
                  </a:lnTo>
                  <a:lnTo>
                    <a:pt x="204979" y="20992"/>
                  </a:lnTo>
                  <a:close/>
                </a:path>
                <a:path w="318134" h="167639">
                  <a:moveTo>
                    <a:pt x="165355" y="167343"/>
                  </a:moveTo>
                  <a:lnTo>
                    <a:pt x="125956" y="165225"/>
                  </a:lnTo>
                  <a:lnTo>
                    <a:pt x="85862" y="151554"/>
                  </a:lnTo>
                  <a:lnTo>
                    <a:pt x="42698" y="121493"/>
                  </a:lnTo>
                  <a:lnTo>
                    <a:pt x="2250" y="74403"/>
                  </a:lnTo>
                  <a:lnTo>
                    <a:pt x="0" y="66818"/>
                  </a:lnTo>
                  <a:lnTo>
                    <a:pt x="2121" y="62960"/>
                  </a:lnTo>
                  <a:lnTo>
                    <a:pt x="31247" y="25660"/>
                  </a:lnTo>
                  <a:lnTo>
                    <a:pt x="66951" y="4942"/>
                  </a:lnTo>
                  <a:lnTo>
                    <a:pt x="98206" y="621"/>
                  </a:lnTo>
                  <a:lnTo>
                    <a:pt x="126207" y="4858"/>
                  </a:lnTo>
                  <a:lnTo>
                    <a:pt x="148778" y="13206"/>
                  </a:lnTo>
                  <a:lnTo>
                    <a:pt x="163421" y="21045"/>
                  </a:lnTo>
                  <a:lnTo>
                    <a:pt x="204880" y="21045"/>
                  </a:lnTo>
                  <a:lnTo>
                    <a:pt x="203693" y="21677"/>
                  </a:lnTo>
                  <a:lnTo>
                    <a:pt x="101424" y="21677"/>
                  </a:lnTo>
                  <a:lnTo>
                    <a:pt x="69901" y="24851"/>
                  </a:lnTo>
                  <a:lnTo>
                    <a:pt x="56545" y="30860"/>
                  </a:lnTo>
                  <a:lnTo>
                    <a:pt x="44260" y="39854"/>
                  </a:lnTo>
                  <a:lnTo>
                    <a:pt x="32979" y="51625"/>
                  </a:lnTo>
                  <a:lnTo>
                    <a:pt x="22636" y="65963"/>
                  </a:lnTo>
                  <a:lnTo>
                    <a:pt x="40145" y="87805"/>
                  </a:lnTo>
                  <a:lnTo>
                    <a:pt x="58146" y="106312"/>
                  </a:lnTo>
                  <a:lnTo>
                    <a:pt x="76598" y="121266"/>
                  </a:lnTo>
                  <a:lnTo>
                    <a:pt x="95460" y="132447"/>
                  </a:lnTo>
                  <a:lnTo>
                    <a:pt x="137074" y="145678"/>
                  </a:lnTo>
                  <a:lnTo>
                    <a:pt x="226170" y="145678"/>
                  </a:lnTo>
                  <a:lnTo>
                    <a:pt x="204001" y="157932"/>
                  </a:lnTo>
                  <a:lnTo>
                    <a:pt x="165355" y="167343"/>
                  </a:lnTo>
                  <a:close/>
                </a:path>
                <a:path w="318134" h="167639">
                  <a:moveTo>
                    <a:pt x="226170" y="145678"/>
                  </a:moveTo>
                  <a:lnTo>
                    <a:pt x="137074" y="145678"/>
                  </a:lnTo>
                  <a:lnTo>
                    <a:pt x="177567" y="144703"/>
                  </a:lnTo>
                  <a:lnTo>
                    <a:pt x="217121" y="129571"/>
                  </a:lnTo>
                  <a:lnTo>
                    <a:pt x="255919" y="100331"/>
                  </a:lnTo>
                  <a:lnTo>
                    <a:pt x="294143" y="57031"/>
                  </a:lnTo>
                  <a:lnTo>
                    <a:pt x="269844" y="36682"/>
                  </a:lnTo>
                  <a:lnTo>
                    <a:pt x="239573" y="22136"/>
                  </a:lnTo>
                  <a:lnTo>
                    <a:pt x="204979" y="20992"/>
                  </a:lnTo>
                  <a:lnTo>
                    <a:pt x="283053" y="20992"/>
                  </a:lnTo>
                  <a:lnTo>
                    <a:pt x="290554" y="25188"/>
                  </a:lnTo>
                  <a:lnTo>
                    <a:pt x="314864" y="47219"/>
                  </a:lnTo>
                  <a:lnTo>
                    <a:pt x="317943" y="50663"/>
                  </a:lnTo>
                  <a:lnTo>
                    <a:pt x="317995" y="56540"/>
                  </a:lnTo>
                  <a:lnTo>
                    <a:pt x="314864" y="60760"/>
                  </a:lnTo>
                  <a:lnTo>
                    <a:pt x="278813" y="104617"/>
                  </a:lnTo>
                  <a:lnTo>
                    <a:pt x="241840" y="137015"/>
                  </a:lnTo>
                  <a:lnTo>
                    <a:pt x="226170" y="145678"/>
                  </a:lnTo>
                  <a:close/>
                </a:path>
                <a:path w="318134" h="167639">
                  <a:moveTo>
                    <a:pt x="159773" y="44320"/>
                  </a:moveTo>
                  <a:lnTo>
                    <a:pt x="156565" y="41938"/>
                  </a:lnTo>
                  <a:lnTo>
                    <a:pt x="148834" y="37204"/>
                  </a:lnTo>
                  <a:lnTo>
                    <a:pt x="129095" y="28123"/>
                  </a:lnTo>
                  <a:lnTo>
                    <a:pt x="101424" y="21677"/>
                  </a:lnTo>
                  <a:lnTo>
                    <a:pt x="203693" y="21677"/>
                  </a:lnTo>
                  <a:lnTo>
                    <a:pt x="167715" y="40851"/>
                  </a:lnTo>
                  <a:lnTo>
                    <a:pt x="164249" y="43776"/>
                  </a:lnTo>
                  <a:lnTo>
                    <a:pt x="159773" y="44320"/>
                  </a:lnTo>
                  <a:close/>
                </a:path>
              </a:pathLst>
            </a:custGeom>
            <a:solidFill>
              <a:srgbClr val="D057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4909" y="1619485"/>
              <a:ext cx="522605" cy="339090"/>
            </a:xfrm>
            <a:custGeom>
              <a:avLst/>
              <a:gdLst/>
              <a:ahLst/>
              <a:cxnLst/>
              <a:rect l="l" t="t" r="r" b="b"/>
              <a:pathLst>
                <a:path w="522605" h="339089">
                  <a:moveTo>
                    <a:pt x="402090" y="64927"/>
                  </a:moveTo>
                  <a:lnTo>
                    <a:pt x="273823" y="64927"/>
                  </a:lnTo>
                  <a:lnTo>
                    <a:pt x="329422" y="59884"/>
                  </a:lnTo>
                  <a:lnTo>
                    <a:pt x="379364" y="50404"/>
                  </a:lnTo>
                  <a:lnTo>
                    <a:pt x="422630" y="38366"/>
                  </a:lnTo>
                  <a:lnTo>
                    <a:pt x="485058" y="14134"/>
                  </a:lnTo>
                  <a:lnTo>
                    <a:pt x="512098" y="0"/>
                  </a:lnTo>
                  <a:lnTo>
                    <a:pt x="516186" y="388"/>
                  </a:lnTo>
                  <a:lnTo>
                    <a:pt x="518954" y="2925"/>
                  </a:lnTo>
                  <a:lnTo>
                    <a:pt x="521644" y="5618"/>
                  </a:lnTo>
                  <a:lnTo>
                    <a:pt x="522394" y="9993"/>
                  </a:lnTo>
                  <a:lnTo>
                    <a:pt x="520748" y="14134"/>
                  </a:lnTo>
                  <a:lnTo>
                    <a:pt x="513849" y="30963"/>
                  </a:lnTo>
                  <a:lnTo>
                    <a:pt x="494196" y="30963"/>
                  </a:lnTo>
                  <a:lnTo>
                    <a:pt x="471682" y="41057"/>
                  </a:lnTo>
                  <a:lnTo>
                    <a:pt x="441803" y="52576"/>
                  </a:lnTo>
                  <a:lnTo>
                    <a:pt x="405289" y="64152"/>
                  </a:lnTo>
                  <a:lnTo>
                    <a:pt x="402090" y="64927"/>
                  </a:lnTo>
                  <a:close/>
                </a:path>
                <a:path w="522605" h="339089">
                  <a:moveTo>
                    <a:pt x="247854" y="338996"/>
                  </a:moveTo>
                  <a:lnTo>
                    <a:pt x="181297" y="322556"/>
                  </a:lnTo>
                  <a:lnTo>
                    <a:pt x="138258" y="292720"/>
                  </a:lnTo>
                  <a:lnTo>
                    <a:pt x="101433" y="251007"/>
                  </a:lnTo>
                  <a:lnTo>
                    <a:pt x="70644" y="202147"/>
                  </a:lnTo>
                  <a:lnTo>
                    <a:pt x="45709" y="150873"/>
                  </a:lnTo>
                  <a:lnTo>
                    <a:pt x="26448" y="101916"/>
                  </a:lnTo>
                  <a:lnTo>
                    <a:pt x="12646" y="59884"/>
                  </a:lnTo>
                  <a:lnTo>
                    <a:pt x="905" y="16258"/>
                  </a:lnTo>
                  <a:lnTo>
                    <a:pt x="0" y="12349"/>
                  </a:lnTo>
                  <a:lnTo>
                    <a:pt x="1448" y="7818"/>
                  </a:lnTo>
                  <a:lnTo>
                    <a:pt x="4579" y="4944"/>
                  </a:lnTo>
                  <a:lnTo>
                    <a:pt x="7761" y="2071"/>
                  </a:lnTo>
                  <a:lnTo>
                    <a:pt x="12003" y="1372"/>
                  </a:lnTo>
                  <a:lnTo>
                    <a:pt x="15237" y="3132"/>
                  </a:lnTo>
                  <a:lnTo>
                    <a:pt x="77246" y="31843"/>
                  </a:lnTo>
                  <a:lnTo>
                    <a:pt x="25326" y="31843"/>
                  </a:lnTo>
                  <a:lnTo>
                    <a:pt x="34916" y="63730"/>
                  </a:lnTo>
                  <a:lnTo>
                    <a:pt x="49075" y="104421"/>
                  </a:lnTo>
                  <a:lnTo>
                    <a:pt x="67874" y="150015"/>
                  </a:lnTo>
                  <a:lnTo>
                    <a:pt x="91385" y="196614"/>
                  </a:lnTo>
                  <a:lnTo>
                    <a:pt x="119678" y="240319"/>
                  </a:lnTo>
                  <a:lnTo>
                    <a:pt x="152824" y="277231"/>
                  </a:lnTo>
                  <a:lnTo>
                    <a:pt x="190895" y="303449"/>
                  </a:lnTo>
                  <a:lnTo>
                    <a:pt x="249879" y="318426"/>
                  </a:lnTo>
                  <a:lnTo>
                    <a:pt x="320630" y="318426"/>
                  </a:lnTo>
                  <a:lnTo>
                    <a:pt x="312200" y="323591"/>
                  </a:lnTo>
                  <a:lnTo>
                    <a:pt x="280359" y="335269"/>
                  </a:lnTo>
                  <a:lnTo>
                    <a:pt x="247854" y="338996"/>
                  </a:lnTo>
                  <a:close/>
                </a:path>
                <a:path w="522605" h="339089">
                  <a:moveTo>
                    <a:pt x="320630" y="318426"/>
                  </a:moveTo>
                  <a:lnTo>
                    <a:pt x="249879" y="318426"/>
                  </a:lnTo>
                  <a:lnTo>
                    <a:pt x="278345" y="315231"/>
                  </a:lnTo>
                  <a:lnTo>
                    <a:pt x="306379" y="304899"/>
                  </a:lnTo>
                  <a:lnTo>
                    <a:pt x="361152" y="262733"/>
                  </a:lnTo>
                  <a:lnTo>
                    <a:pt x="388254" y="230692"/>
                  </a:lnTo>
                  <a:lnTo>
                    <a:pt x="415134" y="191430"/>
                  </a:lnTo>
                  <a:lnTo>
                    <a:pt x="441767" y="145012"/>
                  </a:lnTo>
                  <a:lnTo>
                    <a:pt x="468129" y="91502"/>
                  </a:lnTo>
                  <a:lnTo>
                    <a:pt x="494196" y="30963"/>
                  </a:lnTo>
                  <a:lnTo>
                    <a:pt x="513849" y="30963"/>
                  </a:lnTo>
                  <a:lnTo>
                    <a:pt x="495766" y="75075"/>
                  </a:lnTo>
                  <a:lnTo>
                    <a:pt x="470543" y="129593"/>
                  </a:lnTo>
                  <a:lnTo>
                    <a:pt x="445071" y="177656"/>
                  </a:lnTo>
                  <a:lnTo>
                    <a:pt x="419299" y="219335"/>
                  </a:lnTo>
                  <a:lnTo>
                    <a:pt x="393176" y="254697"/>
                  </a:lnTo>
                  <a:lnTo>
                    <a:pt x="366653" y="283815"/>
                  </a:lnTo>
                  <a:lnTo>
                    <a:pt x="339677" y="306756"/>
                  </a:lnTo>
                  <a:lnTo>
                    <a:pt x="320630" y="318426"/>
                  </a:lnTo>
                  <a:close/>
                </a:path>
                <a:path w="522605" h="339089">
                  <a:moveTo>
                    <a:pt x="263250" y="85542"/>
                  </a:moveTo>
                  <a:lnTo>
                    <a:pt x="207508" y="83664"/>
                  </a:lnTo>
                  <a:lnTo>
                    <a:pt x="148786" y="75000"/>
                  </a:lnTo>
                  <a:lnTo>
                    <a:pt x="87815" y="58183"/>
                  </a:lnTo>
                  <a:lnTo>
                    <a:pt x="25326" y="31843"/>
                  </a:lnTo>
                  <a:lnTo>
                    <a:pt x="77246" y="31843"/>
                  </a:lnTo>
                  <a:lnTo>
                    <a:pt x="83274" y="34635"/>
                  </a:lnTo>
                  <a:lnTo>
                    <a:pt x="149730" y="54182"/>
                  </a:lnTo>
                  <a:lnTo>
                    <a:pt x="213586" y="63652"/>
                  </a:lnTo>
                  <a:lnTo>
                    <a:pt x="273823" y="64927"/>
                  </a:lnTo>
                  <a:lnTo>
                    <a:pt x="402090" y="64927"/>
                  </a:lnTo>
                  <a:lnTo>
                    <a:pt x="362872" y="74418"/>
                  </a:lnTo>
                  <a:lnTo>
                    <a:pt x="315282" y="82004"/>
                  </a:lnTo>
                  <a:lnTo>
                    <a:pt x="263250" y="85542"/>
                  </a:lnTo>
                  <a:close/>
                </a:path>
              </a:pathLst>
            </a:custGeom>
            <a:solidFill>
              <a:srgbClr val="6D7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994" y="1576845"/>
              <a:ext cx="77534" cy="944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9868" y="1579797"/>
              <a:ext cx="76106" cy="8727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75690" y="2020124"/>
              <a:ext cx="135255" cy="33020"/>
            </a:xfrm>
            <a:custGeom>
              <a:avLst/>
              <a:gdLst/>
              <a:ahLst/>
              <a:cxnLst/>
              <a:rect l="l" t="t" r="r" b="b"/>
              <a:pathLst>
                <a:path w="135255" h="33019">
                  <a:moveTo>
                    <a:pt x="51766" y="32873"/>
                  </a:moveTo>
                  <a:lnTo>
                    <a:pt x="15187" y="19361"/>
                  </a:lnTo>
                  <a:lnTo>
                    <a:pt x="0" y="10718"/>
                  </a:lnTo>
                  <a:lnTo>
                    <a:pt x="55754" y="24039"/>
                  </a:lnTo>
                  <a:lnTo>
                    <a:pt x="98380" y="18688"/>
                  </a:lnTo>
                  <a:lnTo>
                    <a:pt x="125615" y="6673"/>
                  </a:lnTo>
                  <a:lnTo>
                    <a:pt x="135197" y="0"/>
                  </a:lnTo>
                  <a:lnTo>
                    <a:pt x="96261" y="32627"/>
                  </a:lnTo>
                  <a:lnTo>
                    <a:pt x="51766" y="32873"/>
                  </a:lnTo>
                  <a:close/>
                </a:path>
              </a:pathLst>
            </a:custGeom>
            <a:solidFill>
              <a:srgbClr val="6D7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3660" y="1174990"/>
              <a:ext cx="657189" cy="70874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0" y="1623728"/>
              <a:ext cx="107950" cy="318770"/>
            </a:xfrm>
            <a:custGeom>
              <a:avLst/>
              <a:gdLst/>
              <a:ahLst/>
              <a:cxnLst/>
              <a:rect l="l" t="t" r="r" b="b"/>
              <a:pathLst>
                <a:path w="107950" h="318769">
                  <a:moveTo>
                    <a:pt x="0" y="318532"/>
                  </a:moveTo>
                  <a:lnTo>
                    <a:pt x="0" y="3395"/>
                  </a:lnTo>
                  <a:lnTo>
                    <a:pt x="4322" y="2397"/>
                  </a:lnTo>
                  <a:lnTo>
                    <a:pt x="39729" y="0"/>
                  </a:lnTo>
                  <a:lnTo>
                    <a:pt x="69868" y="5564"/>
                  </a:lnTo>
                  <a:lnTo>
                    <a:pt x="92633" y="20551"/>
                  </a:lnTo>
                  <a:lnTo>
                    <a:pt x="105914" y="46421"/>
                  </a:lnTo>
                  <a:lnTo>
                    <a:pt x="107606" y="84635"/>
                  </a:lnTo>
                  <a:lnTo>
                    <a:pt x="107951" y="90838"/>
                  </a:lnTo>
                  <a:lnTo>
                    <a:pt x="105162" y="106861"/>
                  </a:lnTo>
                  <a:lnTo>
                    <a:pt x="93506" y="128826"/>
                  </a:lnTo>
                  <a:lnTo>
                    <a:pt x="67249" y="152853"/>
                  </a:lnTo>
                  <a:lnTo>
                    <a:pt x="71753" y="165093"/>
                  </a:lnTo>
                  <a:lnTo>
                    <a:pt x="76934" y="196908"/>
                  </a:lnTo>
                  <a:lnTo>
                    <a:pt x="70294" y="240940"/>
                  </a:lnTo>
                  <a:lnTo>
                    <a:pt x="39335" y="289834"/>
                  </a:lnTo>
                  <a:lnTo>
                    <a:pt x="0" y="318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608953"/>
              <a:ext cx="123189" cy="350520"/>
            </a:xfrm>
            <a:custGeom>
              <a:avLst/>
              <a:gdLst/>
              <a:ahLst/>
              <a:cxnLst/>
              <a:rect l="l" t="t" r="r" b="b"/>
              <a:pathLst>
                <a:path w="123189" h="350519">
                  <a:moveTo>
                    <a:pt x="0" y="34342"/>
                  </a:moveTo>
                  <a:lnTo>
                    <a:pt x="0" y="4088"/>
                  </a:lnTo>
                  <a:lnTo>
                    <a:pt x="25250" y="0"/>
                  </a:lnTo>
                  <a:lnTo>
                    <a:pt x="68931" y="4241"/>
                  </a:lnTo>
                  <a:lnTo>
                    <a:pt x="87816" y="12518"/>
                  </a:lnTo>
                  <a:lnTo>
                    <a:pt x="106604" y="29143"/>
                  </a:lnTo>
                  <a:lnTo>
                    <a:pt x="107302" y="30598"/>
                  </a:lnTo>
                  <a:lnTo>
                    <a:pt x="16884" y="30598"/>
                  </a:lnTo>
                  <a:lnTo>
                    <a:pt x="0" y="34342"/>
                  </a:lnTo>
                  <a:close/>
                </a:path>
                <a:path w="123189" h="350519">
                  <a:moveTo>
                    <a:pt x="0" y="349909"/>
                  </a:moveTo>
                  <a:lnTo>
                    <a:pt x="0" y="314795"/>
                  </a:lnTo>
                  <a:lnTo>
                    <a:pt x="28547" y="294150"/>
                  </a:lnTo>
                  <a:lnTo>
                    <a:pt x="55699" y="251951"/>
                  </a:lnTo>
                  <a:lnTo>
                    <a:pt x="62094" y="213948"/>
                  </a:lnTo>
                  <a:lnTo>
                    <a:pt x="58022" y="186047"/>
                  </a:lnTo>
                  <a:lnTo>
                    <a:pt x="53771" y="174153"/>
                  </a:lnTo>
                  <a:lnTo>
                    <a:pt x="50563" y="167422"/>
                  </a:lnTo>
                  <a:lnTo>
                    <a:pt x="52736" y="159292"/>
                  </a:lnTo>
                  <a:lnTo>
                    <a:pt x="58919" y="155176"/>
                  </a:lnTo>
                  <a:lnTo>
                    <a:pt x="80108" y="136370"/>
                  </a:lnTo>
                  <a:lnTo>
                    <a:pt x="90037" y="119523"/>
                  </a:lnTo>
                  <a:lnTo>
                    <a:pt x="92879" y="107195"/>
                  </a:lnTo>
                  <a:lnTo>
                    <a:pt x="92809" y="101947"/>
                  </a:lnTo>
                  <a:lnTo>
                    <a:pt x="92628" y="100679"/>
                  </a:lnTo>
                  <a:lnTo>
                    <a:pt x="92582" y="98763"/>
                  </a:lnTo>
                  <a:lnTo>
                    <a:pt x="84627" y="49194"/>
                  </a:lnTo>
                  <a:lnTo>
                    <a:pt x="16884" y="30598"/>
                  </a:lnTo>
                  <a:lnTo>
                    <a:pt x="107302" y="30598"/>
                  </a:lnTo>
                  <a:lnTo>
                    <a:pt x="119950" y="56947"/>
                  </a:lnTo>
                  <a:lnTo>
                    <a:pt x="122677" y="101947"/>
                  </a:lnTo>
                  <a:lnTo>
                    <a:pt x="122913" y="106369"/>
                  </a:lnTo>
                  <a:lnTo>
                    <a:pt x="121305" y="119591"/>
                  </a:lnTo>
                  <a:lnTo>
                    <a:pt x="115253" y="136852"/>
                  </a:lnTo>
                  <a:lnTo>
                    <a:pt x="102329" y="156574"/>
                  </a:lnTo>
                  <a:lnTo>
                    <a:pt x="98034" y="161648"/>
                  </a:lnTo>
                  <a:lnTo>
                    <a:pt x="91231" y="166723"/>
                  </a:lnTo>
                  <a:lnTo>
                    <a:pt x="85048" y="171771"/>
                  </a:lnTo>
                  <a:lnTo>
                    <a:pt x="91027" y="198761"/>
                  </a:lnTo>
                  <a:lnTo>
                    <a:pt x="90894" y="232064"/>
                  </a:lnTo>
                  <a:lnTo>
                    <a:pt x="81060" y="268858"/>
                  </a:lnTo>
                  <a:lnTo>
                    <a:pt x="57936" y="306318"/>
                  </a:lnTo>
                  <a:lnTo>
                    <a:pt x="11593" y="344793"/>
                  </a:lnTo>
                  <a:lnTo>
                    <a:pt x="0" y="349909"/>
                  </a:lnTo>
                  <a:close/>
                </a:path>
              </a:pathLst>
            </a:custGeom>
            <a:solidFill>
              <a:srgbClr val="8A8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69" y="1543196"/>
              <a:ext cx="217605" cy="24873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0" y="1306043"/>
              <a:ext cx="187960" cy="492125"/>
            </a:xfrm>
            <a:custGeom>
              <a:avLst/>
              <a:gdLst/>
              <a:ahLst/>
              <a:cxnLst/>
              <a:rect l="l" t="t" r="r" b="b"/>
              <a:pathLst>
                <a:path w="187960" h="492125">
                  <a:moveTo>
                    <a:pt x="0" y="491724"/>
                  </a:moveTo>
                  <a:lnTo>
                    <a:pt x="0" y="0"/>
                  </a:lnTo>
                  <a:lnTo>
                    <a:pt x="14475" y="3854"/>
                  </a:lnTo>
                  <a:lnTo>
                    <a:pt x="49243" y="22367"/>
                  </a:lnTo>
                  <a:lnTo>
                    <a:pt x="85456" y="51010"/>
                  </a:lnTo>
                  <a:lnTo>
                    <a:pt x="118488" y="84717"/>
                  </a:lnTo>
                  <a:lnTo>
                    <a:pt x="146767" y="121844"/>
                  </a:lnTo>
                  <a:lnTo>
                    <a:pt x="168719" y="160745"/>
                  </a:lnTo>
                  <a:lnTo>
                    <a:pt x="182772" y="199776"/>
                  </a:lnTo>
                  <a:lnTo>
                    <a:pt x="187353" y="237292"/>
                  </a:lnTo>
                  <a:lnTo>
                    <a:pt x="180889" y="271646"/>
                  </a:lnTo>
                  <a:lnTo>
                    <a:pt x="161808" y="301193"/>
                  </a:lnTo>
                  <a:lnTo>
                    <a:pt x="128535" y="324290"/>
                  </a:lnTo>
                  <a:lnTo>
                    <a:pt x="127523" y="334200"/>
                  </a:lnTo>
                  <a:lnTo>
                    <a:pt x="120613" y="357208"/>
                  </a:lnTo>
                  <a:lnTo>
                    <a:pt x="101993" y="383225"/>
                  </a:lnTo>
                  <a:lnTo>
                    <a:pt x="65852" y="402165"/>
                  </a:lnTo>
                  <a:lnTo>
                    <a:pt x="63996" y="414014"/>
                  </a:lnTo>
                  <a:lnTo>
                    <a:pt x="53819" y="442141"/>
                  </a:lnTo>
                  <a:lnTo>
                    <a:pt x="28406" y="475419"/>
                  </a:lnTo>
                  <a:lnTo>
                    <a:pt x="0" y="491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549042"/>
              <a:ext cx="148277" cy="2487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1290738"/>
              <a:ext cx="202565" cy="525780"/>
            </a:xfrm>
            <a:custGeom>
              <a:avLst/>
              <a:gdLst/>
              <a:ahLst/>
              <a:cxnLst/>
              <a:rect l="l" t="t" r="r" b="b"/>
              <a:pathLst>
                <a:path w="202565" h="525780">
                  <a:moveTo>
                    <a:pt x="201980" y="260718"/>
                  </a:moveTo>
                  <a:lnTo>
                    <a:pt x="198818" y="217703"/>
                  </a:lnTo>
                  <a:lnTo>
                    <a:pt x="184213" y="173736"/>
                  </a:lnTo>
                  <a:lnTo>
                    <a:pt x="160464" y="130746"/>
                  </a:lnTo>
                  <a:lnTo>
                    <a:pt x="129908" y="90487"/>
                  </a:lnTo>
                  <a:lnTo>
                    <a:pt x="94881" y="54749"/>
                  </a:lnTo>
                  <a:lnTo>
                    <a:pt x="57696" y="25298"/>
                  </a:lnTo>
                  <a:lnTo>
                    <a:pt x="20777" y="5626"/>
                  </a:lnTo>
                  <a:lnTo>
                    <a:pt x="0" y="0"/>
                  </a:lnTo>
                  <a:lnTo>
                    <a:pt x="0" y="30734"/>
                  </a:lnTo>
                  <a:lnTo>
                    <a:pt x="9563" y="33324"/>
                  </a:lnTo>
                  <a:lnTo>
                    <a:pt x="40805" y="50050"/>
                  </a:lnTo>
                  <a:lnTo>
                    <a:pt x="85128" y="86372"/>
                  </a:lnTo>
                  <a:lnTo>
                    <a:pt x="122428" y="128536"/>
                  </a:lnTo>
                  <a:lnTo>
                    <a:pt x="150685" y="173380"/>
                  </a:lnTo>
                  <a:lnTo>
                    <a:pt x="167919" y="217703"/>
                  </a:lnTo>
                  <a:lnTo>
                    <a:pt x="172097" y="258330"/>
                  </a:lnTo>
                  <a:lnTo>
                    <a:pt x="167576" y="279704"/>
                  </a:lnTo>
                  <a:lnTo>
                    <a:pt x="157721" y="298157"/>
                  </a:lnTo>
                  <a:lnTo>
                    <a:pt x="142570" y="313601"/>
                  </a:lnTo>
                  <a:lnTo>
                    <a:pt x="122161" y="326009"/>
                  </a:lnTo>
                  <a:lnTo>
                    <a:pt x="116967" y="328472"/>
                  </a:lnTo>
                  <a:lnTo>
                    <a:pt x="113626" y="333717"/>
                  </a:lnTo>
                  <a:lnTo>
                    <a:pt x="91262" y="387908"/>
                  </a:lnTo>
                  <a:lnTo>
                    <a:pt x="55803" y="404558"/>
                  </a:lnTo>
                  <a:lnTo>
                    <a:pt x="51257" y="410146"/>
                  </a:lnTo>
                  <a:lnTo>
                    <a:pt x="39687" y="452323"/>
                  </a:lnTo>
                  <a:lnTo>
                    <a:pt x="1346" y="489572"/>
                  </a:lnTo>
                  <a:lnTo>
                    <a:pt x="0" y="477304"/>
                  </a:lnTo>
                  <a:lnTo>
                    <a:pt x="0" y="490321"/>
                  </a:lnTo>
                  <a:lnTo>
                    <a:pt x="0" y="498132"/>
                  </a:lnTo>
                  <a:lnTo>
                    <a:pt x="0" y="525487"/>
                  </a:lnTo>
                  <a:lnTo>
                    <a:pt x="10490" y="520738"/>
                  </a:lnTo>
                  <a:lnTo>
                    <a:pt x="50838" y="489216"/>
                  </a:lnTo>
                  <a:lnTo>
                    <a:pt x="71716" y="454596"/>
                  </a:lnTo>
                  <a:lnTo>
                    <a:pt x="79451" y="427812"/>
                  </a:lnTo>
                  <a:lnTo>
                    <a:pt x="91833" y="422452"/>
                  </a:lnTo>
                  <a:lnTo>
                    <a:pt x="129565" y="387604"/>
                  </a:lnTo>
                  <a:lnTo>
                    <a:pt x="141846" y="349021"/>
                  </a:lnTo>
                  <a:lnTo>
                    <a:pt x="152209" y="342950"/>
                  </a:lnTo>
                  <a:lnTo>
                    <a:pt x="187286" y="307873"/>
                  </a:lnTo>
                  <a:lnTo>
                    <a:pt x="199390" y="277634"/>
                  </a:lnTo>
                  <a:lnTo>
                    <a:pt x="201980" y="260718"/>
                  </a:lnTo>
                  <a:close/>
                </a:path>
              </a:pathLst>
            </a:custGeom>
            <a:solidFill>
              <a:srgbClr val="8A8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1434402"/>
              <a:ext cx="143514" cy="289702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0" y="2019300"/>
            <a:ext cx="12192000" cy="9249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K2 vitamini faydaları denildiğinde akla 3K kalıbı gelir, yani; Kemik, Kalp, K2 vitamini. Bunun sebebi; K2 vitamininin işlevsel olarak en çok kemik ve kalp sağlığı üzerine etkili olmasıdır;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9900" marR="5080" indent="-457200" algn="just">
              <a:lnSpc>
                <a:spcPct val="157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800" b="1" spc="-40" dirty="0" err="1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Atardamarların</a:t>
            </a:r>
            <a:r>
              <a:rPr lang="en-US" sz="2800" b="1" spc="-40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b="1" spc="-35" dirty="0" err="1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sertleşmesini</a:t>
            </a:r>
            <a:r>
              <a:rPr lang="en-US" sz="2800" b="1" spc="-35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b="1" spc="-90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(</a:t>
            </a:r>
            <a:r>
              <a:rPr lang="en-US" sz="2800" b="1" spc="-90" dirty="0" err="1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ateroskleroz</a:t>
            </a:r>
            <a:r>
              <a:rPr lang="en-US" sz="2800" b="1" spc="-90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) </a:t>
            </a:r>
            <a:r>
              <a:rPr lang="en-US" sz="2800" b="1" spc="-85" dirty="0" err="1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önler</a:t>
            </a:r>
            <a:r>
              <a:rPr lang="en-US" sz="2800" b="1" spc="-85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b="1" spc="-905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tr-TR" sz="2800" b="1" spc="-905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ve </a:t>
            </a:r>
            <a:r>
              <a:rPr lang="tr-TR" sz="2800" b="1" spc="-40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  k</a:t>
            </a:r>
            <a:r>
              <a:rPr lang="en-US" sz="2800" b="1" spc="-40" dirty="0" err="1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ardiyovasküler</a:t>
            </a:r>
            <a:r>
              <a:rPr lang="en-US" sz="2800" b="1" spc="-515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b="1" spc="-60" dirty="0" err="1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bozukluklara</a:t>
            </a:r>
            <a:r>
              <a:rPr lang="en-US" sz="2800" b="1" spc="-515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b="1" spc="-15" dirty="0" err="1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karşı</a:t>
            </a:r>
            <a:r>
              <a:rPr lang="en-US" sz="2800" b="1" spc="-515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b="1" spc="-95" dirty="0" err="1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korur</a:t>
            </a:r>
            <a:r>
              <a:rPr lang="tr-TR" sz="2800" b="1" spc="-95" dirty="0">
                <a:solidFill>
                  <a:srgbClr val="59524E"/>
                </a:solidFill>
                <a:latin typeface="Trebuchet MS" panose="020B0603020202020204" pitchFamily="34" charset="0"/>
                <a:cs typeface="Trebuchet MS"/>
              </a:rPr>
              <a:t>.</a:t>
            </a:r>
          </a:p>
          <a:p>
            <a:pPr marL="469900" marR="5080" indent="-457200" algn="just">
              <a:lnSpc>
                <a:spcPct val="1578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D3 </a:t>
            </a:r>
            <a:r>
              <a:rPr lang="en-US" sz="280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Vitamini</a:t>
            </a:r>
            <a:r>
              <a:rPr lang="en-US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, </a:t>
            </a:r>
            <a:r>
              <a:rPr lang="en-US" sz="280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vücuttaki</a:t>
            </a:r>
            <a:r>
              <a:rPr lang="en-US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280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kalsiyumun</a:t>
            </a:r>
            <a:r>
              <a:rPr lang="en-US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280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emilmesinde</a:t>
            </a:r>
            <a:r>
              <a:rPr lang="en-US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280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rol</a:t>
            </a:r>
            <a:r>
              <a:rPr lang="en-US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280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oynayan</a:t>
            </a:r>
            <a:r>
              <a:rPr lang="en-US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280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önemli</a:t>
            </a:r>
            <a:r>
              <a:rPr lang="en-US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280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bir</a:t>
            </a:r>
            <a:r>
              <a:rPr lang="en-US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en-US" sz="280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takviyedir</a:t>
            </a:r>
            <a:r>
              <a:rPr lang="tr-TR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;</a:t>
            </a:r>
          </a:p>
          <a:p>
            <a:pPr marL="469900" marR="5080" indent="-457200" algn="just">
              <a:lnSpc>
                <a:spcPct val="1578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tr-TR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Kemik hastalıkları</a:t>
            </a:r>
          </a:p>
          <a:p>
            <a:pPr marL="469900" marR="5080" indent="-457200" algn="just">
              <a:lnSpc>
                <a:spcPct val="1578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tr-TR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Sağlıklı sindirim</a:t>
            </a:r>
          </a:p>
          <a:p>
            <a:pPr marL="469900" marR="5080" indent="-457200" algn="just">
              <a:lnSpc>
                <a:spcPct val="1578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tr-TR" sz="2800" b="1" spc="-45" dirty="0">
                <a:solidFill>
                  <a:srgbClr val="59524E"/>
                </a:solidFill>
                <a:latin typeface="Trebuchet MS"/>
                <a:cs typeface="Trebuchet MS"/>
              </a:rPr>
              <a:t>Cilt ve saç sağlığını destlekyici görevler görür. </a:t>
            </a:r>
            <a:endParaRPr lang="en-US" sz="280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57800"/>
              </a:lnSpc>
              <a:spcBef>
                <a:spcPts val="95"/>
              </a:spcBef>
            </a:pPr>
            <a:endParaRPr lang="tr-TR" sz="3050" b="1" spc="4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57800"/>
              </a:lnSpc>
              <a:spcBef>
                <a:spcPts val="95"/>
              </a:spcBef>
            </a:pPr>
            <a:endParaRPr lang="tr-TR" sz="3050" b="1" spc="4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57800"/>
              </a:lnSpc>
              <a:spcBef>
                <a:spcPts val="95"/>
              </a:spcBef>
            </a:pPr>
            <a:endParaRPr lang="tr-TR" sz="3050" b="1" spc="4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57800"/>
              </a:lnSpc>
              <a:spcBef>
                <a:spcPts val="95"/>
              </a:spcBef>
            </a:pPr>
            <a:endParaRPr lang="tr-TR" sz="3050" b="1" spc="445" dirty="0">
              <a:solidFill>
                <a:srgbClr val="59524E"/>
              </a:solidFill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2344401" y="1714500"/>
            <a:ext cx="5791201" cy="8572500"/>
            <a:chOff x="12806106" y="2247900"/>
            <a:chExt cx="6469011" cy="8953500"/>
          </a:xfrm>
        </p:grpSpPr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06106" y="2247900"/>
              <a:ext cx="6469011" cy="567689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52575" y="8073522"/>
              <a:ext cx="3265903" cy="3127878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317235" y="159760"/>
            <a:ext cx="10439400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0" spc="285" dirty="0">
                <a:solidFill>
                  <a:srgbClr val="429C4F"/>
                </a:solidFill>
              </a:rPr>
              <a:t>K</a:t>
            </a:r>
            <a:r>
              <a:rPr lang="en-US" sz="6000" spc="35" dirty="0">
                <a:solidFill>
                  <a:srgbClr val="429C4F"/>
                </a:solidFill>
              </a:rPr>
              <a:t>2</a:t>
            </a:r>
            <a:r>
              <a:rPr lang="en-US" sz="6000" spc="-195" dirty="0">
                <a:solidFill>
                  <a:srgbClr val="429C4F"/>
                </a:solidFill>
              </a:rPr>
              <a:t>+</a:t>
            </a:r>
            <a:r>
              <a:rPr lang="en-US" sz="6000" spc="315" dirty="0">
                <a:solidFill>
                  <a:srgbClr val="429C4F"/>
                </a:solidFill>
              </a:rPr>
              <a:t>C</a:t>
            </a:r>
            <a:r>
              <a:rPr lang="en-US" sz="6000" spc="-5" dirty="0">
                <a:solidFill>
                  <a:srgbClr val="429C4F"/>
                </a:solidFill>
              </a:rPr>
              <a:t>a</a:t>
            </a:r>
            <a:r>
              <a:rPr lang="en-US" sz="6000" spc="-195" dirty="0">
                <a:solidFill>
                  <a:srgbClr val="429C4F"/>
                </a:solidFill>
              </a:rPr>
              <a:t>+</a:t>
            </a:r>
            <a:r>
              <a:rPr lang="en-US" sz="6000" spc="175" dirty="0">
                <a:solidFill>
                  <a:srgbClr val="429C4F"/>
                </a:solidFill>
              </a:rPr>
              <a:t>D</a:t>
            </a:r>
            <a:r>
              <a:rPr lang="en-US" sz="6000" spc="380" dirty="0">
                <a:solidFill>
                  <a:srgbClr val="429C4F"/>
                </a:solidFill>
              </a:rPr>
              <a:t>3</a:t>
            </a:r>
            <a:r>
              <a:rPr lang="tr-TR" sz="6000" spc="380" dirty="0">
                <a:solidFill>
                  <a:srgbClr val="429C4F"/>
                </a:solidFill>
              </a:rPr>
              <a:t>BONE BOOSTER</a:t>
            </a:r>
            <a:br>
              <a:rPr lang="tr-TR" sz="4900" spc="285" dirty="0">
                <a:solidFill>
                  <a:srgbClr val="429C4F"/>
                </a:solidFill>
              </a:rPr>
            </a:br>
            <a:r>
              <a:rPr sz="4800" spc="285" dirty="0">
                <a:solidFill>
                  <a:srgbClr val="429C4F"/>
                </a:solidFill>
              </a:rPr>
              <a:t>K</a:t>
            </a:r>
            <a:r>
              <a:rPr sz="4800" spc="35" dirty="0">
                <a:solidFill>
                  <a:srgbClr val="429C4F"/>
                </a:solidFill>
              </a:rPr>
              <a:t>2</a:t>
            </a:r>
            <a:r>
              <a:rPr sz="4800" spc="-195" dirty="0">
                <a:solidFill>
                  <a:srgbClr val="429C4F"/>
                </a:solidFill>
              </a:rPr>
              <a:t>+</a:t>
            </a:r>
            <a:r>
              <a:rPr sz="4800" spc="315" dirty="0">
                <a:solidFill>
                  <a:srgbClr val="429C4F"/>
                </a:solidFill>
              </a:rPr>
              <a:t>C</a:t>
            </a:r>
            <a:r>
              <a:rPr sz="4800" spc="-5" dirty="0">
                <a:solidFill>
                  <a:srgbClr val="429C4F"/>
                </a:solidFill>
              </a:rPr>
              <a:t>a</a:t>
            </a:r>
            <a:r>
              <a:rPr sz="4800" spc="-195" dirty="0">
                <a:solidFill>
                  <a:srgbClr val="429C4F"/>
                </a:solidFill>
              </a:rPr>
              <a:t>+</a:t>
            </a:r>
            <a:r>
              <a:rPr sz="4800" spc="175" dirty="0">
                <a:solidFill>
                  <a:srgbClr val="429C4F"/>
                </a:solidFill>
              </a:rPr>
              <a:t>D</a:t>
            </a:r>
            <a:r>
              <a:rPr sz="4800" spc="380" dirty="0">
                <a:solidFill>
                  <a:srgbClr val="429C4F"/>
                </a:solidFill>
              </a:rPr>
              <a:t>3</a:t>
            </a:r>
            <a:r>
              <a:rPr sz="4800" spc="-835" dirty="0">
                <a:solidFill>
                  <a:srgbClr val="429C4F"/>
                </a:solidFill>
              </a:rPr>
              <a:t> </a:t>
            </a:r>
            <a:r>
              <a:rPr sz="4800" spc="285" dirty="0">
                <a:solidFill>
                  <a:srgbClr val="429C4F"/>
                </a:solidFill>
              </a:rPr>
              <a:t>K</a:t>
            </a:r>
            <a:r>
              <a:rPr sz="4800" spc="-235" dirty="0">
                <a:solidFill>
                  <a:srgbClr val="429C4F"/>
                </a:solidFill>
              </a:rPr>
              <a:t>e</a:t>
            </a:r>
            <a:r>
              <a:rPr sz="4800" spc="-30" dirty="0">
                <a:solidFill>
                  <a:srgbClr val="429C4F"/>
                </a:solidFill>
              </a:rPr>
              <a:t>m</a:t>
            </a:r>
            <a:r>
              <a:rPr sz="4800" spc="-295" dirty="0">
                <a:solidFill>
                  <a:srgbClr val="429C4F"/>
                </a:solidFill>
              </a:rPr>
              <a:t>i</a:t>
            </a:r>
            <a:r>
              <a:rPr sz="4800" spc="155" dirty="0">
                <a:solidFill>
                  <a:srgbClr val="429C4F"/>
                </a:solidFill>
              </a:rPr>
              <a:t>k</a:t>
            </a:r>
            <a:r>
              <a:rPr sz="4800" spc="-835" dirty="0">
                <a:solidFill>
                  <a:srgbClr val="429C4F"/>
                </a:solidFill>
              </a:rPr>
              <a:t> </a:t>
            </a:r>
            <a:r>
              <a:rPr sz="4800" spc="225" dirty="0">
                <a:solidFill>
                  <a:srgbClr val="429C4F"/>
                </a:solidFill>
              </a:rPr>
              <a:t>G</a:t>
            </a:r>
            <a:r>
              <a:rPr sz="4800" spc="-215" dirty="0">
                <a:solidFill>
                  <a:srgbClr val="429C4F"/>
                </a:solidFill>
              </a:rPr>
              <a:t>ü</a:t>
            </a:r>
            <a:r>
              <a:rPr sz="4800" spc="-65" dirty="0">
                <a:solidFill>
                  <a:srgbClr val="429C4F"/>
                </a:solidFill>
              </a:rPr>
              <a:t>ç</a:t>
            </a:r>
            <a:r>
              <a:rPr sz="4800" spc="-55" dirty="0">
                <a:solidFill>
                  <a:srgbClr val="429C4F"/>
                </a:solidFill>
              </a:rPr>
              <a:t>l</a:t>
            </a:r>
            <a:r>
              <a:rPr sz="4800" spc="-235" dirty="0">
                <a:solidFill>
                  <a:srgbClr val="429C4F"/>
                </a:solidFill>
              </a:rPr>
              <a:t>e</a:t>
            </a:r>
            <a:r>
              <a:rPr sz="4800" spc="-190" dirty="0">
                <a:solidFill>
                  <a:srgbClr val="429C4F"/>
                </a:solidFill>
              </a:rPr>
              <a:t>n</a:t>
            </a:r>
            <a:r>
              <a:rPr sz="4800" spc="-85" dirty="0">
                <a:solidFill>
                  <a:srgbClr val="429C4F"/>
                </a:solidFill>
              </a:rPr>
              <a:t>d</a:t>
            </a:r>
            <a:r>
              <a:rPr sz="4800" spc="-295" dirty="0">
                <a:solidFill>
                  <a:srgbClr val="429C4F"/>
                </a:solidFill>
              </a:rPr>
              <a:t>i</a:t>
            </a:r>
            <a:r>
              <a:rPr sz="4800" spc="-305" dirty="0">
                <a:solidFill>
                  <a:srgbClr val="429C4F"/>
                </a:solidFill>
              </a:rPr>
              <a:t>r</a:t>
            </a:r>
            <a:r>
              <a:rPr sz="4800" spc="-295" dirty="0">
                <a:solidFill>
                  <a:srgbClr val="429C4F"/>
                </a:solidFill>
              </a:rPr>
              <a:t>i</a:t>
            </a:r>
            <a:r>
              <a:rPr sz="4800" spc="-65" dirty="0">
                <a:solidFill>
                  <a:srgbClr val="429C4F"/>
                </a:solidFill>
              </a:rPr>
              <a:t>c</a:t>
            </a:r>
            <a:r>
              <a:rPr sz="4800" spc="-95" dirty="0">
                <a:solidFill>
                  <a:srgbClr val="429C4F"/>
                </a:solidFill>
              </a:rPr>
              <a:t>i</a:t>
            </a:r>
            <a:endParaRPr sz="4900" dirty="0"/>
          </a:p>
        </p:txBody>
      </p:sp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667991" y="0"/>
            <a:ext cx="2609849" cy="1628774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13411200" y="2171700"/>
            <a:ext cx="0" cy="59436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5298" y="0"/>
            <a:ext cx="4528820" cy="1414145"/>
          </a:xfrm>
          <a:custGeom>
            <a:avLst/>
            <a:gdLst/>
            <a:ahLst/>
            <a:cxnLst/>
            <a:rect l="l" t="t" r="r" b="b"/>
            <a:pathLst>
              <a:path w="4528819" h="1414145">
                <a:moveTo>
                  <a:pt x="2135470" y="151870"/>
                </a:moveTo>
                <a:lnTo>
                  <a:pt x="2100297" y="146145"/>
                </a:lnTo>
                <a:lnTo>
                  <a:pt x="2072112" y="128276"/>
                </a:lnTo>
                <a:lnTo>
                  <a:pt x="2053418" y="100690"/>
                </a:lnTo>
                <a:lnTo>
                  <a:pt x="2046716" y="65813"/>
                </a:lnTo>
                <a:lnTo>
                  <a:pt x="2053232" y="32075"/>
                </a:lnTo>
                <a:lnTo>
                  <a:pt x="2071034" y="5095"/>
                </a:lnTo>
                <a:lnTo>
                  <a:pt x="2078650" y="0"/>
                </a:lnTo>
                <a:lnTo>
                  <a:pt x="2186221" y="0"/>
                </a:lnTo>
                <a:lnTo>
                  <a:pt x="2192565" y="4077"/>
                </a:lnTo>
                <a:lnTo>
                  <a:pt x="2210877" y="30693"/>
                </a:lnTo>
                <a:lnTo>
                  <a:pt x="2217960" y="64181"/>
                </a:lnTo>
                <a:lnTo>
                  <a:pt x="2212215" y="98165"/>
                </a:lnTo>
                <a:lnTo>
                  <a:pt x="2195064" y="125688"/>
                </a:lnTo>
                <a:lnTo>
                  <a:pt x="2168740" y="144380"/>
                </a:lnTo>
                <a:lnTo>
                  <a:pt x="2135470" y="151870"/>
                </a:lnTo>
                <a:close/>
              </a:path>
              <a:path w="4528819" h="1414145">
                <a:moveTo>
                  <a:pt x="2400437" y="151171"/>
                </a:moveTo>
                <a:lnTo>
                  <a:pt x="2366977" y="144208"/>
                </a:lnTo>
                <a:lnTo>
                  <a:pt x="2340360" y="125896"/>
                </a:lnTo>
                <a:lnTo>
                  <a:pt x="2322895" y="98624"/>
                </a:lnTo>
                <a:lnTo>
                  <a:pt x="2316891" y="64779"/>
                </a:lnTo>
                <a:lnTo>
                  <a:pt x="2323847" y="31282"/>
                </a:lnTo>
                <a:lnTo>
                  <a:pt x="2342140" y="4637"/>
                </a:lnTo>
                <a:lnTo>
                  <a:pt x="2349367" y="0"/>
                </a:lnTo>
                <a:lnTo>
                  <a:pt x="2453938" y="0"/>
                </a:lnTo>
                <a:lnTo>
                  <a:pt x="2463270" y="6420"/>
                </a:lnTo>
                <a:lnTo>
                  <a:pt x="2480736" y="33692"/>
                </a:lnTo>
                <a:lnTo>
                  <a:pt x="2486741" y="67538"/>
                </a:lnTo>
                <a:lnTo>
                  <a:pt x="2479785" y="101031"/>
                </a:lnTo>
                <a:lnTo>
                  <a:pt x="2461491" y="127676"/>
                </a:lnTo>
                <a:lnTo>
                  <a:pt x="2434247" y="145160"/>
                </a:lnTo>
                <a:lnTo>
                  <a:pt x="2400437" y="151171"/>
                </a:lnTo>
                <a:close/>
              </a:path>
              <a:path w="4528819" h="1414145">
                <a:moveTo>
                  <a:pt x="2661150" y="149699"/>
                </a:moveTo>
                <a:lnTo>
                  <a:pt x="2628049" y="142376"/>
                </a:lnTo>
                <a:lnTo>
                  <a:pt x="2601307" y="123215"/>
                </a:lnTo>
                <a:lnTo>
                  <a:pt x="2583847" y="95326"/>
                </a:lnTo>
                <a:lnTo>
                  <a:pt x="2578592" y="61821"/>
                </a:lnTo>
                <a:lnTo>
                  <a:pt x="2586756" y="30164"/>
                </a:lnTo>
                <a:lnTo>
                  <a:pt x="2605831" y="4652"/>
                </a:lnTo>
                <a:lnTo>
                  <a:pt x="2613367" y="0"/>
                </a:lnTo>
                <a:lnTo>
                  <a:pt x="2710203" y="0"/>
                </a:lnTo>
                <a:lnTo>
                  <a:pt x="2722660" y="9061"/>
                </a:lnTo>
                <a:lnTo>
                  <a:pt x="2739720" y="35947"/>
                </a:lnTo>
                <a:lnTo>
                  <a:pt x="2745454" y="68171"/>
                </a:lnTo>
                <a:lnTo>
                  <a:pt x="2738185" y="100077"/>
                </a:lnTo>
                <a:lnTo>
                  <a:pt x="2719862" y="126090"/>
                </a:lnTo>
                <a:lnTo>
                  <a:pt x="2693258" y="143525"/>
                </a:lnTo>
                <a:lnTo>
                  <a:pt x="2661150" y="149699"/>
                </a:lnTo>
                <a:close/>
              </a:path>
              <a:path w="4528819" h="1414145">
                <a:moveTo>
                  <a:pt x="1871087" y="150617"/>
                </a:moveTo>
                <a:lnTo>
                  <a:pt x="1838801" y="144047"/>
                </a:lnTo>
                <a:lnTo>
                  <a:pt x="1812590" y="126643"/>
                </a:lnTo>
                <a:lnTo>
                  <a:pt x="1794801" y="100715"/>
                </a:lnTo>
                <a:lnTo>
                  <a:pt x="1787781" y="68576"/>
                </a:lnTo>
                <a:lnTo>
                  <a:pt x="1793545" y="34802"/>
                </a:lnTo>
                <a:lnTo>
                  <a:pt x="1810970" y="7339"/>
                </a:lnTo>
                <a:lnTo>
                  <a:pt x="1821490" y="0"/>
                </a:lnTo>
                <a:lnTo>
                  <a:pt x="1923102" y="0"/>
                </a:lnTo>
                <a:lnTo>
                  <a:pt x="1931716" y="5634"/>
                </a:lnTo>
                <a:lnTo>
                  <a:pt x="1949884" y="32531"/>
                </a:lnTo>
                <a:lnTo>
                  <a:pt x="1956523" y="66063"/>
                </a:lnTo>
                <a:lnTo>
                  <a:pt x="1949954" y="99631"/>
                </a:lnTo>
                <a:lnTo>
                  <a:pt x="1931853" y="126567"/>
                </a:lnTo>
                <a:lnTo>
                  <a:pt x="1904728" y="144390"/>
                </a:lnTo>
                <a:lnTo>
                  <a:pt x="1871087" y="150617"/>
                </a:lnTo>
                <a:close/>
              </a:path>
              <a:path w="4528819" h="1414145">
                <a:moveTo>
                  <a:pt x="1609973" y="148473"/>
                </a:moveTo>
                <a:lnTo>
                  <a:pt x="1579581" y="141333"/>
                </a:lnTo>
                <a:lnTo>
                  <a:pt x="1554205" y="123595"/>
                </a:lnTo>
                <a:lnTo>
                  <a:pt x="1536654" y="98088"/>
                </a:lnTo>
                <a:lnTo>
                  <a:pt x="1529737" y="67639"/>
                </a:lnTo>
                <a:lnTo>
                  <a:pt x="1535907" y="35910"/>
                </a:lnTo>
                <a:lnTo>
                  <a:pt x="1553707" y="9227"/>
                </a:lnTo>
                <a:lnTo>
                  <a:pt x="1566874" y="0"/>
                </a:lnTo>
                <a:lnTo>
                  <a:pt x="1657064" y="0"/>
                </a:lnTo>
                <a:lnTo>
                  <a:pt x="1669732" y="8730"/>
                </a:lnTo>
                <a:lnTo>
                  <a:pt x="1687752" y="35286"/>
                </a:lnTo>
                <a:lnTo>
                  <a:pt x="1694196" y="66995"/>
                </a:lnTo>
                <a:lnTo>
                  <a:pt x="1687015" y="98646"/>
                </a:lnTo>
                <a:lnTo>
                  <a:pt x="1668429" y="124862"/>
                </a:lnTo>
                <a:lnTo>
                  <a:pt x="1641671" y="142513"/>
                </a:lnTo>
                <a:lnTo>
                  <a:pt x="1609973" y="148473"/>
                </a:lnTo>
                <a:close/>
              </a:path>
              <a:path w="4528819" h="1414145">
                <a:moveTo>
                  <a:pt x="2920289" y="145439"/>
                </a:moveTo>
                <a:lnTo>
                  <a:pt x="2889452" y="138259"/>
                </a:lnTo>
                <a:lnTo>
                  <a:pt x="2864525" y="120261"/>
                </a:lnTo>
                <a:lnTo>
                  <a:pt x="2848155" y="94267"/>
                </a:lnTo>
                <a:lnTo>
                  <a:pt x="2842990" y="63097"/>
                </a:lnTo>
                <a:lnTo>
                  <a:pt x="2850097" y="33459"/>
                </a:lnTo>
                <a:lnTo>
                  <a:pt x="2867236" y="9288"/>
                </a:lnTo>
                <a:lnTo>
                  <a:pt x="2881298" y="0"/>
                </a:lnTo>
                <a:lnTo>
                  <a:pt x="2962962" y="0"/>
                </a:lnTo>
                <a:lnTo>
                  <a:pt x="2978192" y="10320"/>
                </a:lnTo>
                <a:lnTo>
                  <a:pt x="2995296" y="35824"/>
                </a:lnTo>
                <a:lnTo>
                  <a:pt x="3001384" y="66893"/>
                </a:lnTo>
                <a:lnTo>
                  <a:pt x="2994687" y="97848"/>
                </a:lnTo>
                <a:lnTo>
                  <a:pt x="2977089" y="123049"/>
                </a:lnTo>
                <a:lnTo>
                  <a:pt x="2951365" y="139808"/>
                </a:lnTo>
                <a:lnTo>
                  <a:pt x="2920289" y="145439"/>
                </a:lnTo>
                <a:close/>
              </a:path>
              <a:path w="4528819" h="1414145">
                <a:moveTo>
                  <a:pt x="1350905" y="142112"/>
                </a:moveTo>
                <a:lnTo>
                  <a:pt x="1320827" y="136048"/>
                </a:lnTo>
                <a:lnTo>
                  <a:pt x="1296976" y="119864"/>
                </a:lnTo>
                <a:lnTo>
                  <a:pt x="1281339" y="95596"/>
                </a:lnTo>
                <a:lnTo>
                  <a:pt x="1275904" y="65281"/>
                </a:lnTo>
                <a:lnTo>
                  <a:pt x="1281965" y="35172"/>
                </a:lnTo>
                <a:lnTo>
                  <a:pt x="1298133" y="11295"/>
                </a:lnTo>
                <a:lnTo>
                  <a:pt x="1315627" y="0"/>
                </a:lnTo>
                <a:lnTo>
                  <a:pt x="1388234" y="0"/>
                </a:lnTo>
                <a:lnTo>
                  <a:pt x="1406586" y="12453"/>
                </a:lnTo>
                <a:lnTo>
                  <a:pt x="1422223" y="36721"/>
                </a:lnTo>
                <a:lnTo>
                  <a:pt x="1427658" y="67035"/>
                </a:lnTo>
                <a:lnTo>
                  <a:pt x="1421599" y="97143"/>
                </a:lnTo>
                <a:lnTo>
                  <a:pt x="1405431" y="121018"/>
                </a:lnTo>
                <a:lnTo>
                  <a:pt x="1381189" y="136670"/>
                </a:lnTo>
                <a:lnTo>
                  <a:pt x="1350905" y="142112"/>
                </a:lnTo>
                <a:close/>
              </a:path>
              <a:path w="4528819" h="1414145">
                <a:moveTo>
                  <a:pt x="1872981" y="410349"/>
                </a:moveTo>
                <a:lnTo>
                  <a:pt x="1843086" y="404490"/>
                </a:lnTo>
                <a:lnTo>
                  <a:pt x="1818886" y="387942"/>
                </a:lnTo>
                <a:lnTo>
                  <a:pt x="1802938" y="363327"/>
                </a:lnTo>
                <a:lnTo>
                  <a:pt x="1797800" y="333267"/>
                </a:lnTo>
                <a:lnTo>
                  <a:pt x="1804527" y="304774"/>
                </a:lnTo>
                <a:lnTo>
                  <a:pt x="1820990" y="281818"/>
                </a:lnTo>
                <a:lnTo>
                  <a:pt x="1844818" y="266641"/>
                </a:lnTo>
                <a:lnTo>
                  <a:pt x="1873642" y="261489"/>
                </a:lnTo>
                <a:lnTo>
                  <a:pt x="1902221" y="267780"/>
                </a:lnTo>
                <a:lnTo>
                  <a:pt x="1925402" y="283888"/>
                </a:lnTo>
                <a:lnTo>
                  <a:pt x="1940918" y="307487"/>
                </a:lnTo>
                <a:lnTo>
                  <a:pt x="1946502" y="336250"/>
                </a:lnTo>
                <a:lnTo>
                  <a:pt x="1940662" y="364958"/>
                </a:lnTo>
                <a:lnTo>
                  <a:pt x="1924939" y="388412"/>
                </a:lnTo>
                <a:lnTo>
                  <a:pt x="1901617" y="404310"/>
                </a:lnTo>
                <a:lnTo>
                  <a:pt x="1872981" y="410349"/>
                </a:lnTo>
                <a:close/>
              </a:path>
              <a:path w="4528819" h="1414145">
                <a:moveTo>
                  <a:pt x="2126355" y="410864"/>
                </a:moveTo>
                <a:lnTo>
                  <a:pt x="2098308" y="403321"/>
                </a:lnTo>
                <a:lnTo>
                  <a:pt x="2076189" y="386473"/>
                </a:lnTo>
                <a:lnTo>
                  <a:pt x="2061896" y="362452"/>
                </a:lnTo>
                <a:lnTo>
                  <a:pt x="2057325" y="333386"/>
                </a:lnTo>
                <a:lnTo>
                  <a:pt x="2064116" y="303779"/>
                </a:lnTo>
                <a:lnTo>
                  <a:pt x="2081034" y="280398"/>
                </a:lnTo>
                <a:lnTo>
                  <a:pt x="2105771" y="265372"/>
                </a:lnTo>
                <a:lnTo>
                  <a:pt x="2136019" y="260829"/>
                </a:lnTo>
                <a:lnTo>
                  <a:pt x="2165438" y="268045"/>
                </a:lnTo>
                <a:lnTo>
                  <a:pt x="2188519" y="285340"/>
                </a:lnTo>
                <a:lnTo>
                  <a:pt x="2203164" y="310361"/>
                </a:lnTo>
                <a:lnTo>
                  <a:pt x="2207276" y="340756"/>
                </a:lnTo>
                <a:lnTo>
                  <a:pt x="2199651" y="370053"/>
                </a:lnTo>
                <a:lnTo>
                  <a:pt x="2182026" y="392886"/>
                </a:lnTo>
                <a:lnTo>
                  <a:pt x="2156795" y="407182"/>
                </a:lnTo>
                <a:lnTo>
                  <a:pt x="2126355" y="410864"/>
                </a:lnTo>
                <a:close/>
              </a:path>
              <a:path w="4528819" h="1414145">
                <a:moveTo>
                  <a:pt x="2398425" y="410657"/>
                </a:moveTo>
                <a:lnTo>
                  <a:pt x="2370010" y="403857"/>
                </a:lnTo>
                <a:lnTo>
                  <a:pt x="2347290" y="387496"/>
                </a:lnTo>
                <a:lnTo>
                  <a:pt x="2332320" y="363762"/>
                </a:lnTo>
                <a:lnTo>
                  <a:pt x="2327155" y="334838"/>
                </a:lnTo>
                <a:lnTo>
                  <a:pt x="2333578" y="305039"/>
                </a:lnTo>
                <a:lnTo>
                  <a:pt x="2350350" y="281299"/>
                </a:lnTo>
                <a:lnTo>
                  <a:pt x="2375037" y="265915"/>
                </a:lnTo>
                <a:lnTo>
                  <a:pt x="2405207" y="261182"/>
                </a:lnTo>
                <a:lnTo>
                  <a:pt x="2433621" y="267981"/>
                </a:lnTo>
                <a:lnTo>
                  <a:pt x="2456339" y="284340"/>
                </a:lnTo>
                <a:lnTo>
                  <a:pt x="2471307" y="308073"/>
                </a:lnTo>
                <a:lnTo>
                  <a:pt x="2476473" y="336998"/>
                </a:lnTo>
                <a:lnTo>
                  <a:pt x="2470052" y="366797"/>
                </a:lnTo>
                <a:lnTo>
                  <a:pt x="2453282" y="390538"/>
                </a:lnTo>
                <a:lnTo>
                  <a:pt x="2428595" y="405923"/>
                </a:lnTo>
                <a:lnTo>
                  <a:pt x="2398425" y="410657"/>
                </a:lnTo>
                <a:close/>
              </a:path>
              <a:path w="4528819" h="1414145">
                <a:moveTo>
                  <a:pt x="3191150" y="139892"/>
                </a:moveTo>
                <a:lnTo>
                  <a:pt x="3162964" y="133723"/>
                </a:lnTo>
                <a:lnTo>
                  <a:pt x="3139604" y="117492"/>
                </a:lnTo>
                <a:lnTo>
                  <a:pt x="3123731" y="93898"/>
                </a:lnTo>
                <a:lnTo>
                  <a:pt x="3118006" y="65643"/>
                </a:lnTo>
                <a:lnTo>
                  <a:pt x="3124168" y="37428"/>
                </a:lnTo>
                <a:lnTo>
                  <a:pt x="3140382" y="14044"/>
                </a:lnTo>
                <a:lnTo>
                  <a:pt x="3161215" y="0"/>
                </a:lnTo>
                <a:lnTo>
                  <a:pt x="3222385" y="0"/>
                </a:lnTo>
                <a:lnTo>
                  <a:pt x="3243718" y="14824"/>
                </a:lnTo>
                <a:lnTo>
                  <a:pt x="3259591" y="38418"/>
                </a:lnTo>
                <a:lnTo>
                  <a:pt x="3265318" y="66674"/>
                </a:lnTo>
                <a:lnTo>
                  <a:pt x="3259158" y="94886"/>
                </a:lnTo>
                <a:lnTo>
                  <a:pt x="3242943" y="118270"/>
                </a:lnTo>
                <a:lnTo>
                  <a:pt x="3219374" y="134160"/>
                </a:lnTo>
                <a:lnTo>
                  <a:pt x="3191150" y="139892"/>
                </a:lnTo>
                <a:close/>
              </a:path>
              <a:path w="4528819" h="1414145">
                <a:moveTo>
                  <a:pt x="2658780" y="409446"/>
                </a:moveTo>
                <a:lnTo>
                  <a:pt x="2631852" y="402531"/>
                </a:lnTo>
                <a:lnTo>
                  <a:pt x="2609523" y="386295"/>
                </a:lnTo>
                <a:lnTo>
                  <a:pt x="2594264" y="363318"/>
                </a:lnTo>
                <a:lnTo>
                  <a:pt x="2588551" y="336179"/>
                </a:lnTo>
                <a:lnTo>
                  <a:pt x="2594532" y="307832"/>
                </a:lnTo>
                <a:lnTo>
                  <a:pt x="2610820" y="284197"/>
                </a:lnTo>
                <a:lnTo>
                  <a:pt x="2634560" y="268106"/>
                </a:lnTo>
                <a:lnTo>
                  <a:pt x="2662900" y="262390"/>
                </a:lnTo>
                <a:lnTo>
                  <a:pt x="2691157" y="268878"/>
                </a:lnTo>
                <a:lnTo>
                  <a:pt x="2714524" y="285574"/>
                </a:lnTo>
                <a:lnTo>
                  <a:pt x="2730218" y="309576"/>
                </a:lnTo>
                <a:lnTo>
                  <a:pt x="2735451" y="337981"/>
                </a:lnTo>
                <a:lnTo>
                  <a:pt x="2728477" y="366182"/>
                </a:lnTo>
                <a:lnTo>
                  <a:pt x="2711395" y="389338"/>
                </a:lnTo>
                <a:lnTo>
                  <a:pt x="2687173" y="404681"/>
                </a:lnTo>
                <a:lnTo>
                  <a:pt x="2658780" y="409446"/>
                </a:lnTo>
                <a:close/>
              </a:path>
              <a:path w="4528819" h="1414145">
                <a:moveTo>
                  <a:pt x="1615259" y="408088"/>
                </a:moveTo>
                <a:lnTo>
                  <a:pt x="1587040" y="403198"/>
                </a:lnTo>
                <a:lnTo>
                  <a:pt x="1562923" y="387449"/>
                </a:lnTo>
                <a:lnTo>
                  <a:pt x="1546128" y="363931"/>
                </a:lnTo>
                <a:lnTo>
                  <a:pt x="1539873" y="335735"/>
                </a:lnTo>
                <a:lnTo>
                  <a:pt x="1545749" y="308727"/>
                </a:lnTo>
                <a:lnTo>
                  <a:pt x="1561383" y="285881"/>
                </a:lnTo>
                <a:lnTo>
                  <a:pt x="1584042" y="269964"/>
                </a:lnTo>
                <a:lnTo>
                  <a:pt x="1610992" y="263745"/>
                </a:lnTo>
                <a:lnTo>
                  <a:pt x="1638002" y="269136"/>
                </a:lnTo>
                <a:lnTo>
                  <a:pt x="1661060" y="284406"/>
                </a:lnTo>
                <a:lnTo>
                  <a:pt x="1677352" y="306854"/>
                </a:lnTo>
                <a:lnTo>
                  <a:pt x="1684060" y="333782"/>
                </a:lnTo>
                <a:lnTo>
                  <a:pt x="1679157" y="360843"/>
                </a:lnTo>
                <a:lnTo>
                  <a:pt x="1664283" y="384163"/>
                </a:lnTo>
                <a:lnTo>
                  <a:pt x="1642098" y="400868"/>
                </a:lnTo>
                <a:lnTo>
                  <a:pt x="1615259" y="408088"/>
                </a:lnTo>
                <a:close/>
              </a:path>
              <a:path w="4528819" h="1414145">
                <a:moveTo>
                  <a:pt x="1082789" y="136697"/>
                </a:moveTo>
                <a:lnTo>
                  <a:pt x="1055386" y="131116"/>
                </a:lnTo>
                <a:lnTo>
                  <a:pt x="1032709" y="115663"/>
                </a:lnTo>
                <a:lnTo>
                  <a:pt x="1017335" y="92923"/>
                </a:lnTo>
                <a:lnTo>
                  <a:pt x="1011839" y="65481"/>
                </a:lnTo>
                <a:lnTo>
                  <a:pt x="1017900" y="38115"/>
                </a:lnTo>
                <a:lnTo>
                  <a:pt x="1033725" y="15654"/>
                </a:lnTo>
                <a:lnTo>
                  <a:pt x="1056682" y="641"/>
                </a:lnTo>
                <a:lnTo>
                  <a:pt x="1060191" y="0"/>
                </a:lnTo>
                <a:lnTo>
                  <a:pt x="1103098" y="0"/>
                </a:lnTo>
                <a:lnTo>
                  <a:pt x="1110240" y="1650"/>
                </a:lnTo>
                <a:lnTo>
                  <a:pt x="1131888" y="16658"/>
                </a:lnTo>
                <a:lnTo>
                  <a:pt x="1146820" y="38370"/>
                </a:lnTo>
                <a:lnTo>
                  <a:pt x="1152770" y="64511"/>
                </a:lnTo>
                <a:lnTo>
                  <a:pt x="1147677" y="91993"/>
                </a:lnTo>
                <a:lnTo>
                  <a:pt x="1132619" y="114935"/>
                </a:lnTo>
                <a:lnTo>
                  <a:pt x="1110142" y="130711"/>
                </a:lnTo>
                <a:lnTo>
                  <a:pt x="1082789" y="136697"/>
                </a:lnTo>
                <a:close/>
              </a:path>
              <a:path w="4528819" h="1414145">
                <a:moveTo>
                  <a:pt x="2917775" y="404224"/>
                </a:moveTo>
                <a:lnTo>
                  <a:pt x="2891742" y="397643"/>
                </a:lnTo>
                <a:lnTo>
                  <a:pt x="2871287" y="382471"/>
                </a:lnTo>
                <a:lnTo>
                  <a:pt x="2858100" y="360569"/>
                </a:lnTo>
                <a:lnTo>
                  <a:pt x="2853868" y="333798"/>
                </a:lnTo>
                <a:lnTo>
                  <a:pt x="2860098" y="306390"/>
                </a:lnTo>
                <a:lnTo>
                  <a:pt x="2875698" y="284947"/>
                </a:lnTo>
                <a:lnTo>
                  <a:pt x="2898566" y="271383"/>
                </a:lnTo>
                <a:lnTo>
                  <a:pt x="2926599" y="267612"/>
                </a:lnTo>
                <a:lnTo>
                  <a:pt x="2952636" y="274192"/>
                </a:lnTo>
                <a:lnTo>
                  <a:pt x="2973088" y="289360"/>
                </a:lnTo>
                <a:lnTo>
                  <a:pt x="2986270" y="311261"/>
                </a:lnTo>
                <a:lnTo>
                  <a:pt x="2990500" y="338039"/>
                </a:lnTo>
                <a:lnTo>
                  <a:pt x="2984272" y="365447"/>
                </a:lnTo>
                <a:lnTo>
                  <a:pt x="2968674" y="386889"/>
                </a:lnTo>
                <a:lnTo>
                  <a:pt x="2945808" y="400452"/>
                </a:lnTo>
                <a:lnTo>
                  <a:pt x="2917775" y="404224"/>
                </a:lnTo>
                <a:close/>
              </a:path>
              <a:path w="4528819" h="1414145">
                <a:moveTo>
                  <a:pt x="3454119" y="132094"/>
                </a:moveTo>
                <a:lnTo>
                  <a:pt x="3427320" y="127666"/>
                </a:lnTo>
                <a:lnTo>
                  <a:pt x="3405688" y="113892"/>
                </a:lnTo>
                <a:lnTo>
                  <a:pt x="3391237" y="92723"/>
                </a:lnTo>
                <a:lnTo>
                  <a:pt x="3385983" y="66110"/>
                </a:lnTo>
                <a:lnTo>
                  <a:pt x="3390832" y="40604"/>
                </a:lnTo>
                <a:lnTo>
                  <a:pt x="3404200" y="19927"/>
                </a:lnTo>
                <a:lnTo>
                  <a:pt x="3424357" y="5869"/>
                </a:lnTo>
                <a:lnTo>
                  <a:pt x="3449577" y="221"/>
                </a:lnTo>
                <a:lnTo>
                  <a:pt x="3476375" y="4650"/>
                </a:lnTo>
                <a:lnTo>
                  <a:pt x="3498009" y="18426"/>
                </a:lnTo>
                <a:lnTo>
                  <a:pt x="3512461" y="39595"/>
                </a:lnTo>
                <a:lnTo>
                  <a:pt x="3517715" y="66204"/>
                </a:lnTo>
                <a:lnTo>
                  <a:pt x="3512865" y="91713"/>
                </a:lnTo>
                <a:lnTo>
                  <a:pt x="3499498" y="112390"/>
                </a:lnTo>
                <a:lnTo>
                  <a:pt x="3479340" y="126446"/>
                </a:lnTo>
                <a:lnTo>
                  <a:pt x="3454119" y="132094"/>
                </a:lnTo>
                <a:close/>
              </a:path>
              <a:path w="4528819" h="1414145">
                <a:moveTo>
                  <a:pt x="1352614" y="402327"/>
                </a:moveTo>
                <a:lnTo>
                  <a:pt x="1325821" y="397511"/>
                </a:lnTo>
                <a:lnTo>
                  <a:pt x="1304501" y="383597"/>
                </a:lnTo>
                <a:lnTo>
                  <a:pt x="1290445" y="362365"/>
                </a:lnTo>
                <a:lnTo>
                  <a:pt x="1285443" y="335594"/>
                </a:lnTo>
                <a:lnTo>
                  <a:pt x="1290263" y="309985"/>
                </a:lnTo>
                <a:lnTo>
                  <a:pt x="1303445" y="289344"/>
                </a:lnTo>
                <a:lnTo>
                  <a:pt x="1323425" y="275307"/>
                </a:lnTo>
                <a:lnTo>
                  <a:pt x="1348637" y="269511"/>
                </a:lnTo>
                <a:lnTo>
                  <a:pt x="1375637" y="273513"/>
                </a:lnTo>
                <a:lnTo>
                  <a:pt x="1397476" y="286750"/>
                </a:lnTo>
                <a:lnTo>
                  <a:pt x="1412266" y="307471"/>
                </a:lnTo>
                <a:lnTo>
                  <a:pt x="1418120" y="333928"/>
                </a:lnTo>
                <a:lnTo>
                  <a:pt x="1413723" y="360864"/>
                </a:lnTo>
                <a:lnTo>
                  <a:pt x="1400171" y="382463"/>
                </a:lnTo>
                <a:lnTo>
                  <a:pt x="1379217" y="396894"/>
                </a:lnTo>
                <a:lnTo>
                  <a:pt x="1352614" y="402327"/>
                </a:lnTo>
                <a:close/>
              </a:path>
              <a:path w="4528819" h="1414145">
                <a:moveTo>
                  <a:pt x="2133337" y="661114"/>
                </a:moveTo>
                <a:lnTo>
                  <a:pt x="2108471" y="656303"/>
                </a:lnTo>
                <a:lnTo>
                  <a:pt x="2087663" y="642548"/>
                </a:lnTo>
                <a:lnTo>
                  <a:pt x="2073276" y="622142"/>
                </a:lnTo>
                <a:lnTo>
                  <a:pt x="2067671" y="597378"/>
                </a:lnTo>
                <a:lnTo>
                  <a:pt x="2072477" y="572484"/>
                </a:lnTo>
                <a:lnTo>
                  <a:pt x="2086216" y="551654"/>
                </a:lnTo>
                <a:lnTo>
                  <a:pt x="2106600" y="537253"/>
                </a:lnTo>
                <a:lnTo>
                  <a:pt x="2131338" y="531643"/>
                </a:lnTo>
                <a:lnTo>
                  <a:pt x="2156206" y="536454"/>
                </a:lnTo>
                <a:lnTo>
                  <a:pt x="2177013" y="550208"/>
                </a:lnTo>
                <a:lnTo>
                  <a:pt x="2191400" y="570613"/>
                </a:lnTo>
                <a:lnTo>
                  <a:pt x="2197004" y="595378"/>
                </a:lnTo>
                <a:lnTo>
                  <a:pt x="2192199" y="620274"/>
                </a:lnTo>
                <a:lnTo>
                  <a:pt x="2178461" y="641103"/>
                </a:lnTo>
                <a:lnTo>
                  <a:pt x="2158077" y="655504"/>
                </a:lnTo>
                <a:lnTo>
                  <a:pt x="2133337" y="661114"/>
                </a:lnTo>
                <a:close/>
              </a:path>
              <a:path w="4528819" h="1414145">
                <a:moveTo>
                  <a:pt x="2662321" y="659282"/>
                </a:moveTo>
                <a:lnTo>
                  <a:pt x="2637608" y="653865"/>
                </a:lnTo>
                <a:lnTo>
                  <a:pt x="2617056" y="639181"/>
                </a:lnTo>
                <a:lnTo>
                  <a:pt x="2603346" y="618036"/>
                </a:lnTo>
                <a:lnTo>
                  <a:pt x="2599163" y="593236"/>
                </a:lnTo>
                <a:lnTo>
                  <a:pt x="2605526" y="569890"/>
                </a:lnTo>
                <a:lnTo>
                  <a:pt x="2620119" y="550609"/>
                </a:lnTo>
                <a:lnTo>
                  <a:pt x="2640441" y="537701"/>
                </a:lnTo>
                <a:lnTo>
                  <a:pt x="2663987" y="533473"/>
                </a:lnTo>
                <a:lnTo>
                  <a:pt x="2687471" y="539323"/>
                </a:lnTo>
                <a:lnTo>
                  <a:pt x="2706963" y="553490"/>
                </a:lnTo>
                <a:lnTo>
                  <a:pt x="2720182" y="573583"/>
                </a:lnTo>
                <a:lnTo>
                  <a:pt x="2724846" y="597212"/>
                </a:lnTo>
                <a:lnTo>
                  <a:pt x="2719491" y="620790"/>
                </a:lnTo>
                <a:lnTo>
                  <a:pt x="2705733" y="640536"/>
                </a:lnTo>
                <a:lnTo>
                  <a:pt x="2685900" y="654137"/>
                </a:lnTo>
                <a:lnTo>
                  <a:pt x="2662321" y="659282"/>
                </a:lnTo>
                <a:close/>
              </a:path>
              <a:path w="4528819" h="1414145">
                <a:moveTo>
                  <a:pt x="2401468" y="660995"/>
                </a:moveTo>
                <a:lnTo>
                  <a:pt x="2376783" y="655633"/>
                </a:lnTo>
                <a:lnTo>
                  <a:pt x="2356292" y="641438"/>
                </a:lnTo>
                <a:lnTo>
                  <a:pt x="2342341" y="620780"/>
                </a:lnTo>
                <a:lnTo>
                  <a:pt x="2337271" y="596031"/>
                </a:lnTo>
                <a:lnTo>
                  <a:pt x="2342626" y="571319"/>
                </a:lnTo>
                <a:lnTo>
                  <a:pt x="2356805" y="550807"/>
                </a:lnTo>
                <a:lnTo>
                  <a:pt x="2377439" y="536840"/>
                </a:lnTo>
                <a:lnTo>
                  <a:pt x="2402161" y="531765"/>
                </a:lnTo>
                <a:lnTo>
                  <a:pt x="2426848" y="537125"/>
                </a:lnTo>
                <a:lnTo>
                  <a:pt x="2447338" y="551320"/>
                </a:lnTo>
                <a:lnTo>
                  <a:pt x="2461289" y="571976"/>
                </a:lnTo>
                <a:lnTo>
                  <a:pt x="2466359" y="596725"/>
                </a:lnTo>
                <a:lnTo>
                  <a:pt x="2461003" y="621436"/>
                </a:lnTo>
                <a:lnTo>
                  <a:pt x="2446822" y="641950"/>
                </a:lnTo>
                <a:lnTo>
                  <a:pt x="2426187" y="655919"/>
                </a:lnTo>
                <a:lnTo>
                  <a:pt x="2401468" y="660995"/>
                </a:lnTo>
                <a:close/>
              </a:path>
              <a:path w="4528819" h="1414145">
                <a:moveTo>
                  <a:pt x="822847" y="129273"/>
                </a:moveTo>
                <a:lnTo>
                  <a:pt x="798041" y="124018"/>
                </a:lnTo>
                <a:lnTo>
                  <a:pt x="777337" y="109425"/>
                </a:lnTo>
                <a:lnTo>
                  <a:pt x="763444" y="88291"/>
                </a:lnTo>
                <a:lnTo>
                  <a:pt x="759070" y="63412"/>
                </a:lnTo>
                <a:lnTo>
                  <a:pt x="765276" y="39954"/>
                </a:lnTo>
                <a:lnTo>
                  <a:pt x="779773" y="20525"/>
                </a:lnTo>
                <a:lnTo>
                  <a:pt x="800078" y="7446"/>
                </a:lnTo>
                <a:lnTo>
                  <a:pt x="823705" y="3038"/>
                </a:lnTo>
                <a:lnTo>
                  <a:pt x="847270" y="8738"/>
                </a:lnTo>
                <a:lnTo>
                  <a:pt x="866912" y="22824"/>
                </a:lnTo>
                <a:lnTo>
                  <a:pt x="880316" y="42904"/>
                </a:lnTo>
                <a:lnTo>
                  <a:pt x="885170" y="66585"/>
                </a:lnTo>
                <a:lnTo>
                  <a:pt x="879962" y="90240"/>
                </a:lnTo>
                <a:lnTo>
                  <a:pt x="866283" y="110139"/>
                </a:lnTo>
                <a:lnTo>
                  <a:pt x="846466" y="123933"/>
                </a:lnTo>
                <a:lnTo>
                  <a:pt x="822847" y="129273"/>
                </a:lnTo>
                <a:close/>
              </a:path>
              <a:path w="4528819" h="1414145">
                <a:moveTo>
                  <a:pt x="3192524" y="400225"/>
                </a:moveTo>
                <a:lnTo>
                  <a:pt x="3167542" y="395219"/>
                </a:lnTo>
                <a:lnTo>
                  <a:pt x="3146482" y="381107"/>
                </a:lnTo>
                <a:lnTo>
                  <a:pt x="3132254" y="360409"/>
                </a:lnTo>
                <a:lnTo>
                  <a:pt x="3127770" y="335643"/>
                </a:lnTo>
                <a:lnTo>
                  <a:pt x="3132888" y="310413"/>
                </a:lnTo>
                <a:lnTo>
                  <a:pt x="3145007" y="291211"/>
                </a:lnTo>
                <a:lnTo>
                  <a:pt x="3163698" y="278309"/>
                </a:lnTo>
                <a:lnTo>
                  <a:pt x="3188532" y="271982"/>
                </a:lnTo>
                <a:lnTo>
                  <a:pt x="3213282" y="275255"/>
                </a:lnTo>
                <a:lnTo>
                  <a:pt x="3234563" y="288587"/>
                </a:lnTo>
                <a:lnTo>
                  <a:pt x="3249671" y="309095"/>
                </a:lnTo>
                <a:lnTo>
                  <a:pt x="3255901" y="333900"/>
                </a:lnTo>
                <a:lnTo>
                  <a:pt x="3251369" y="358746"/>
                </a:lnTo>
                <a:lnTo>
                  <a:pt x="3237646" y="379807"/>
                </a:lnTo>
                <a:lnTo>
                  <a:pt x="3217207" y="394496"/>
                </a:lnTo>
                <a:lnTo>
                  <a:pt x="3192524" y="400225"/>
                </a:lnTo>
                <a:close/>
              </a:path>
              <a:path w="4528819" h="1414145">
                <a:moveTo>
                  <a:pt x="1872428" y="660305"/>
                </a:moveTo>
                <a:lnTo>
                  <a:pt x="1847655" y="654914"/>
                </a:lnTo>
                <a:lnTo>
                  <a:pt x="1826938" y="640300"/>
                </a:lnTo>
                <a:lnTo>
                  <a:pt x="1812933" y="619196"/>
                </a:lnTo>
                <a:lnTo>
                  <a:pt x="1808295" y="594333"/>
                </a:lnTo>
                <a:lnTo>
                  <a:pt x="1814126" y="570830"/>
                </a:lnTo>
                <a:lnTo>
                  <a:pt x="1828255" y="551137"/>
                </a:lnTo>
                <a:lnTo>
                  <a:pt x="1848299" y="537572"/>
                </a:lnTo>
                <a:lnTo>
                  <a:pt x="1871878" y="532454"/>
                </a:lnTo>
                <a:lnTo>
                  <a:pt x="1896653" y="537845"/>
                </a:lnTo>
                <a:lnTo>
                  <a:pt x="1917370" y="552458"/>
                </a:lnTo>
                <a:lnTo>
                  <a:pt x="1931376" y="573562"/>
                </a:lnTo>
                <a:lnTo>
                  <a:pt x="1936014" y="598424"/>
                </a:lnTo>
                <a:lnTo>
                  <a:pt x="1930182" y="621923"/>
                </a:lnTo>
                <a:lnTo>
                  <a:pt x="1916050" y="641616"/>
                </a:lnTo>
                <a:lnTo>
                  <a:pt x="1896004" y="655184"/>
                </a:lnTo>
                <a:lnTo>
                  <a:pt x="1872428" y="660305"/>
                </a:lnTo>
                <a:close/>
              </a:path>
              <a:path w="4528819" h="1414145">
                <a:moveTo>
                  <a:pt x="1082965" y="397331"/>
                </a:moveTo>
                <a:lnTo>
                  <a:pt x="1059085" y="392548"/>
                </a:lnTo>
                <a:lnTo>
                  <a:pt x="1039275" y="379121"/>
                </a:lnTo>
                <a:lnTo>
                  <a:pt x="1025809" y="359323"/>
                </a:lnTo>
                <a:lnTo>
                  <a:pt x="1020961" y="335424"/>
                </a:lnTo>
                <a:lnTo>
                  <a:pt x="1026235" y="311417"/>
                </a:lnTo>
                <a:lnTo>
                  <a:pt x="1040053" y="291573"/>
                </a:lnTo>
                <a:lnTo>
                  <a:pt x="1060066" y="278510"/>
                </a:lnTo>
                <a:lnTo>
                  <a:pt x="1083930" y="274846"/>
                </a:lnTo>
                <a:lnTo>
                  <a:pt x="1107837" y="280243"/>
                </a:lnTo>
                <a:lnTo>
                  <a:pt x="1125920" y="292142"/>
                </a:lnTo>
                <a:lnTo>
                  <a:pt x="1137853" y="310214"/>
                </a:lnTo>
                <a:lnTo>
                  <a:pt x="1143313" y="334128"/>
                </a:lnTo>
                <a:lnTo>
                  <a:pt x="1139721" y="358020"/>
                </a:lnTo>
                <a:lnTo>
                  <a:pt x="1126724" y="378091"/>
                </a:lnTo>
                <a:lnTo>
                  <a:pt x="1106935" y="391980"/>
                </a:lnTo>
                <a:lnTo>
                  <a:pt x="1082965" y="397331"/>
                </a:lnTo>
                <a:close/>
              </a:path>
              <a:path w="4528819" h="1414145">
                <a:moveTo>
                  <a:pt x="1606296" y="656753"/>
                </a:moveTo>
                <a:lnTo>
                  <a:pt x="1582727" y="649918"/>
                </a:lnTo>
                <a:lnTo>
                  <a:pt x="1565583" y="636927"/>
                </a:lnTo>
                <a:lnTo>
                  <a:pt x="1555054" y="618181"/>
                </a:lnTo>
                <a:lnTo>
                  <a:pt x="1551334" y="594080"/>
                </a:lnTo>
                <a:lnTo>
                  <a:pt x="1556518" y="570438"/>
                </a:lnTo>
                <a:lnTo>
                  <a:pt x="1570739" y="551349"/>
                </a:lnTo>
                <a:lnTo>
                  <a:pt x="1591276" y="538936"/>
                </a:lnTo>
                <a:lnTo>
                  <a:pt x="1615410" y="535318"/>
                </a:lnTo>
                <a:lnTo>
                  <a:pt x="1638899" y="541719"/>
                </a:lnTo>
                <a:lnTo>
                  <a:pt x="1657656" y="556359"/>
                </a:lnTo>
                <a:lnTo>
                  <a:pt x="1669624" y="576889"/>
                </a:lnTo>
                <a:lnTo>
                  <a:pt x="1672750" y="600956"/>
                </a:lnTo>
                <a:lnTo>
                  <a:pt x="1665926" y="624569"/>
                </a:lnTo>
                <a:lnTo>
                  <a:pt x="1651018" y="643225"/>
                </a:lnTo>
                <a:lnTo>
                  <a:pt x="1630362" y="654695"/>
                </a:lnTo>
                <a:lnTo>
                  <a:pt x="1606296" y="656753"/>
                </a:lnTo>
                <a:close/>
              </a:path>
              <a:path w="4528819" h="1414145">
                <a:moveTo>
                  <a:pt x="2919969" y="653978"/>
                </a:moveTo>
                <a:lnTo>
                  <a:pt x="2895733" y="649144"/>
                </a:lnTo>
                <a:lnTo>
                  <a:pt x="2878144" y="637159"/>
                </a:lnTo>
                <a:lnTo>
                  <a:pt x="2867644" y="618628"/>
                </a:lnTo>
                <a:lnTo>
                  <a:pt x="2864677" y="594158"/>
                </a:lnTo>
                <a:lnTo>
                  <a:pt x="2869441" y="569931"/>
                </a:lnTo>
                <a:lnTo>
                  <a:pt x="2881403" y="552368"/>
                </a:lnTo>
                <a:lnTo>
                  <a:pt x="2899935" y="541846"/>
                </a:lnTo>
                <a:lnTo>
                  <a:pt x="2924407" y="538740"/>
                </a:lnTo>
                <a:lnTo>
                  <a:pt x="2948512" y="543513"/>
                </a:lnTo>
                <a:lnTo>
                  <a:pt x="2965520" y="555548"/>
                </a:lnTo>
                <a:lnTo>
                  <a:pt x="2976091" y="573655"/>
                </a:lnTo>
                <a:lnTo>
                  <a:pt x="2980885" y="596646"/>
                </a:lnTo>
                <a:lnTo>
                  <a:pt x="2974495" y="621785"/>
                </a:lnTo>
                <a:lnTo>
                  <a:pt x="2962343" y="640046"/>
                </a:lnTo>
                <a:lnTo>
                  <a:pt x="2944234" y="650941"/>
                </a:lnTo>
                <a:lnTo>
                  <a:pt x="2919969" y="653978"/>
                </a:lnTo>
                <a:close/>
              </a:path>
              <a:path w="4528819" h="1414145">
                <a:moveTo>
                  <a:pt x="3450445" y="392451"/>
                </a:moveTo>
                <a:lnTo>
                  <a:pt x="3427507" y="387853"/>
                </a:lnTo>
                <a:lnTo>
                  <a:pt x="3410538" y="376900"/>
                </a:lnTo>
                <a:lnTo>
                  <a:pt x="3399754" y="359810"/>
                </a:lnTo>
                <a:lnTo>
                  <a:pt x="3395369" y="336800"/>
                </a:lnTo>
                <a:lnTo>
                  <a:pt x="3399137" y="313576"/>
                </a:lnTo>
                <a:lnTo>
                  <a:pt x="3411312" y="295021"/>
                </a:lnTo>
                <a:lnTo>
                  <a:pt x="3429988" y="282991"/>
                </a:lnTo>
                <a:lnTo>
                  <a:pt x="3453257" y="279340"/>
                </a:lnTo>
                <a:lnTo>
                  <a:pt x="3476140" y="283882"/>
                </a:lnTo>
                <a:lnTo>
                  <a:pt x="3492753" y="294358"/>
                </a:lnTo>
                <a:lnTo>
                  <a:pt x="3503416" y="309682"/>
                </a:lnTo>
                <a:lnTo>
                  <a:pt x="3508449" y="328764"/>
                </a:lnTo>
                <a:lnTo>
                  <a:pt x="3504292" y="355647"/>
                </a:lnTo>
                <a:lnTo>
                  <a:pt x="3492114" y="376092"/>
                </a:lnTo>
                <a:lnTo>
                  <a:pt x="3473603" y="388794"/>
                </a:lnTo>
                <a:lnTo>
                  <a:pt x="3450445" y="392451"/>
                </a:lnTo>
                <a:close/>
              </a:path>
              <a:path w="4528819" h="1414145">
                <a:moveTo>
                  <a:pt x="1348037" y="652338"/>
                </a:moveTo>
                <a:lnTo>
                  <a:pt x="1325234" y="646572"/>
                </a:lnTo>
                <a:lnTo>
                  <a:pt x="1308646" y="634689"/>
                </a:lnTo>
                <a:lnTo>
                  <a:pt x="1298764" y="616991"/>
                </a:lnTo>
                <a:lnTo>
                  <a:pt x="1296078" y="593779"/>
                </a:lnTo>
                <a:lnTo>
                  <a:pt x="1300861" y="570991"/>
                </a:lnTo>
                <a:lnTo>
                  <a:pt x="1312549" y="554608"/>
                </a:lnTo>
                <a:lnTo>
                  <a:pt x="1330397" y="544256"/>
                </a:lnTo>
                <a:lnTo>
                  <a:pt x="1353664" y="539562"/>
                </a:lnTo>
                <a:lnTo>
                  <a:pt x="1376017" y="545472"/>
                </a:lnTo>
                <a:lnTo>
                  <a:pt x="1392875" y="556701"/>
                </a:lnTo>
                <a:lnTo>
                  <a:pt x="1403651" y="573642"/>
                </a:lnTo>
                <a:lnTo>
                  <a:pt x="1407758" y="596690"/>
                </a:lnTo>
                <a:lnTo>
                  <a:pt x="1403346" y="619750"/>
                </a:lnTo>
                <a:lnTo>
                  <a:pt x="1390473" y="638113"/>
                </a:lnTo>
                <a:lnTo>
                  <a:pt x="1371312" y="649677"/>
                </a:lnTo>
                <a:lnTo>
                  <a:pt x="1348037" y="652338"/>
                </a:lnTo>
                <a:close/>
              </a:path>
              <a:path w="4528819" h="1414145">
                <a:moveTo>
                  <a:pt x="3707780" y="122977"/>
                </a:moveTo>
                <a:lnTo>
                  <a:pt x="3685008" y="117924"/>
                </a:lnTo>
                <a:lnTo>
                  <a:pt x="3668378" y="106258"/>
                </a:lnTo>
                <a:lnTo>
                  <a:pt x="3658289" y="88541"/>
                </a:lnTo>
                <a:lnTo>
                  <a:pt x="3655138" y="65334"/>
                </a:lnTo>
                <a:lnTo>
                  <a:pt x="3659560" y="41088"/>
                </a:lnTo>
                <a:lnTo>
                  <a:pt x="3671376" y="23766"/>
                </a:lnTo>
                <a:lnTo>
                  <a:pt x="3689874" y="12964"/>
                </a:lnTo>
                <a:lnTo>
                  <a:pt x="3714341" y="8280"/>
                </a:lnTo>
                <a:lnTo>
                  <a:pt x="3738165" y="14596"/>
                </a:lnTo>
                <a:lnTo>
                  <a:pt x="3755691" y="26727"/>
                </a:lnTo>
                <a:lnTo>
                  <a:pt x="3766166" y="44882"/>
                </a:lnTo>
                <a:lnTo>
                  <a:pt x="3768839" y="69267"/>
                </a:lnTo>
                <a:lnTo>
                  <a:pt x="3763570" y="93508"/>
                </a:lnTo>
                <a:lnTo>
                  <a:pt x="3751181" y="110761"/>
                </a:lnTo>
                <a:lnTo>
                  <a:pt x="3732356" y="120695"/>
                </a:lnTo>
                <a:lnTo>
                  <a:pt x="3707780" y="122977"/>
                </a:lnTo>
                <a:close/>
              </a:path>
              <a:path w="4528819" h="1414145">
                <a:moveTo>
                  <a:pt x="3190461" y="650375"/>
                </a:moveTo>
                <a:lnTo>
                  <a:pt x="3168778" y="645314"/>
                </a:lnTo>
                <a:lnTo>
                  <a:pt x="3152291" y="634388"/>
                </a:lnTo>
                <a:lnTo>
                  <a:pt x="3141796" y="617938"/>
                </a:lnTo>
                <a:lnTo>
                  <a:pt x="3138093" y="596304"/>
                </a:lnTo>
                <a:lnTo>
                  <a:pt x="3141849" y="574823"/>
                </a:lnTo>
                <a:lnTo>
                  <a:pt x="3152535" y="558718"/>
                </a:lnTo>
                <a:lnTo>
                  <a:pt x="3169156" y="547734"/>
                </a:lnTo>
                <a:lnTo>
                  <a:pt x="3190717" y="541620"/>
                </a:lnTo>
                <a:lnTo>
                  <a:pt x="3212184" y="546828"/>
                </a:lnTo>
                <a:lnTo>
                  <a:pt x="3228804" y="557198"/>
                </a:lnTo>
                <a:lnTo>
                  <a:pt x="3240105" y="572916"/>
                </a:lnTo>
                <a:lnTo>
                  <a:pt x="3245616" y="594166"/>
                </a:lnTo>
                <a:lnTo>
                  <a:pt x="3242361" y="615577"/>
                </a:lnTo>
                <a:lnTo>
                  <a:pt x="3230109" y="634109"/>
                </a:lnTo>
                <a:lnTo>
                  <a:pt x="3211822" y="646721"/>
                </a:lnTo>
                <a:lnTo>
                  <a:pt x="3190461" y="650375"/>
                </a:lnTo>
                <a:close/>
              </a:path>
              <a:path w="4528819" h="1414145">
                <a:moveTo>
                  <a:pt x="821299" y="390679"/>
                </a:moveTo>
                <a:lnTo>
                  <a:pt x="799931" y="384634"/>
                </a:lnTo>
                <a:lnTo>
                  <a:pt x="783585" y="373706"/>
                </a:lnTo>
                <a:lnTo>
                  <a:pt x="772810" y="357626"/>
                </a:lnTo>
                <a:lnTo>
                  <a:pt x="768156" y="336122"/>
                </a:lnTo>
                <a:lnTo>
                  <a:pt x="772314" y="314753"/>
                </a:lnTo>
                <a:lnTo>
                  <a:pt x="785284" y="296627"/>
                </a:lnTo>
                <a:lnTo>
                  <a:pt x="803983" y="284702"/>
                </a:lnTo>
                <a:lnTo>
                  <a:pt x="825326" y="281940"/>
                </a:lnTo>
                <a:lnTo>
                  <a:pt x="846735" y="287892"/>
                </a:lnTo>
                <a:lnTo>
                  <a:pt x="862868" y="299405"/>
                </a:lnTo>
                <a:lnTo>
                  <a:pt x="872818" y="316197"/>
                </a:lnTo>
                <a:lnTo>
                  <a:pt x="875677" y="337989"/>
                </a:lnTo>
                <a:lnTo>
                  <a:pt x="871078" y="359255"/>
                </a:lnTo>
                <a:lnTo>
                  <a:pt x="859866" y="375002"/>
                </a:lnTo>
                <a:lnTo>
                  <a:pt x="842964" y="385414"/>
                </a:lnTo>
                <a:lnTo>
                  <a:pt x="821299" y="390679"/>
                </a:lnTo>
                <a:close/>
              </a:path>
              <a:path w="4528819" h="1414145">
                <a:moveTo>
                  <a:pt x="2400738" y="909384"/>
                </a:moveTo>
                <a:lnTo>
                  <a:pt x="2379150" y="905174"/>
                </a:lnTo>
                <a:lnTo>
                  <a:pt x="2362805" y="894284"/>
                </a:lnTo>
                <a:lnTo>
                  <a:pt x="2352575" y="877538"/>
                </a:lnTo>
                <a:lnTo>
                  <a:pt x="2349333" y="855758"/>
                </a:lnTo>
                <a:lnTo>
                  <a:pt x="2353501" y="834178"/>
                </a:lnTo>
                <a:lnTo>
                  <a:pt x="2364371" y="817848"/>
                </a:lnTo>
                <a:lnTo>
                  <a:pt x="2381113" y="807597"/>
                </a:lnTo>
                <a:lnTo>
                  <a:pt x="2402897" y="804258"/>
                </a:lnTo>
                <a:lnTo>
                  <a:pt x="2424159" y="808449"/>
                </a:lnTo>
                <a:lnTo>
                  <a:pt x="2439760" y="819372"/>
                </a:lnTo>
                <a:lnTo>
                  <a:pt x="2450107" y="835747"/>
                </a:lnTo>
                <a:lnTo>
                  <a:pt x="2455608" y="856289"/>
                </a:lnTo>
                <a:lnTo>
                  <a:pt x="2449384" y="878676"/>
                </a:lnTo>
                <a:lnTo>
                  <a:pt x="2438303" y="895564"/>
                </a:lnTo>
                <a:lnTo>
                  <a:pt x="2422156" y="906087"/>
                </a:lnTo>
                <a:lnTo>
                  <a:pt x="2400738" y="909384"/>
                </a:lnTo>
                <a:close/>
              </a:path>
              <a:path w="4528819" h="1414145">
                <a:moveTo>
                  <a:pt x="2131472" y="910685"/>
                </a:moveTo>
                <a:lnTo>
                  <a:pt x="2109835" y="904492"/>
                </a:lnTo>
                <a:lnTo>
                  <a:pt x="2093315" y="893396"/>
                </a:lnTo>
                <a:lnTo>
                  <a:pt x="2082923" y="877194"/>
                </a:lnTo>
                <a:lnTo>
                  <a:pt x="2079668" y="855685"/>
                </a:lnTo>
                <a:lnTo>
                  <a:pt x="2083924" y="834021"/>
                </a:lnTo>
                <a:lnTo>
                  <a:pt x="2094860" y="817615"/>
                </a:lnTo>
                <a:lnTo>
                  <a:pt x="2111655" y="807357"/>
                </a:lnTo>
                <a:lnTo>
                  <a:pt x="2133490" y="804131"/>
                </a:lnTo>
                <a:lnTo>
                  <a:pt x="2155117" y="808354"/>
                </a:lnTo>
                <a:lnTo>
                  <a:pt x="2171489" y="819296"/>
                </a:lnTo>
                <a:lnTo>
                  <a:pt x="2181741" y="836123"/>
                </a:lnTo>
                <a:lnTo>
                  <a:pt x="2185013" y="857995"/>
                </a:lnTo>
                <a:lnTo>
                  <a:pt x="2180782" y="879307"/>
                </a:lnTo>
                <a:lnTo>
                  <a:pt x="2169777" y="895059"/>
                </a:lnTo>
                <a:lnTo>
                  <a:pt x="2153005" y="905452"/>
                </a:lnTo>
                <a:lnTo>
                  <a:pt x="2131472" y="910685"/>
                </a:lnTo>
                <a:close/>
              </a:path>
              <a:path w="4528819" h="1414145">
                <a:moveTo>
                  <a:pt x="560964" y="119988"/>
                </a:moveTo>
                <a:lnTo>
                  <a:pt x="538125" y="115593"/>
                </a:lnTo>
                <a:lnTo>
                  <a:pt x="521139" y="104007"/>
                </a:lnTo>
                <a:lnTo>
                  <a:pt x="510847" y="86141"/>
                </a:lnTo>
                <a:lnTo>
                  <a:pt x="508091" y="62904"/>
                </a:lnTo>
                <a:lnTo>
                  <a:pt x="512887" y="41882"/>
                </a:lnTo>
                <a:lnTo>
                  <a:pt x="524245" y="26340"/>
                </a:lnTo>
                <a:lnTo>
                  <a:pt x="541223" y="16119"/>
                </a:lnTo>
                <a:lnTo>
                  <a:pt x="562877" y="11061"/>
                </a:lnTo>
                <a:lnTo>
                  <a:pt x="584313" y="16946"/>
                </a:lnTo>
                <a:lnTo>
                  <a:pt x="600964" y="27703"/>
                </a:lnTo>
                <a:lnTo>
                  <a:pt x="611803" y="43584"/>
                </a:lnTo>
                <a:lnTo>
                  <a:pt x="615805" y="64843"/>
                </a:lnTo>
                <a:lnTo>
                  <a:pt x="612173" y="87966"/>
                </a:lnTo>
                <a:lnTo>
                  <a:pt x="601292" y="105476"/>
                </a:lnTo>
                <a:lnTo>
                  <a:pt x="583957" y="116456"/>
                </a:lnTo>
                <a:lnTo>
                  <a:pt x="560964" y="119988"/>
                </a:lnTo>
                <a:close/>
              </a:path>
              <a:path w="4528819" h="1414145">
                <a:moveTo>
                  <a:pt x="1082443" y="646708"/>
                </a:moveTo>
                <a:lnTo>
                  <a:pt x="1060352" y="642825"/>
                </a:lnTo>
                <a:lnTo>
                  <a:pt x="1044200" y="632100"/>
                </a:lnTo>
                <a:lnTo>
                  <a:pt x="1034581" y="615268"/>
                </a:lnTo>
                <a:lnTo>
                  <a:pt x="1032089" y="593065"/>
                </a:lnTo>
                <a:lnTo>
                  <a:pt x="1036630" y="572613"/>
                </a:lnTo>
                <a:lnTo>
                  <a:pt x="1047381" y="557584"/>
                </a:lnTo>
                <a:lnTo>
                  <a:pt x="1063579" y="548531"/>
                </a:lnTo>
                <a:lnTo>
                  <a:pt x="1084462" y="546007"/>
                </a:lnTo>
                <a:lnTo>
                  <a:pt x="1104761" y="550258"/>
                </a:lnTo>
                <a:lnTo>
                  <a:pt x="1119577" y="560661"/>
                </a:lnTo>
                <a:lnTo>
                  <a:pt x="1129050" y="576482"/>
                </a:lnTo>
                <a:lnTo>
                  <a:pt x="1133321" y="596986"/>
                </a:lnTo>
                <a:lnTo>
                  <a:pt x="1128265" y="617861"/>
                </a:lnTo>
                <a:lnTo>
                  <a:pt x="1118144" y="633564"/>
                </a:lnTo>
                <a:lnTo>
                  <a:pt x="1102892" y="643409"/>
                </a:lnTo>
                <a:lnTo>
                  <a:pt x="1082443" y="646708"/>
                </a:lnTo>
                <a:close/>
              </a:path>
              <a:path w="4528819" h="1414145">
                <a:moveTo>
                  <a:pt x="1869198" y="908376"/>
                </a:moveTo>
                <a:lnTo>
                  <a:pt x="1849107" y="903995"/>
                </a:lnTo>
                <a:lnTo>
                  <a:pt x="1833782" y="893516"/>
                </a:lnTo>
                <a:lnTo>
                  <a:pt x="1824019" y="877695"/>
                </a:lnTo>
                <a:lnTo>
                  <a:pt x="1820614" y="857293"/>
                </a:lnTo>
                <a:lnTo>
                  <a:pt x="1824329" y="835920"/>
                </a:lnTo>
                <a:lnTo>
                  <a:pt x="1834806" y="820074"/>
                </a:lnTo>
                <a:lnTo>
                  <a:pt x="1851168" y="809599"/>
                </a:lnTo>
                <a:lnTo>
                  <a:pt x="1872540" y="804338"/>
                </a:lnTo>
                <a:lnTo>
                  <a:pt x="1894206" y="810150"/>
                </a:lnTo>
                <a:lnTo>
                  <a:pt x="1910548" y="821076"/>
                </a:lnTo>
                <a:lnTo>
                  <a:pt x="1920653" y="837212"/>
                </a:lnTo>
                <a:lnTo>
                  <a:pt x="1923605" y="858650"/>
                </a:lnTo>
                <a:lnTo>
                  <a:pt x="1919093" y="880122"/>
                </a:lnTo>
                <a:lnTo>
                  <a:pt x="1907961" y="896081"/>
                </a:lnTo>
                <a:lnTo>
                  <a:pt x="1891049" y="905756"/>
                </a:lnTo>
                <a:lnTo>
                  <a:pt x="1869198" y="908376"/>
                </a:lnTo>
                <a:close/>
              </a:path>
              <a:path w="4528819" h="1414145">
                <a:moveTo>
                  <a:pt x="2661941" y="907316"/>
                </a:moveTo>
                <a:lnTo>
                  <a:pt x="2641356" y="902742"/>
                </a:lnTo>
                <a:lnTo>
                  <a:pt x="2625772" y="893060"/>
                </a:lnTo>
                <a:lnTo>
                  <a:pt x="2615867" y="878124"/>
                </a:lnTo>
                <a:lnTo>
                  <a:pt x="2612321" y="857789"/>
                </a:lnTo>
                <a:lnTo>
                  <a:pt x="2615772" y="835768"/>
                </a:lnTo>
                <a:lnTo>
                  <a:pt x="2626020" y="819634"/>
                </a:lnTo>
                <a:lnTo>
                  <a:pt x="2642458" y="809916"/>
                </a:lnTo>
                <a:lnTo>
                  <a:pt x="2664474" y="807145"/>
                </a:lnTo>
                <a:lnTo>
                  <a:pt x="2684868" y="811279"/>
                </a:lnTo>
                <a:lnTo>
                  <a:pt x="2699845" y="821600"/>
                </a:lnTo>
                <a:lnTo>
                  <a:pt x="2708953" y="837450"/>
                </a:lnTo>
                <a:lnTo>
                  <a:pt x="2711739" y="858169"/>
                </a:lnTo>
                <a:lnTo>
                  <a:pt x="2707907" y="878481"/>
                </a:lnTo>
                <a:lnTo>
                  <a:pt x="2697901" y="893333"/>
                </a:lnTo>
                <a:lnTo>
                  <a:pt x="2682364" y="902889"/>
                </a:lnTo>
                <a:lnTo>
                  <a:pt x="2661941" y="907316"/>
                </a:lnTo>
                <a:close/>
              </a:path>
              <a:path w="4528819" h="1414145">
                <a:moveTo>
                  <a:pt x="3451629" y="642999"/>
                </a:moveTo>
                <a:lnTo>
                  <a:pt x="3432261" y="640005"/>
                </a:lnTo>
                <a:lnTo>
                  <a:pt x="3417819" y="631081"/>
                </a:lnTo>
                <a:lnTo>
                  <a:pt x="3408676" y="616692"/>
                </a:lnTo>
                <a:lnTo>
                  <a:pt x="3405205" y="597302"/>
                </a:lnTo>
                <a:lnTo>
                  <a:pt x="3407895" y="577982"/>
                </a:lnTo>
                <a:lnTo>
                  <a:pt x="3416559" y="563646"/>
                </a:lnTo>
                <a:lnTo>
                  <a:pt x="3430548" y="554053"/>
                </a:lnTo>
                <a:lnTo>
                  <a:pt x="3449213" y="548964"/>
                </a:lnTo>
                <a:lnTo>
                  <a:pt x="3468947" y="552355"/>
                </a:lnTo>
                <a:lnTo>
                  <a:pt x="3484149" y="560668"/>
                </a:lnTo>
                <a:lnTo>
                  <a:pt x="3494175" y="574181"/>
                </a:lnTo>
                <a:lnTo>
                  <a:pt x="3498385" y="593175"/>
                </a:lnTo>
                <a:lnTo>
                  <a:pt x="3496148" y="614038"/>
                </a:lnTo>
                <a:lnTo>
                  <a:pt x="3487365" y="629667"/>
                </a:lnTo>
                <a:lnTo>
                  <a:pt x="3472403" y="639506"/>
                </a:lnTo>
                <a:lnTo>
                  <a:pt x="3451629" y="642999"/>
                </a:lnTo>
                <a:close/>
              </a:path>
              <a:path w="4528819" h="1414145">
                <a:moveTo>
                  <a:pt x="3970640" y="114243"/>
                </a:moveTo>
                <a:lnTo>
                  <a:pt x="3949919" y="110257"/>
                </a:lnTo>
                <a:lnTo>
                  <a:pt x="3935138" y="100100"/>
                </a:lnTo>
                <a:lnTo>
                  <a:pt x="3926495" y="84310"/>
                </a:lnTo>
                <a:lnTo>
                  <a:pt x="3924188" y="63427"/>
                </a:lnTo>
                <a:lnTo>
                  <a:pt x="3927998" y="44155"/>
                </a:lnTo>
                <a:lnTo>
                  <a:pt x="3937425" y="29989"/>
                </a:lnTo>
                <a:lnTo>
                  <a:pt x="3952065" y="21175"/>
                </a:lnTo>
                <a:lnTo>
                  <a:pt x="3971516" y="17959"/>
                </a:lnTo>
                <a:lnTo>
                  <a:pt x="3992341" y="21055"/>
                </a:lnTo>
                <a:lnTo>
                  <a:pt x="4007203" y="30460"/>
                </a:lnTo>
                <a:lnTo>
                  <a:pt x="4016622" y="45243"/>
                </a:lnTo>
                <a:lnTo>
                  <a:pt x="4021121" y="64473"/>
                </a:lnTo>
                <a:lnTo>
                  <a:pt x="4016450" y="86347"/>
                </a:lnTo>
                <a:lnTo>
                  <a:pt x="4006575" y="102127"/>
                </a:lnTo>
                <a:lnTo>
                  <a:pt x="3991353" y="111523"/>
                </a:lnTo>
                <a:lnTo>
                  <a:pt x="3970640" y="114243"/>
                </a:lnTo>
                <a:close/>
              </a:path>
              <a:path w="4528819" h="1414145">
                <a:moveTo>
                  <a:pt x="2921313" y="904311"/>
                </a:moveTo>
                <a:lnTo>
                  <a:pt x="2902263" y="899746"/>
                </a:lnTo>
                <a:lnTo>
                  <a:pt x="2887871" y="890567"/>
                </a:lnTo>
                <a:lnTo>
                  <a:pt x="2878756" y="876489"/>
                </a:lnTo>
                <a:lnTo>
                  <a:pt x="2875539" y="857227"/>
                </a:lnTo>
                <a:lnTo>
                  <a:pt x="2878484" y="837749"/>
                </a:lnTo>
                <a:lnTo>
                  <a:pt x="2887214" y="823089"/>
                </a:lnTo>
                <a:lnTo>
                  <a:pt x="2901386" y="813751"/>
                </a:lnTo>
                <a:lnTo>
                  <a:pt x="2920658" y="810237"/>
                </a:lnTo>
                <a:lnTo>
                  <a:pt x="2941464" y="813157"/>
                </a:lnTo>
                <a:lnTo>
                  <a:pt x="2956705" y="822531"/>
                </a:lnTo>
                <a:lnTo>
                  <a:pt x="2965949" y="837881"/>
                </a:lnTo>
                <a:lnTo>
                  <a:pt x="2968765" y="858730"/>
                </a:lnTo>
                <a:lnTo>
                  <a:pt x="2965079" y="877860"/>
                </a:lnTo>
                <a:lnTo>
                  <a:pt x="2955485" y="891635"/>
                </a:lnTo>
                <a:lnTo>
                  <a:pt x="2940669" y="900354"/>
                </a:lnTo>
                <a:lnTo>
                  <a:pt x="2921313" y="904311"/>
                </a:lnTo>
                <a:close/>
              </a:path>
              <a:path w="4528819" h="1414145">
                <a:moveTo>
                  <a:pt x="3710486" y="384169"/>
                </a:moveTo>
                <a:lnTo>
                  <a:pt x="3689703" y="380183"/>
                </a:lnTo>
                <a:lnTo>
                  <a:pt x="3674862" y="369997"/>
                </a:lnTo>
                <a:lnTo>
                  <a:pt x="3666170" y="354158"/>
                </a:lnTo>
                <a:lnTo>
                  <a:pt x="3663836" y="333215"/>
                </a:lnTo>
                <a:lnTo>
                  <a:pt x="3667648" y="313856"/>
                </a:lnTo>
                <a:lnTo>
                  <a:pt x="3677103" y="299592"/>
                </a:lnTo>
                <a:lnTo>
                  <a:pt x="3691788" y="290736"/>
                </a:lnTo>
                <a:lnTo>
                  <a:pt x="3711291" y="287602"/>
                </a:lnTo>
                <a:lnTo>
                  <a:pt x="3732050" y="290750"/>
                </a:lnTo>
                <a:lnTo>
                  <a:pt x="3747111" y="300237"/>
                </a:lnTo>
                <a:lnTo>
                  <a:pt x="3756669" y="315572"/>
                </a:lnTo>
                <a:lnTo>
                  <a:pt x="3760919" y="336267"/>
                </a:lnTo>
                <a:lnTo>
                  <a:pt x="3756346" y="357015"/>
                </a:lnTo>
                <a:lnTo>
                  <a:pt x="3746498" y="372241"/>
                </a:lnTo>
                <a:lnTo>
                  <a:pt x="3731251" y="381456"/>
                </a:lnTo>
                <a:lnTo>
                  <a:pt x="3710486" y="384169"/>
                </a:lnTo>
                <a:close/>
              </a:path>
              <a:path w="4528819" h="1414145">
                <a:moveTo>
                  <a:pt x="1611566" y="904933"/>
                </a:moveTo>
                <a:lnTo>
                  <a:pt x="1590791" y="901425"/>
                </a:lnTo>
                <a:lnTo>
                  <a:pt x="1575745" y="891683"/>
                </a:lnTo>
                <a:lnTo>
                  <a:pt x="1566697" y="876155"/>
                </a:lnTo>
                <a:lnTo>
                  <a:pt x="1563913" y="855285"/>
                </a:lnTo>
                <a:lnTo>
                  <a:pt x="1567283" y="835908"/>
                </a:lnTo>
                <a:lnTo>
                  <a:pt x="1576341" y="821479"/>
                </a:lnTo>
                <a:lnTo>
                  <a:pt x="1590728" y="812300"/>
                </a:lnTo>
                <a:lnTo>
                  <a:pt x="1610087" y="808676"/>
                </a:lnTo>
                <a:lnTo>
                  <a:pt x="1630894" y="811307"/>
                </a:lnTo>
                <a:lnTo>
                  <a:pt x="1646058" y="820311"/>
                </a:lnTo>
                <a:lnTo>
                  <a:pt x="1655921" y="834914"/>
                </a:lnTo>
                <a:lnTo>
                  <a:pt x="1660821" y="854337"/>
                </a:lnTo>
                <a:lnTo>
                  <a:pt x="1656644" y="876054"/>
                </a:lnTo>
                <a:lnTo>
                  <a:pt x="1647202" y="891993"/>
                </a:lnTo>
                <a:lnTo>
                  <a:pt x="1632255" y="901753"/>
                </a:lnTo>
                <a:lnTo>
                  <a:pt x="1611566" y="904933"/>
                </a:lnTo>
                <a:close/>
              </a:path>
              <a:path w="4528819" h="1414145">
                <a:moveTo>
                  <a:pt x="1351412" y="902213"/>
                </a:moveTo>
                <a:lnTo>
                  <a:pt x="1331971" y="898485"/>
                </a:lnTo>
                <a:lnTo>
                  <a:pt x="1317590" y="888824"/>
                </a:lnTo>
                <a:lnTo>
                  <a:pt x="1308876" y="873843"/>
                </a:lnTo>
                <a:lnTo>
                  <a:pt x="1306439" y="854155"/>
                </a:lnTo>
                <a:lnTo>
                  <a:pt x="1310402" y="836448"/>
                </a:lnTo>
                <a:lnTo>
                  <a:pt x="1319830" y="823521"/>
                </a:lnTo>
                <a:lnTo>
                  <a:pt x="1333550" y="814875"/>
                </a:lnTo>
                <a:lnTo>
                  <a:pt x="1350389" y="810013"/>
                </a:lnTo>
                <a:lnTo>
                  <a:pt x="1370578" y="815656"/>
                </a:lnTo>
                <a:lnTo>
                  <a:pt x="1385613" y="825548"/>
                </a:lnTo>
                <a:lnTo>
                  <a:pt x="1394710" y="840047"/>
                </a:lnTo>
                <a:lnTo>
                  <a:pt x="1397088" y="859508"/>
                </a:lnTo>
                <a:lnTo>
                  <a:pt x="1393106" y="877455"/>
                </a:lnTo>
                <a:lnTo>
                  <a:pt x="1383784" y="891055"/>
                </a:lnTo>
                <a:lnTo>
                  <a:pt x="1369695" y="899557"/>
                </a:lnTo>
                <a:lnTo>
                  <a:pt x="1351412" y="902213"/>
                </a:lnTo>
                <a:close/>
              </a:path>
              <a:path w="4528819" h="1414145">
                <a:moveTo>
                  <a:pt x="562541" y="381287"/>
                </a:moveTo>
                <a:lnTo>
                  <a:pt x="543005" y="378020"/>
                </a:lnTo>
                <a:lnTo>
                  <a:pt x="528435" y="368661"/>
                </a:lnTo>
                <a:lnTo>
                  <a:pt x="519434" y="353847"/>
                </a:lnTo>
                <a:lnTo>
                  <a:pt x="516605" y="334218"/>
                </a:lnTo>
                <a:lnTo>
                  <a:pt x="520148" y="316399"/>
                </a:lnTo>
                <a:lnTo>
                  <a:pt x="529389" y="303169"/>
                </a:lnTo>
                <a:lnTo>
                  <a:pt x="543521" y="294268"/>
                </a:lnTo>
                <a:lnTo>
                  <a:pt x="561735" y="289433"/>
                </a:lnTo>
                <a:lnTo>
                  <a:pt x="580770" y="294450"/>
                </a:lnTo>
                <a:lnTo>
                  <a:pt x="595328" y="303935"/>
                </a:lnTo>
                <a:lnTo>
                  <a:pt x="604471" y="318215"/>
                </a:lnTo>
                <a:lnTo>
                  <a:pt x="607264" y="337616"/>
                </a:lnTo>
                <a:lnTo>
                  <a:pt x="603688" y="355700"/>
                </a:lnTo>
                <a:lnTo>
                  <a:pt x="594630" y="369464"/>
                </a:lnTo>
                <a:lnTo>
                  <a:pt x="580709" y="378221"/>
                </a:lnTo>
                <a:lnTo>
                  <a:pt x="562541" y="381287"/>
                </a:lnTo>
                <a:close/>
              </a:path>
              <a:path w="4528819" h="1414145">
                <a:moveTo>
                  <a:pt x="823167" y="640351"/>
                </a:moveTo>
                <a:lnTo>
                  <a:pt x="805014" y="637628"/>
                </a:lnTo>
                <a:lnTo>
                  <a:pt x="790979" y="629042"/>
                </a:lnTo>
                <a:lnTo>
                  <a:pt x="781801" y="615377"/>
                </a:lnTo>
                <a:lnTo>
                  <a:pt x="778217" y="597421"/>
                </a:lnTo>
                <a:lnTo>
                  <a:pt x="780888" y="579266"/>
                </a:lnTo>
                <a:lnTo>
                  <a:pt x="789456" y="565233"/>
                </a:lnTo>
                <a:lnTo>
                  <a:pt x="803120" y="556040"/>
                </a:lnTo>
                <a:lnTo>
                  <a:pt x="821079" y="552409"/>
                </a:lnTo>
                <a:lnTo>
                  <a:pt x="838918" y="555116"/>
                </a:lnTo>
                <a:lnTo>
                  <a:pt x="852379" y="563841"/>
                </a:lnTo>
                <a:lnTo>
                  <a:pt x="861692" y="577631"/>
                </a:lnTo>
                <a:lnTo>
                  <a:pt x="867090" y="595536"/>
                </a:lnTo>
                <a:lnTo>
                  <a:pt x="862575" y="613441"/>
                </a:lnTo>
                <a:lnTo>
                  <a:pt x="853876" y="627478"/>
                </a:lnTo>
                <a:lnTo>
                  <a:pt x="840802" y="636748"/>
                </a:lnTo>
                <a:lnTo>
                  <a:pt x="823167" y="640351"/>
                </a:lnTo>
                <a:close/>
              </a:path>
              <a:path w="4528819" h="1414145">
                <a:moveTo>
                  <a:pt x="293632" y="110105"/>
                </a:moveTo>
                <a:lnTo>
                  <a:pt x="275476" y="107487"/>
                </a:lnTo>
                <a:lnTo>
                  <a:pt x="261432" y="98945"/>
                </a:lnTo>
                <a:lnTo>
                  <a:pt x="252214" y="85291"/>
                </a:lnTo>
                <a:lnTo>
                  <a:pt x="248534" y="67335"/>
                </a:lnTo>
                <a:lnTo>
                  <a:pt x="251182" y="49474"/>
                </a:lnTo>
                <a:lnTo>
                  <a:pt x="259860" y="35969"/>
                </a:lnTo>
                <a:lnTo>
                  <a:pt x="273622" y="26599"/>
                </a:lnTo>
                <a:lnTo>
                  <a:pt x="291520" y="21141"/>
                </a:lnTo>
                <a:lnTo>
                  <a:pt x="309400" y="25605"/>
                </a:lnTo>
                <a:lnTo>
                  <a:pt x="323436" y="34274"/>
                </a:lnTo>
                <a:lnTo>
                  <a:pt x="332730" y="47337"/>
                </a:lnTo>
                <a:lnTo>
                  <a:pt x="336383" y="64979"/>
                </a:lnTo>
                <a:lnTo>
                  <a:pt x="333720" y="83159"/>
                </a:lnTo>
                <a:lnTo>
                  <a:pt x="325186" y="97231"/>
                </a:lnTo>
                <a:lnTo>
                  <a:pt x="311562" y="106459"/>
                </a:lnTo>
                <a:lnTo>
                  <a:pt x="293632" y="110105"/>
                </a:lnTo>
                <a:close/>
              </a:path>
              <a:path w="4528819" h="1414145">
                <a:moveTo>
                  <a:pt x="3190336" y="899414"/>
                </a:moveTo>
                <a:lnTo>
                  <a:pt x="3173477" y="896197"/>
                </a:lnTo>
                <a:lnTo>
                  <a:pt x="3160521" y="887741"/>
                </a:lnTo>
                <a:lnTo>
                  <a:pt x="3152173" y="874721"/>
                </a:lnTo>
                <a:lnTo>
                  <a:pt x="3149140" y="857810"/>
                </a:lnTo>
                <a:lnTo>
                  <a:pt x="3152089" y="839501"/>
                </a:lnTo>
                <a:lnTo>
                  <a:pt x="3160812" y="825703"/>
                </a:lnTo>
                <a:lnTo>
                  <a:pt x="3174663" y="817073"/>
                </a:lnTo>
                <a:lnTo>
                  <a:pt x="3192995" y="814270"/>
                </a:lnTo>
                <a:lnTo>
                  <a:pt x="3209556" y="817478"/>
                </a:lnTo>
                <a:lnTo>
                  <a:pt x="3222020" y="826028"/>
                </a:lnTo>
                <a:lnTo>
                  <a:pt x="3230472" y="839219"/>
                </a:lnTo>
                <a:lnTo>
                  <a:pt x="3234998" y="856347"/>
                </a:lnTo>
                <a:lnTo>
                  <a:pt x="3230588" y="874275"/>
                </a:lnTo>
                <a:lnTo>
                  <a:pt x="3221764" y="887971"/>
                </a:lnTo>
                <a:lnTo>
                  <a:pt x="3208391" y="896623"/>
                </a:lnTo>
                <a:lnTo>
                  <a:pt x="3190336" y="899414"/>
                </a:lnTo>
                <a:close/>
              </a:path>
              <a:path w="4528819" h="1414145">
                <a:moveTo>
                  <a:pt x="3971189" y="375650"/>
                </a:moveTo>
                <a:lnTo>
                  <a:pt x="3954041" y="372445"/>
                </a:lnTo>
                <a:lnTo>
                  <a:pt x="3941749" y="364070"/>
                </a:lnTo>
                <a:lnTo>
                  <a:pt x="3934508" y="351005"/>
                </a:lnTo>
                <a:lnTo>
                  <a:pt x="3932513" y="333729"/>
                </a:lnTo>
                <a:lnTo>
                  <a:pt x="3935571" y="317984"/>
                </a:lnTo>
                <a:lnTo>
                  <a:pt x="3943235" y="306264"/>
                </a:lnTo>
                <a:lnTo>
                  <a:pt x="3955147" y="298876"/>
                </a:lnTo>
                <a:lnTo>
                  <a:pt x="3970953" y="296126"/>
                </a:lnTo>
                <a:lnTo>
                  <a:pt x="3988059" y="298509"/>
                </a:lnTo>
                <a:lnTo>
                  <a:pt x="4000638" y="306155"/>
                </a:lnTo>
                <a:lnTo>
                  <a:pt x="4008744" y="318730"/>
                </a:lnTo>
                <a:lnTo>
                  <a:pt x="4012430" y="335902"/>
                </a:lnTo>
                <a:lnTo>
                  <a:pt x="4008830" y="352984"/>
                </a:lnTo>
                <a:lnTo>
                  <a:pt x="4000809" y="365592"/>
                </a:lnTo>
                <a:lnTo>
                  <a:pt x="3988288" y="373292"/>
                </a:lnTo>
                <a:lnTo>
                  <a:pt x="3971189" y="375650"/>
                </a:lnTo>
                <a:close/>
              </a:path>
              <a:path w="4528819" h="1414145">
                <a:moveTo>
                  <a:pt x="2403768" y="1165922"/>
                </a:moveTo>
                <a:lnTo>
                  <a:pt x="2386692" y="1162568"/>
                </a:lnTo>
                <a:lnTo>
                  <a:pt x="2374103" y="1155325"/>
                </a:lnTo>
                <a:lnTo>
                  <a:pt x="2366210" y="1144000"/>
                </a:lnTo>
                <a:lnTo>
                  <a:pt x="2363223" y="1128401"/>
                </a:lnTo>
                <a:lnTo>
                  <a:pt x="2365395" y="1111180"/>
                </a:lnTo>
                <a:lnTo>
                  <a:pt x="2372776" y="1098441"/>
                </a:lnTo>
                <a:lnTo>
                  <a:pt x="2385150" y="1090583"/>
                </a:lnTo>
                <a:lnTo>
                  <a:pt x="2402300" y="1088007"/>
                </a:lnTo>
                <a:lnTo>
                  <a:pt x="2419417" y="1090984"/>
                </a:lnTo>
                <a:lnTo>
                  <a:pt x="2431553" y="1099195"/>
                </a:lnTo>
                <a:lnTo>
                  <a:pt x="2438592" y="1112153"/>
                </a:lnTo>
                <a:lnTo>
                  <a:pt x="2440413" y="1129375"/>
                </a:lnTo>
                <a:lnTo>
                  <a:pt x="2437107" y="1144915"/>
                </a:lnTo>
                <a:lnTo>
                  <a:pt x="2429317" y="1155899"/>
                </a:lnTo>
                <a:lnTo>
                  <a:pt x="2417914" y="1162758"/>
                </a:lnTo>
                <a:lnTo>
                  <a:pt x="2403768" y="1165922"/>
                </a:lnTo>
                <a:close/>
              </a:path>
              <a:path w="4528819" h="1414145">
                <a:moveTo>
                  <a:pt x="2132379" y="1165236"/>
                </a:moveTo>
                <a:lnTo>
                  <a:pt x="2115246" y="1162364"/>
                </a:lnTo>
                <a:lnTo>
                  <a:pt x="2102987" y="1154342"/>
                </a:lnTo>
                <a:lnTo>
                  <a:pt x="2095759" y="1141545"/>
                </a:lnTo>
                <a:lnTo>
                  <a:pt x="2093715" y="1124349"/>
                </a:lnTo>
                <a:lnTo>
                  <a:pt x="2096832" y="1108760"/>
                </a:lnTo>
                <a:lnTo>
                  <a:pt x="2104518" y="1097664"/>
                </a:lnTo>
                <a:lnTo>
                  <a:pt x="2115957" y="1090634"/>
                </a:lnTo>
                <a:lnTo>
                  <a:pt x="2130332" y="1087242"/>
                </a:lnTo>
                <a:lnTo>
                  <a:pt x="2148456" y="1091033"/>
                </a:lnTo>
                <a:lnTo>
                  <a:pt x="2161375" y="1099161"/>
                </a:lnTo>
                <a:lnTo>
                  <a:pt x="2168921" y="1111729"/>
                </a:lnTo>
                <a:lnTo>
                  <a:pt x="2170924" y="1128840"/>
                </a:lnTo>
                <a:lnTo>
                  <a:pt x="2167779" y="1144514"/>
                </a:lnTo>
                <a:lnTo>
                  <a:pt x="2160078" y="1155968"/>
                </a:lnTo>
                <a:lnTo>
                  <a:pt x="2148164" y="1162956"/>
                </a:lnTo>
                <a:lnTo>
                  <a:pt x="2132379" y="1165236"/>
                </a:lnTo>
                <a:close/>
              </a:path>
              <a:path w="4528819" h="1414145">
                <a:moveTo>
                  <a:pt x="3711081" y="635020"/>
                </a:moveTo>
                <a:lnTo>
                  <a:pt x="3695334" y="632407"/>
                </a:lnTo>
                <a:lnTo>
                  <a:pt x="3683616" y="625123"/>
                </a:lnTo>
                <a:lnTo>
                  <a:pt x="3676216" y="613463"/>
                </a:lnTo>
                <a:lnTo>
                  <a:pt x="3673424" y="597717"/>
                </a:lnTo>
                <a:lnTo>
                  <a:pt x="3675766" y="580626"/>
                </a:lnTo>
                <a:lnTo>
                  <a:pt x="3683366" y="568281"/>
                </a:lnTo>
                <a:lnTo>
                  <a:pt x="3695784" y="560529"/>
                </a:lnTo>
                <a:lnTo>
                  <a:pt x="3712584" y="557216"/>
                </a:lnTo>
                <a:lnTo>
                  <a:pt x="3728454" y="560655"/>
                </a:lnTo>
                <a:lnTo>
                  <a:pt x="3740338" y="568000"/>
                </a:lnTo>
                <a:lnTo>
                  <a:pt x="3747857" y="579410"/>
                </a:lnTo>
                <a:lnTo>
                  <a:pt x="3750635" y="595043"/>
                </a:lnTo>
                <a:lnTo>
                  <a:pt x="3748268" y="612235"/>
                </a:lnTo>
                <a:lnTo>
                  <a:pt x="3740718" y="624827"/>
                </a:lnTo>
                <a:lnTo>
                  <a:pt x="3728239" y="632521"/>
                </a:lnTo>
                <a:lnTo>
                  <a:pt x="3711081" y="635020"/>
                </a:lnTo>
                <a:close/>
              </a:path>
              <a:path w="4528819" h="1414145">
                <a:moveTo>
                  <a:pt x="1082772" y="895488"/>
                </a:moveTo>
                <a:lnTo>
                  <a:pt x="1065582" y="892758"/>
                </a:lnTo>
                <a:lnTo>
                  <a:pt x="1053162" y="884883"/>
                </a:lnTo>
                <a:lnTo>
                  <a:pt x="1045796" y="872193"/>
                </a:lnTo>
                <a:lnTo>
                  <a:pt x="1043767" y="855017"/>
                </a:lnTo>
                <a:lnTo>
                  <a:pt x="1047297" y="837935"/>
                </a:lnTo>
                <a:lnTo>
                  <a:pt x="1055985" y="826082"/>
                </a:lnTo>
                <a:lnTo>
                  <a:pt x="1069223" y="819515"/>
                </a:lnTo>
                <a:lnTo>
                  <a:pt x="1086401" y="818291"/>
                </a:lnTo>
                <a:lnTo>
                  <a:pt x="1101761" y="822113"/>
                </a:lnTo>
                <a:lnTo>
                  <a:pt x="1112552" y="830508"/>
                </a:lnTo>
                <a:lnTo>
                  <a:pt x="1119006" y="842985"/>
                </a:lnTo>
                <a:lnTo>
                  <a:pt x="1121351" y="859053"/>
                </a:lnTo>
                <a:lnTo>
                  <a:pt x="1117602" y="874401"/>
                </a:lnTo>
                <a:lnTo>
                  <a:pt x="1110001" y="885868"/>
                </a:lnTo>
                <a:lnTo>
                  <a:pt x="1098430" y="893036"/>
                </a:lnTo>
                <a:lnTo>
                  <a:pt x="1082772" y="895488"/>
                </a:lnTo>
                <a:close/>
              </a:path>
              <a:path w="4528819" h="1414145">
                <a:moveTo>
                  <a:pt x="1611834" y="1162828"/>
                </a:moveTo>
                <a:lnTo>
                  <a:pt x="1597379" y="1160551"/>
                </a:lnTo>
                <a:lnTo>
                  <a:pt x="1586223" y="1153755"/>
                </a:lnTo>
                <a:lnTo>
                  <a:pt x="1578870" y="1142974"/>
                </a:lnTo>
                <a:lnTo>
                  <a:pt x="1575825" y="1128742"/>
                </a:lnTo>
                <a:lnTo>
                  <a:pt x="1577740" y="1112898"/>
                </a:lnTo>
                <a:lnTo>
                  <a:pt x="1584765" y="1100910"/>
                </a:lnTo>
                <a:lnTo>
                  <a:pt x="1596391" y="1093245"/>
                </a:lnTo>
                <a:lnTo>
                  <a:pt x="1612110" y="1090368"/>
                </a:lnTo>
                <a:lnTo>
                  <a:pt x="1626343" y="1092634"/>
                </a:lnTo>
                <a:lnTo>
                  <a:pt x="1637073" y="1099566"/>
                </a:lnTo>
                <a:lnTo>
                  <a:pt x="1644531" y="1110474"/>
                </a:lnTo>
                <a:lnTo>
                  <a:pt x="1648949" y="1124669"/>
                </a:lnTo>
                <a:lnTo>
                  <a:pt x="1645695" y="1140259"/>
                </a:lnTo>
                <a:lnTo>
                  <a:pt x="1638571" y="1152247"/>
                </a:lnTo>
                <a:lnTo>
                  <a:pt x="1627358" y="1159986"/>
                </a:lnTo>
                <a:lnTo>
                  <a:pt x="1611834" y="1162828"/>
                </a:lnTo>
                <a:close/>
              </a:path>
              <a:path w="4528819" h="1414145">
                <a:moveTo>
                  <a:pt x="1873743" y="1165188"/>
                </a:moveTo>
                <a:lnTo>
                  <a:pt x="1856804" y="1161384"/>
                </a:lnTo>
                <a:lnTo>
                  <a:pt x="1844446" y="1153856"/>
                </a:lnTo>
                <a:lnTo>
                  <a:pt x="1836915" y="1142403"/>
                </a:lnTo>
                <a:lnTo>
                  <a:pt x="1834453" y="1126830"/>
                </a:lnTo>
                <a:lnTo>
                  <a:pt x="1837365" y="1109732"/>
                </a:lnTo>
                <a:lnTo>
                  <a:pt x="1845455" y="1097552"/>
                </a:lnTo>
                <a:lnTo>
                  <a:pt x="1858261" y="1090542"/>
                </a:lnTo>
                <a:lnTo>
                  <a:pt x="1875323" y="1088949"/>
                </a:lnTo>
                <a:lnTo>
                  <a:pt x="1890701" y="1092495"/>
                </a:lnTo>
                <a:lnTo>
                  <a:pt x="1901717" y="1100608"/>
                </a:lnTo>
                <a:lnTo>
                  <a:pt x="1908183" y="1112816"/>
                </a:lnTo>
                <a:lnTo>
                  <a:pt x="1909910" y="1128648"/>
                </a:lnTo>
                <a:lnTo>
                  <a:pt x="1906653" y="1144127"/>
                </a:lnTo>
                <a:lnTo>
                  <a:pt x="1898932" y="1155024"/>
                </a:lnTo>
                <a:lnTo>
                  <a:pt x="1887659" y="1161867"/>
                </a:lnTo>
                <a:lnTo>
                  <a:pt x="1873743" y="1165188"/>
                </a:lnTo>
                <a:close/>
              </a:path>
              <a:path w="4528819" h="1414145">
                <a:moveTo>
                  <a:pt x="3450787" y="893105"/>
                </a:moveTo>
                <a:lnTo>
                  <a:pt x="3436586" y="890447"/>
                </a:lnTo>
                <a:lnTo>
                  <a:pt x="3426230" y="883309"/>
                </a:lnTo>
                <a:lnTo>
                  <a:pt x="3419081" y="872931"/>
                </a:lnTo>
                <a:lnTo>
                  <a:pt x="3414505" y="860555"/>
                </a:lnTo>
                <a:lnTo>
                  <a:pt x="3418378" y="843501"/>
                </a:lnTo>
                <a:lnTo>
                  <a:pt x="3425879" y="830861"/>
                </a:lnTo>
                <a:lnTo>
                  <a:pt x="3437293" y="823082"/>
                </a:lnTo>
                <a:lnTo>
                  <a:pt x="3452899" y="820613"/>
                </a:lnTo>
                <a:lnTo>
                  <a:pt x="3467254" y="823274"/>
                </a:lnTo>
                <a:lnTo>
                  <a:pt x="3478242" y="830327"/>
                </a:lnTo>
                <a:lnTo>
                  <a:pt x="3485335" y="841272"/>
                </a:lnTo>
                <a:lnTo>
                  <a:pt x="3488006" y="855609"/>
                </a:lnTo>
                <a:lnTo>
                  <a:pt x="3485675" y="871378"/>
                </a:lnTo>
                <a:lnTo>
                  <a:pt x="3478376" y="883168"/>
                </a:lnTo>
                <a:lnTo>
                  <a:pt x="3466587" y="890552"/>
                </a:lnTo>
                <a:lnTo>
                  <a:pt x="3450787" y="893105"/>
                </a:lnTo>
                <a:close/>
              </a:path>
              <a:path w="4528819" h="1414145">
                <a:moveTo>
                  <a:pt x="4241932" y="103744"/>
                </a:moveTo>
                <a:lnTo>
                  <a:pt x="4225999" y="101280"/>
                </a:lnTo>
                <a:lnTo>
                  <a:pt x="4214166" y="94033"/>
                </a:lnTo>
                <a:lnTo>
                  <a:pt x="4206776" y="82302"/>
                </a:lnTo>
                <a:lnTo>
                  <a:pt x="4204173" y="66388"/>
                </a:lnTo>
                <a:lnTo>
                  <a:pt x="4206590" y="50486"/>
                </a:lnTo>
                <a:lnTo>
                  <a:pt x="4213823" y="38706"/>
                </a:lnTo>
                <a:lnTo>
                  <a:pt x="4225556" y="31295"/>
                </a:lnTo>
                <a:lnTo>
                  <a:pt x="4241473" y="28500"/>
                </a:lnTo>
                <a:lnTo>
                  <a:pt x="4257399" y="30926"/>
                </a:lnTo>
                <a:lnTo>
                  <a:pt x="4268666" y="38217"/>
                </a:lnTo>
                <a:lnTo>
                  <a:pt x="4276003" y="49134"/>
                </a:lnTo>
                <a:lnTo>
                  <a:pt x="4280141" y="62440"/>
                </a:lnTo>
                <a:lnTo>
                  <a:pt x="4276594" y="80255"/>
                </a:lnTo>
                <a:lnTo>
                  <a:pt x="4269201" y="93181"/>
                </a:lnTo>
                <a:lnTo>
                  <a:pt x="4257725" y="101063"/>
                </a:lnTo>
                <a:lnTo>
                  <a:pt x="4241932" y="103744"/>
                </a:lnTo>
                <a:close/>
              </a:path>
              <a:path w="4528819" h="1414145">
                <a:moveTo>
                  <a:pt x="2660731" y="1163549"/>
                </a:moveTo>
                <a:lnTo>
                  <a:pt x="2644952" y="1160348"/>
                </a:lnTo>
                <a:lnTo>
                  <a:pt x="2633529" y="1152416"/>
                </a:lnTo>
                <a:lnTo>
                  <a:pt x="2626792" y="1140205"/>
                </a:lnTo>
                <a:lnTo>
                  <a:pt x="2625073" y="1124169"/>
                </a:lnTo>
                <a:lnTo>
                  <a:pt x="2628112" y="1109820"/>
                </a:lnTo>
                <a:lnTo>
                  <a:pt x="2635359" y="1099074"/>
                </a:lnTo>
                <a:lnTo>
                  <a:pt x="2646441" y="1092210"/>
                </a:lnTo>
                <a:lnTo>
                  <a:pt x="2660986" y="1089505"/>
                </a:lnTo>
                <a:lnTo>
                  <a:pt x="2676932" y="1091829"/>
                </a:lnTo>
                <a:lnTo>
                  <a:pt x="2688208" y="1099135"/>
                </a:lnTo>
                <a:lnTo>
                  <a:pt x="2695642" y="1110087"/>
                </a:lnTo>
                <a:lnTo>
                  <a:pt x="2700065" y="1123351"/>
                </a:lnTo>
                <a:lnTo>
                  <a:pt x="2695987" y="1141040"/>
                </a:lnTo>
                <a:lnTo>
                  <a:pt x="2688231" y="1153821"/>
                </a:lnTo>
                <a:lnTo>
                  <a:pt x="2676558" y="1161416"/>
                </a:lnTo>
                <a:lnTo>
                  <a:pt x="2660731" y="1163549"/>
                </a:lnTo>
                <a:close/>
              </a:path>
              <a:path w="4528819" h="1414145">
                <a:moveTo>
                  <a:pt x="560889" y="632425"/>
                </a:moveTo>
                <a:lnTo>
                  <a:pt x="546636" y="629767"/>
                </a:lnTo>
                <a:lnTo>
                  <a:pt x="535697" y="622729"/>
                </a:lnTo>
                <a:lnTo>
                  <a:pt x="528620" y="611833"/>
                </a:lnTo>
                <a:lnTo>
                  <a:pt x="525953" y="597598"/>
                </a:lnTo>
                <a:lnTo>
                  <a:pt x="528286" y="581918"/>
                </a:lnTo>
                <a:lnTo>
                  <a:pt x="535571" y="570152"/>
                </a:lnTo>
                <a:lnTo>
                  <a:pt x="547305" y="562793"/>
                </a:lnTo>
                <a:lnTo>
                  <a:pt x="562984" y="560337"/>
                </a:lnTo>
                <a:lnTo>
                  <a:pt x="577022" y="562974"/>
                </a:lnTo>
                <a:lnTo>
                  <a:pt x="587528" y="570158"/>
                </a:lnTo>
                <a:lnTo>
                  <a:pt x="594714" y="581235"/>
                </a:lnTo>
                <a:lnTo>
                  <a:pt x="598793" y="595549"/>
                </a:lnTo>
                <a:lnTo>
                  <a:pt x="595071" y="610826"/>
                </a:lnTo>
                <a:lnTo>
                  <a:pt x="587680" y="622555"/>
                </a:lnTo>
                <a:lnTo>
                  <a:pt x="576369" y="630000"/>
                </a:lnTo>
                <a:lnTo>
                  <a:pt x="560889" y="632425"/>
                </a:lnTo>
                <a:close/>
              </a:path>
              <a:path w="4528819" h="1414145">
                <a:moveTo>
                  <a:pt x="293754" y="372491"/>
                </a:moveTo>
                <a:lnTo>
                  <a:pt x="279184" y="369321"/>
                </a:lnTo>
                <a:lnTo>
                  <a:pt x="267734" y="362623"/>
                </a:lnTo>
                <a:lnTo>
                  <a:pt x="260055" y="352322"/>
                </a:lnTo>
                <a:lnTo>
                  <a:pt x="256797" y="338341"/>
                </a:lnTo>
                <a:lnTo>
                  <a:pt x="258691" y="322395"/>
                </a:lnTo>
                <a:lnTo>
                  <a:pt x="265828" y="310330"/>
                </a:lnTo>
                <a:lnTo>
                  <a:pt x="277618" y="302738"/>
                </a:lnTo>
                <a:lnTo>
                  <a:pt x="293468" y="300212"/>
                </a:lnTo>
                <a:lnTo>
                  <a:pt x="307812" y="302874"/>
                </a:lnTo>
                <a:lnTo>
                  <a:pt x="318724" y="310092"/>
                </a:lnTo>
                <a:lnTo>
                  <a:pt x="325695" y="321264"/>
                </a:lnTo>
                <a:lnTo>
                  <a:pt x="328219" y="335790"/>
                </a:lnTo>
                <a:lnTo>
                  <a:pt x="325826" y="350084"/>
                </a:lnTo>
                <a:lnTo>
                  <a:pt x="318835" y="360830"/>
                </a:lnTo>
                <a:lnTo>
                  <a:pt x="307919" y="368231"/>
                </a:lnTo>
                <a:lnTo>
                  <a:pt x="293754" y="372491"/>
                </a:lnTo>
                <a:close/>
              </a:path>
              <a:path w="4528819" h="1414145">
                <a:moveTo>
                  <a:pt x="2920998" y="1161612"/>
                </a:moveTo>
                <a:lnTo>
                  <a:pt x="2906736" y="1158613"/>
                </a:lnTo>
                <a:lnTo>
                  <a:pt x="2895962" y="1151217"/>
                </a:lnTo>
                <a:lnTo>
                  <a:pt x="2889240" y="1139966"/>
                </a:lnTo>
                <a:lnTo>
                  <a:pt x="2887136" y="1125403"/>
                </a:lnTo>
                <a:lnTo>
                  <a:pt x="2890157" y="1111252"/>
                </a:lnTo>
                <a:lnTo>
                  <a:pt x="2897636" y="1101082"/>
                </a:lnTo>
                <a:lnTo>
                  <a:pt x="2908396" y="1094311"/>
                </a:lnTo>
                <a:lnTo>
                  <a:pt x="2921261" y="1090360"/>
                </a:lnTo>
                <a:lnTo>
                  <a:pt x="2936617" y="1095003"/>
                </a:lnTo>
                <a:lnTo>
                  <a:pt x="2948109" y="1102634"/>
                </a:lnTo>
                <a:lnTo>
                  <a:pt x="2955157" y="1113482"/>
                </a:lnTo>
                <a:lnTo>
                  <a:pt x="2957180" y="1127780"/>
                </a:lnTo>
                <a:lnTo>
                  <a:pt x="2954146" y="1142091"/>
                </a:lnTo>
                <a:lnTo>
                  <a:pt x="2946744" y="1152926"/>
                </a:lnTo>
                <a:lnTo>
                  <a:pt x="2935514" y="1159647"/>
                </a:lnTo>
                <a:lnTo>
                  <a:pt x="2920998" y="1161612"/>
                </a:lnTo>
                <a:close/>
              </a:path>
              <a:path w="4528819" h="1414145">
                <a:moveTo>
                  <a:pt x="821784" y="890662"/>
                </a:moveTo>
                <a:lnTo>
                  <a:pt x="807855" y="886805"/>
                </a:lnTo>
                <a:lnTo>
                  <a:pt x="797276" y="879579"/>
                </a:lnTo>
                <a:lnTo>
                  <a:pt x="790751" y="868906"/>
                </a:lnTo>
                <a:lnTo>
                  <a:pt x="788981" y="854706"/>
                </a:lnTo>
                <a:lnTo>
                  <a:pt x="791875" y="841883"/>
                </a:lnTo>
                <a:lnTo>
                  <a:pt x="798710" y="831999"/>
                </a:lnTo>
                <a:lnTo>
                  <a:pt x="808933" y="825701"/>
                </a:lnTo>
                <a:lnTo>
                  <a:pt x="821993" y="823636"/>
                </a:lnTo>
                <a:lnTo>
                  <a:pt x="836274" y="826338"/>
                </a:lnTo>
                <a:lnTo>
                  <a:pt x="846960" y="833488"/>
                </a:lnTo>
                <a:lnTo>
                  <a:pt x="853477" y="844548"/>
                </a:lnTo>
                <a:lnTo>
                  <a:pt x="855246" y="858976"/>
                </a:lnTo>
                <a:lnTo>
                  <a:pt x="852366" y="871543"/>
                </a:lnTo>
                <a:lnTo>
                  <a:pt x="845480" y="881030"/>
                </a:lnTo>
                <a:lnTo>
                  <a:pt x="835111" y="887411"/>
                </a:lnTo>
                <a:lnTo>
                  <a:pt x="821784" y="890662"/>
                </a:lnTo>
                <a:close/>
              </a:path>
              <a:path w="4528819" h="1414145">
                <a:moveTo>
                  <a:pt x="28142" y="98168"/>
                </a:moveTo>
                <a:lnTo>
                  <a:pt x="15399" y="94464"/>
                </a:lnTo>
                <a:lnTo>
                  <a:pt x="6218" y="86982"/>
                </a:lnTo>
                <a:lnTo>
                  <a:pt x="964" y="76329"/>
                </a:lnTo>
                <a:lnTo>
                  <a:pt x="0" y="63117"/>
                </a:lnTo>
                <a:lnTo>
                  <a:pt x="3380" y="50551"/>
                </a:lnTo>
                <a:lnTo>
                  <a:pt x="10411" y="41480"/>
                </a:lnTo>
                <a:lnTo>
                  <a:pt x="20349" y="35738"/>
                </a:lnTo>
                <a:lnTo>
                  <a:pt x="32451" y="33157"/>
                </a:lnTo>
                <a:lnTo>
                  <a:pt x="46357" y="37158"/>
                </a:lnTo>
                <a:lnTo>
                  <a:pt x="56616" y="44107"/>
                </a:lnTo>
                <a:lnTo>
                  <a:pt x="62807" y="54029"/>
                </a:lnTo>
                <a:lnTo>
                  <a:pt x="64512" y="66946"/>
                </a:lnTo>
                <a:lnTo>
                  <a:pt x="61434" y="81179"/>
                </a:lnTo>
                <a:lnTo>
                  <a:pt x="54028" y="91474"/>
                </a:lnTo>
                <a:lnTo>
                  <a:pt x="42771" y="97311"/>
                </a:lnTo>
                <a:lnTo>
                  <a:pt x="28142" y="98168"/>
                </a:lnTo>
                <a:close/>
              </a:path>
              <a:path w="4528819" h="1414145">
                <a:moveTo>
                  <a:pt x="1350993" y="1158873"/>
                </a:moveTo>
                <a:lnTo>
                  <a:pt x="1336775" y="1155791"/>
                </a:lnTo>
                <a:lnTo>
                  <a:pt x="1326491" y="1148377"/>
                </a:lnTo>
                <a:lnTo>
                  <a:pt x="1320661" y="1137109"/>
                </a:lnTo>
                <a:lnTo>
                  <a:pt x="1319805" y="1122464"/>
                </a:lnTo>
                <a:lnTo>
                  <a:pt x="1323506" y="1109701"/>
                </a:lnTo>
                <a:lnTo>
                  <a:pt x="1330983" y="1100500"/>
                </a:lnTo>
                <a:lnTo>
                  <a:pt x="1341623" y="1095243"/>
                </a:lnTo>
                <a:lnTo>
                  <a:pt x="1354816" y="1094310"/>
                </a:lnTo>
                <a:lnTo>
                  <a:pt x="1367351" y="1097692"/>
                </a:lnTo>
                <a:lnTo>
                  <a:pt x="1376480" y="1104766"/>
                </a:lnTo>
                <a:lnTo>
                  <a:pt x="1382219" y="1114983"/>
                </a:lnTo>
                <a:lnTo>
                  <a:pt x="1384583" y="1127794"/>
                </a:lnTo>
                <a:lnTo>
                  <a:pt x="1380682" y="1141127"/>
                </a:lnTo>
                <a:lnTo>
                  <a:pt x="1373788" y="1151095"/>
                </a:lnTo>
                <a:lnTo>
                  <a:pt x="1363894" y="1157182"/>
                </a:lnTo>
                <a:lnTo>
                  <a:pt x="1350993" y="1158873"/>
                </a:lnTo>
                <a:close/>
              </a:path>
              <a:path w="4528819" h="1414145">
                <a:moveTo>
                  <a:pt x="3712747" y="885490"/>
                </a:moveTo>
                <a:lnTo>
                  <a:pt x="3700487" y="883869"/>
                </a:lnTo>
                <a:lnTo>
                  <a:pt x="3691351" y="878585"/>
                </a:lnTo>
                <a:lnTo>
                  <a:pt x="3685581" y="869767"/>
                </a:lnTo>
                <a:lnTo>
                  <a:pt x="3683416" y="857544"/>
                </a:lnTo>
                <a:lnTo>
                  <a:pt x="3685016" y="845280"/>
                </a:lnTo>
                <a:lnTo>
                  <a:pt x="3690283" y="836142"/>
                </a:lnTo>
                <a:lnTo>
                  <a:pt x="3699092" y="830364"/>
                </a:lnTo>
                <a:lnTo>
                  <a:pt x="3711315" y="828178"/>
                </a:lnTo>
                <a:lnTo>
                  <a:pt x="3723513" y="829797"/>
                </a:lnTo>
                <a:lnTo>
                  <a:pt x="3732495" y="835151"/>
                </a:lnTo>
                <a:lnTo>
                  <a:pt x="3738300" y="844060"/>
                </a:lnTo>
                <a:lnTo>
                  <a:pt x="3740965" y="856343"/>
                </a:lnTo>
                <a:lnTo>
                  <a:pt x="3738852" y="868423"/>
                </a:lnTo>
                <a:lnTo>
                  <a:pt x="3733537" y="877521"/>
                </a:lnTo>
                <a:lnTo>
                  <a:pt x="3724881" y="883317"/>
                </a:lnTo>
                <a:lnTo>
                  <a:pt x="3712747" y="885490"/>
                </a:lnTo>
                <a:close/>
              </a:path>
              <a:path w="4528819" h="1414145">
                <a:moveTo>
                  <a:pt x="1085657" y="1153243"/>
                </a:moveTo>
                <a:lnTo>
                  <a:pt x="1073443" y="1152469"/>
                </a:lnTo>
                <a:lnTo>
                  <a:pt x="1064048" y="1147451"/>
                </a:lnTo>
                <a:lnTo>
                  <a:pt x="1057942" y="1138654"/>
                </a:lnTo>
                <a:lnTo>
                  <a:pt x="1055596" y="1126542"/>
                </a:lnTo>
                <a:lnTo>
                  <a:pt x="1057222" y="1115818"/>
                </a:lnTo>
                <a:lnTo>
                  <a:pt x="1062336" y="1107586"/>
                </a:lnTo>
                <a:lnTo>
                  <a:pt x="1070484" y="1102129"/>
                </a:lnTo>
                <a:lnTo>
                  <a:pt x="1081213" y="1099727"/>
                </a:lnTo>
                <a:lnTo>
                  <a:pt x="1092022" y="1101079"/>
                </a:lnTo>
                <a:lnTo>
                  <a:pt x="1099966" y="1105994"/>
                </a:lnTo>
                <a:lnTo>
                  <a:pt x="1105628" y="1113308"/>
                </a:lnTo>
                <a:lnTo>
                  <a:pt x="1109587" y="1121856"/>
                </a:lnTo>
                <a:lnTo>
                  <a:pt x="1107883" y="1134357"/>
                </a:lnTo>
                <a:lnTo>
                  <a:pt x="1103256" y="1143875"/>
                </a:lnTo>
                <a:lnTo>
                  <a:pt x="1095812" y="1150230"/>
                </a:lnTo>
                <a:lnTo>
                  <a:pt x="1085657" y="1153243"/>
                </a:lnTo>
                <a:close/>
              </a:path>
              <a:path w="4528819" h="1414145">
                <a:moveTo>
                  <a:pt x="294603" y="623886"/>
                </a:moveTo>
                <a:lnTo>
                  <a:pt x="282662" y="620789"/>
                </a:lnTo>
                <a:lnTo>
                  <a:pt x="273685" y="615415"/>
                </a:lnTo>
                <a:lnTo>
                  <a:pt x="268015" y="607613"/>
                </a:lnTo>
                <a:lnTo>
                  <a:pt x="265997" y="597237"/>
                </a:lnTo>
                <a:lnTo>
                  <a:pt x="267974" y="585227"/>
                </a:lnTo>
                <a:lnTo>
                  <a:pt x="273772" y="576345"/>
                </a:lnTo>
                <a:lnTo>
                  <a:pt x="282925" y="571090"/>
                </a:lnTo>
                <a:lnTo>
                  <a:pt x="294968" y="569963"/>
                </a:lnTo>
                <a:lnTo>
                  <a:pt x="305194" y="572594"/>
                </a:lnTo>
                <a:lnTo>
                  <a:pt x="312940" y="578363"/>
                </a:lnTo>
                <a:lnTo>
                  <a:pt x="317723" y="586887"/>
                </a:lnTo>
                <a:lnTo>
                  <a:pt x="319055" y="597782"/>
                </a:lnTo>
                <a:lnTo>
                  <a:pt x="316608" y="608185"/>
                </a:lnTo>
                <a:lnTo>
                  <a:pt x="311054" y="615617"/>
                </a:lnTo>
                <a:lnTo>
                  <a:pt x="303388" y="620658"/>
                </a:lnTo>
                <a:lnTo>
                  <a:pt x="294603" y="623886"/>
                </a:lnTo>
                <a:close/>
              </a:path>
              <a:path w="4528819" h="1414145">
                <a:moveTo>
                  <a:pt x="3971608" y="626529"/>
                </a:moveTo>
                <a:lnTo>
                  <a:pt x="3959496" y="624568"/>
                </a:lnTo>
                <a:lnTo>
                  <a:pt x="3950345" y="619010"/>
                </a:lnTo>
                <a:lnTo>
                  <a:pt x="3944455" y="610091"/>
                </a:lnTo>
                <a:lnTo>
                  <a:pt x="3942126" y="598047"/>
                </a:lnTo>
                <a:lnTo>
                  <a:pt x="3943772" y="584525"/>
                </a:lnTo>
                <a:lnTo>
                  <a:pt x="3949580" y="574519"/>
                </a:lnTo>
                <a:lnTo>
                  <a:pt x="3959341" y="568323"/>
                </a:lnTo>
                <a:lnTo>
                  <a:pt x="3972847" y="566231"/>
                </a:lnTo>
                <a:lnTo>
                  <a:pt x="3984834" y="568192"/>
                </a:lnTo>
                <a:lnTo>
                  <a:pt x="3993798" y="573845"/>
                </a:lnTo>
                <a:lnTo>
                  <a:pt x="3999747" y="583004"/>
                </a:lnTo>
                <a:lnTo>
                  <a:pt x="4002691" y="595483"/>
                </a:lnTo>
                <a:lnTo>
                  <a:pt x="4000417" y="608504"/>
                </a:lnTo>
                <a:lnTo>
                  <a:pt x="3994567" y="618301"/>
                </a:lnTo>
                <a:lnTo>
                  <a:pt x="3985008" y="624449"/>
                </a:lnTo>
                <a:lnTo>
                  <a:pt x="3971608" y="626529"/>
                </a:lnTo>
                <a:close/>
              </a:path>
              <a:path w="4528819" h="1414145">
                <a:moveTo>
                  <a:pt x="3189386" y="1155454"/>
                </a:moveTo>
                <a:lnTo>
                  <a:pt x="3177172" y="1152631"/>
                </a:lnTo>
                <a:lnTo>
                  <a:pt x="3168654" y="1146249"/>
                </a:lnTo>
                <a:lnTo>
                  <a:pt x="3163866" y="1136683"/>
                </a:lnTo>
                <a:lnTo>
                  <a:pt x="3162843" y="1124308"/>
                </a:lnTo>
                <a:lnTo>
                  <a:pt x="3165647" y="1112086"/>
                </a:lnTo>
                <a:lnTo>
                  <a:pt x="3172015" y="1103566"/>
                </a:lnTo>
                <a:lnTo>
                  <a:pt x="3181573" y="1098775"/>
                </a:lnTo>
                <a:lnTo>
                  <a:pt x="3193949" y="1097736"/>
                </a:lnTo>
                <a:lnTo>
                  <a:pt x="3206090" y="1100542"/>
                </a:lnTo>
                <a:lnTo>
                  <a:pt x="3214434" y="1106941"/>
                </a:lnTo>
                <a:lnTo>
                  <a:pt x="3219243" y="1116526"/>
                </a:lnTo>
                <a:lnTo>
                  <a:pt x="3220779" y="1128892"/>
                </a:lnTo>
                <a:lnTo>
                  <a:pt x="3217473" y="1141048"/>
                </a:lnTo>
                <a:lnTo>
                  <a:pt x="3211062" y="1149586"/>
                </a:lnTo>
                <a:lnTo>
                  <a:pt x="3201662" y="1154418"/>
                </a:lnTo>
                <a:lnTo>
                  <a:pt x="3189386" y="1155454"/>
                </a:lnTo>
                <a:close/>
              </a:path>
              <a:path w="4528819" h="1414145">
                <a:moveTo>
                  <a:pt x="2130921" y="1413777"/>
                </a:moveTo>
                <a:lnTo>
                  <a:pt x="2120318" y="1411594"/>
                </a:lnTo>
                <a:lnTo>
                  <a:pt x="2112338" y="1406079"/>
                </a:lnTo>
                <a:lnTo>
                  <a:pt x="2107294" y="1397665"/>
                </a:lnTo>
                <a:lnTo>
                  <a:pt x="2105499" y="1386783"/>
                </a:lnTo>
                <a:lnTo>
                  <a:pt x="2107435" y="1376103"/>
                </a:lnTo>
                <a:lnTo>
                  <a:pt x="2112699" y="1368360"/>
                </a:lnTo>
                <a:lnTo>
                  <a:pt x="2120268" y="1363004"/>
                </a:lnTo>
                <a:lnTo>
                  <a:pt x="2129122" y="1359485"/>
                </a:lnTo>
                <a:lnTo>
                  <a:pt x="2141336" y="1361933"/>
                </a:lnTo>
                <a:lnTo>
                  <a:pt x="2150571" y="1366967"/>
                </a:lnTo>
                <a:lnTo>
                  <a:pt x="2156556" y="1374653"/>
                </a:lnTo>
                <a:lnTo>
                  <a:pt x="2159023" y="1385061"/>
                </a:lnTo>
                <a:lnTo>
                  <a:pt x="2157589" y="1397271"/>
                </a:lnTo>
                <a:lnTo>
                  <a:pt x="2152146" y="1406428"/>
                </a:lnTo>
                <a:lnTo>
                  <a:pt x="2143116" y="1412081"/>
                </a:lnTo>
                <a:lnTo>
                  <a:pt x="2130921" y="1413777"/>
                </a:lnTo>
                <a:close/>
              </a:path>
              <a:path w="4528819" h="1414145">
                <a:moveTo>
                  <a:pt x="4499644" y="92841"/>
                </a:moveTo>
                <a:lnTo>
                  <a:pt x="4489175" y="90325"/>
                </a:lnTo>
                <a:lnTo>
                  <a:pt x="4481286" y="84600"/>
                </a:lnTo>
                <a:lnTo>
                  <a:pt x="4476437" y="76048"/>
                </a:lnTo>
                <a:lnTo>
                  <a:pt x="4475085" y="65055"/>
                </a:lnTo>
                <a:lnTo>
                  <a:pt x="4477380" y="54501"/>
                </a:lnTo>
                <a:lnTo>
                  <a:pt x="4482887" y="46703"/>
                </a:lnTo>
                <a:lnTo>
                  <a:pt x="4491179" y="41513"/>
                </a:lnTo>
                <a:lnTo>
                  <a:pt x="4501824" y="38782"/>
                </a:lnTo>
                <a:lnTo>
                  <a:pt x="4512566" y="41481"/>
                </a:lnTo>
                <a:lnTo>
                  <a:pt x="4520962" y="46671"/>
                </a:lnTo>
                <a:lnTo>
                  <a:pt x="4526483" y="54466"/>
                </a:lnTo>
                <a:lnTo>
                  <a:pt x="4528597" y="64979"/>
                </a:lnTo>
                <a:lnTo>
                  <a:pt x="4526765" y="77182"/>
                </a:lnTo>
                <a:lnTo>
                  <a:pt x="4521031" y="86192"/>
                </a:lnTo>
                <a:lnTo>
                  <a:pt x="4511842" y="91560"/>
                </a:lnTo>
                <a:lnTo>
                  <a:pt x="4499644" y="92841"/>
                </a:lnTo>
                <a:close/>
              </a:path>
              <a:path w="4528819" h="1414145">
                <a:moveTo>
                  <a:pt x="4243956" y="364774"/>
                </a:moveTo>
                <a:lnTo>
                  <a:pt x="4231592" y="363731"/>
                </a:lnTo>
                <a:lnTo>
                  <a:pt x="4222036" y="358931"/>
                </a:lnTo>
                <a:lnTo>
                  <a:pt x="4215671" y="350402"/>
                </a:lnTo>
                <a:lnTo>
                  <a:pt x="4212876" y="338172"/>
                </a:lnTo>
                <a:lnTo>
                  <a:pt x="4213904" y="325812"/>
                </a:lnTo>
                <a:lnTo>
                  <a:pt x="4218686" y="316268"/>
                </a:lnTo>
                <a:lnTo>
                  <a:pt x="4227204" y="309892"/>
                </a:lnTo>
                <a:lnTo>
                  <a:pt x="4239438" y="307038"/>
                </a:lnTo>
                <a:lnTo>
                  <a:pt x="4251734" y="308078"/>
                </a:lnTo>
                <a:lnTo>
                  <a:pt x="4261006" y="312749"/>
                </a:lnTo>
                <a:lnTo>
                  <a:pt x="4267338" y="320505"/>
                </a:lnTo>
                <a:lnTo>
                  <a:pt x="4270811" y="330802"/>
                </a:lnTo>
                <a:lnTo>
                  <a:pt x="4269265" y="344807"/>
                </a:lnTo>
                <a:lnTo>
                  <a:pt x="4264436" y="355228"/>
                </a:lnTo>
                <a:lnTo>
                  <a:pt x="4256081" y="361929"/>
                </a:lnTo>
                <a:lnTo>
                  <a:pt x="4243956" y="364774"/>
                </a:lnTo>
                <a:close/>
              </a:path>
              <a:path w="4528819" h="1414145">
                <a:moveTo>
                  <a:pt x="565564" y="882008"/>
                </a:moveTo>
                <a:lnTo>
                  <a:pt x="554607" y="881655"/>
                </a:lnTo>
                <a:lnTo>
                  <a:pt x="545927" y="877256"/>
                </a:lnTo>
                <a:lnTo>
                  <a:pt x="539849" y="869573"/>
                </a:lnTo>
                <a:lnTo>
                  <a:pt x="536697" y="859369"/>
                </a:lnTo>
                <a:lnTo>
                  <a:pt x="537458" y="848724"/>
                </a:lnTo>
                <a:lnTo>
                  <a:pt x="542294" y="840746"/>
                </a:lnTo>
                <a:lnTo>
                  <a:pt x="549893" y="834895"/>
                </a:lnTo>
                <a:lnTo>
                  <a:pt x="558941" y="830632"/>
                </a:lnTo>
                <a:lnTo>
                  <a:pt x="570477" y="833294"/>
                </a:lnTo>
                <a:lnTo>
                  <a:pt x="579232" y="838409"/>
                </a:lnTo>
                <a:lnTo>
                  <a:pt x="584926" y="846114"/>
                </a:lnTo>
                <a:lnTo>
                  <a:pt x="587278" y="856549"/>
                </a:lnTo>
                <a:lnTo>
                  <a:pt x="585970" y="866138"/>
                </a:lnTo>
                <a:lnTo>
                  <a:pt x="581461" y="873755"/>
                </a:lnTo>
                <a:lnTo>
                  <a:pt x="574432" y="879134"/>
                </a:lnTo>
                <a:lnTo>
                  <a:pt x="565564" y="882008"/>
                </a:lnTo>
                <a:close/>
              </a:path>
              <a:path w="4528819" h="1414145">
                <a:moveTo>
                  <a:pt x="29344" y="361191"/>
                </a:moveTo>
                <a:lnTo>
                  <a:pt x="20387" y="358620"/>
                </a:lnTo>
                <a:lnTo>
                  <a:pt x="13286" y="353406"/>
                </a:lnTo>
                <a:lnTo>
                  <a:pt x="8590" y="345879"/>
                </a:lnTo>
                <a:lnTo>
                  <a:pt x="6849" y="336370"/>
                </a:lnTo>
                <a:lnTo>
                  <a:pt x="8831" y="325779"/>
                </a:lnTo>
                <a:lnTo>
                  <a:pt x="14216" y="318218"/>
                </a:lnTo>
                <a:lnTo>
                  <a:pt x="21871" y="312998"/>
                </a:lnTo>
                <a:lnTo>
                  <a:pt x="30667" y="309428"/>
                </a:lnTo>
                <a:lnTo>
                  <a:pt x="42404" y="313213"/>
                </a:lnTo>
                <a:lnTo>
                  <a:pt x="51146" y="319032"/>
                </a:lnTo>
                <a:lnTo>
                  <a:pt x="56348" y="327121"/>
                </a:lnTo>
                <a:lnTo>
                  <a:pt x="57467" y="337714"/>
                </a:lnTo>
                <a:lnTo>
                  <a:pt x="54705" y="348073"/>
                </a:lnTo>
                <a:lnTo>
                  <a:pt x="48818" y="355864"/>
                </a:lnTo>
                <a:lnTo>
                  <a:pt x="40224" y="360450"/>
                </a:lnTo>
                <a:lnTo>
                  <a:pt x="29344" y="361191"/>
                </a:lnTo>
                <a:close/>
              </a:path>
              <a:path w="4528819" h="1414145">
                <a:moveTo>
                  <a:pt x="3451857" y="1149815"/>
                </a:moveTo>
                <a:lnTo>
                  <a:pt x="3442261" y="1148167"/>
                </a:lnTo>
                <a:lnTo>
                  <a:pt x="3434953" y="1143506"/>
                </a:lnTo>
                <a:lnTo>
                  <a:pt x="3430297" y="1136194"/>
                </a:lnTo>
                <a:lnTo>
                  <a:pt x="3428659" y="1126594"/>
                </a:lnTo>
                <a:lnTo>
                  <a:pt x="3430293" y="1116986"/>
                </a:lnTo>
                <a:lnTo>
                  <a:pt x="3434956" y="1109671"/>
                </a:lnTo>
                <a:lnTo>
                  <a:pt x="3442269" y="1105008"/>
                </a:lnTo>
                <a:lnTo>
                  <a:pt x="3451853" y="1103356"/>
                </a:lnTo>
                <a:lnTo>
                  <a:pt x="3461302" y="1105008"/>
                </a:lnTo>
                <a:lnTo>
                  <a:pt x="3468334" y="1109696"/>
                </a:lnTo>
                <a:lnTo>
                  <a:pt x="3473053" y="1117040"/>
                </a:lnTo>
                <a:lnTo>
                  <a:pt x="3475498" y="1126615"/>
                </a:lnTo>
                <a:lnTo>
                  <a:pt x="3473052" y="1136150"/>
                </a:lnTo>
                <a:lnTo>
                  <a:pt x="3468340" y="1143476"/>
                </a:lnTo>
                <a:lnTo>
                  <a:pt x="3461297" y="1148170"/>
                </a:lnTo>
                <a:lnTo>
                  <a:pt x="3451857" y="1149815"/>
                </a:lnTo>
                <a:close/>
              </a:path>
              <a:path w="4528819" h="1414145">
                <a:moveTo>
                  <a:pt x="1610947" y="1410761"/>
                </a:moveTo>
                <a:lnTo>
                  <a:pt x="1601283" y="1407626"/>
                </a:lnTo>
                <a:lnTo>
                  <a:pt x="1594074" y="1402433"/>
                </a:lnTo>
                <a:lnTo>
                  <a:pt x="1589762" y="1395094"/>
                </a:lnTo>
                <a:lnTo>
                  <a:pt x="1588785" y="1385521"/>
                </a:lnTo>
                <a:lnTo>
                  <a:pt x="1591104" y="1376085"/>
                </a:lnTo>
                <a:lnTo>
                  <a:pt x="1596211" y="1369033"/>
                </a:lnTo>
                <a:lnTo>
                  <a:pt x="1603786" y="1364808"/>
                </a:lnTo>
                <a:lnTo>
                  <a:pt x="1613511" y="1363854"/>
                </a:lnTo>
                <a:lnTo>
                  <a:pt x="1622936" y="1366172"/>
                </a:lnTo>
                <a:lnTo>
                  <a:pt x="1629978" y="1371288"/>
                </a:lnTo>
                <a:lnTo>
                  <a:pt x="1634203" y="1378874"/>
                </a:lnTo>
                <a:lnTo>
                  <a:pt x="1635177" y="1388606"/>
                </a:lnTo>
                <a:lnTo>
                  <a:pt x="1632871" y="1397882"/>
                </a:lnTo>
                <a:lnTo>
                  <a:pt x="1627792" y="1404654"/>
                </a:lnTo>
                <a:lnTo>
                  <a:pt x="1620349" y="1408940"/>
                </a:lnTo>
                <a:lnTo>
                  <a:pt x="1610947" y="1410761"/>
                </a:lnTo>
                <a:close/>
              </a:path>
              <a:path w="4528819" h="1414145">
                <a:moveTo>
                  <a:pt x="1871467" y="1412420"/>
                </a:moveTo>
                <a:lnTo>
                  <a:pt x="1862009" y="1410694"/>
                </a:lnTo>
                <a:lnTo>
                  <a:pt x="1854543" y="1405947"/>
                </a:lnTo>
                <a:lnTo>
                  <a:pt x="1849404" y="1398764"/>
                </a:lnTo>
                <a:lnTo>
                  <a:pt x="1846928" y="1389732"/>
                </a:lnTo>
                <a:lnTo>
                  <a:pt x="1847773" y="1378845"/>
                </a:lnTo>
                <a:lnTo>
                  <a:pt x="1852416" y="1370283"/>
                </a:lnTo>
                <a:lnTo>
                  <a:pt x="1860235" y="1364463"/>
                </a:lnTo>
                <a:lnTo>
                  <a:pt x="1870613" y="1361800"/>
                </a:lnTo>
                <a:lnTo>
                  <a:pt x="1881183" y="1362994"/>
                </a:lnTo>
                <a:lnTo>
                  <a:pt x="1889163" y="1368045"/>
                </a:lnTo>
                <a:lnTo>
                  <a:pt x="1894759" y="1376204"/>
                </a:lnTo>
                <a:lnTo>
                  <a:pt x="1898175" y="1386724"/>
                </a:lnTo>
                <a:lnTo>
                  <a:pt x="1895155" y="1397152"/>
                </a:lnTo>
                <a:lnTo>
                  <a:pt x="1889837" y="1405281"/>
                </a:lnTo>
                <a:lnTo>
                  <a:pt x="1882011" y="1410556"/>
                </a:lnTo>
                <a:lnTo>
                  <a:pt x="1871467" y="1412420"/>
                </a:lnTo>
                <a:close/>
              </a:path>
              <a:path w="4528819" h="1414145">
                <a:moveTo>
                  <a:pt x="2402925" y="1413133"/>
                </a:moveTo>
                <a:lnTo>
                  <a:pt x="2392089" y="1411743"/>
                </a:lnTo>
                <a:lnTo>
                  <a:pt x="2383705" y="1406777"/>
                </a:lnTo>
                <a:lnTo>
                  <a:pt x="2378149" y="1398745"/>
                </a:lnTo>
                <a:lnTo>
                  <a:pt x="2375799" y="1388154"/>
                </a:lnTo>
                <a:lnTo>
                  <a:pt x="2377146" y="1377314"/>
                </a:lnTo>
                <a:lnTo>
                  <a:pt x="2382105" y="1368932"/>
                </a:lnTo>
                <a:lnTo>
                  <a:pt x="2390142" y="1363367"/>
                </a:lnTo>
                <a:lnTo>
                  <a:pt x="2400726" y="1360979"/>
                </a:lnTo>
                <a:lnTo>
                  <a:pt x="2411383" y="1362357"/>
                </a:lnTo>
                <a:lnTo>
                  <a:pt x="2419423" y="1367442"/>
                </a:lnTo>
                <a:lnTo>
                  <a:pt x="2425082" y="1375567"/>
                </a:lnTo>
                <a:lnTo>
                  <a:pt x="2428595" y="1386062"/>
                </a:lnTo>
                <a:lnTo>
                  <a:pt x="2426065" y="1396734"/>
                </a:lnTo>
                <a:lnTo>
                  <a:pt x="2421016" y="1405135"/>
                </a:lnTo>
                <a:lnTo>
                  <a:pt x="2413339" y="1410768"/>
                </a:lnTo>
                <a:lnTo>
                  <a:pt x="2402925" y="1413133"/>
                </a:lnTo>
                <a:close/>
              </a:path>
              <a:path w="4528819" h="1414145">
                <a:moveTo>
                  <a:pt x="2662000" y="1410282"/>
                </a:moveTo>
                <a:lnTo>
                  <a:pt x="2652410" y="1408627"/>
                </a:lnTo>
                <a:lnTo>
                  <a:pt x="2645089" y="1403944"/>
                </a:lnTo>
                <a:lnTo>
                  <a:pt x="2640446" y="1396651"/>
                </a:lnTo>
                <a:lnTo>
                  <a:pt x="2638815" y="1387046"/>
                </a:lnTo>
                <a:lnTo>
                  <a:pt x="2640455" y="1377443"/>
                </a:lnTo>
                <a:lnTo>
                  <a:pt x="2645115" y="1370132"/>
                </a:lnTo>
                <a:lnTo>
                  <a:pt x="2652426" y="1365472"/>
                </a:lnTo>
                <a:lnTo>
                  <a:pt x="2662017" y="1363826"/>
                </a:lnTo>
                <a:lnTo>
                  <a:pt x="2671454" y="1365473"/>
                </a:lnTo>
                <a:lnTo>
                  <a:pt x="2678498" y="1370174"/>
                </a:lnTo>
                <a:lnTo>
                  <a:pt x="2683213" y="1377509"/>
                </a:lnTo>
                <a:lnTo>
                  <a:pt x="2685661" y="1387058"/>
                </a:lnTo>
                <a:lnTo>
                  <a:pt x="2683203" y="1396608"/>
                </a:lnTo>
                <a:lnTo>
                  <a:pt x="2678486" y="1403944"/>
                </a:lnTo>
                <a:lnTo>
                  <a:pt x="2671442" y="1408643"/>
                </a:lnTo>
                <a:lnTo>
                  <a:pt x="2662000" y="1410282"/>
                </a:lnTo>
                <a:close/>
              </a:path>
            </a:pathLst>
          </a:custGeom>
          <a:solidFill>
            <a:srgbClr val="D48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3" y="134105"/>
            <a:ext cx="2590874" cy="158039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2268199" y="0"/>
            <a:ext cx="6020335" cy="10285095"/>
            <a:chOff x="11935995" y="0"/>
            <a:chExt cx="6352540" cy="10285095"/>
          </a:xfrm>
        </p:grpSpPr>
        <p:sp>
          <p:nvSpPr>
            <p:cNvPr id="12" name="object 12"/>
            <p:cNvSpPr/>
            <p:nvPr/>
          </p:nvSpPr>
          <p:spPr>
            <a:xfrm>
              <a:off x="12110520" y="2476502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AFB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35995" y="2105414"/>
              <a:ext cx="6172199" cy="61721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9134" y="7688848"/>
              <a:ext cx="2595576" cy="25959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65597" y="0"/>
              <a:ext cx="3422403" cy="2725393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0" y="7053367"/>
            <a:ext cx="2514600" cy="3234055"/>
          </a:xfrm>
          <a:custGeom>
            <a:avLst/>
            <a:gdLst/>
            <a:ahLst/>
            <a:cxnLst/>
            <a:rect l="l" t="t" r="r" b="b"/>
            <a:pathLst>
              <a:path w="2514600" h="3234054">
                <a:moveTo>
                  <a:pt x="2514378" y="3233631"/>
                </a:moveTo>
                <a:lnTo>
                  <a:pt x="0" y="3233631"/>
                </a:lnTo>
                <a:lnTo>
                  <a:pt x="0" y="0"/>
                </a:lnTo>
                <a:lnTo>
                  <a:pt x="2447" y="717"/>
                </a:lnTo>
                <a:lnTo>
                  <a:pt x="45063" y="26117"/>
                </a:lnTo>
                <a:lnTo>
                  <a:pt x="129571" y="51517"/>
                </a:lnTo>
                <a:lnTo>
                  <a:pt x="171456" y="76917"/>
                </a:lnTo>
                <a:lnTo>
                  <a:pt x="213091" y="89617"/>
                </a:lnTo>
                <a:lnTo>
                  <a:pt x="254472" y="115017"/>
                </a:lnTo>
                <a:lnTo>
                  <a:pt x="295596" y="127717"/>
                </a:lnTo>
                <a:lnTo>
                  <a:pt x="336460" y="153117"/>
                </a:lnTo>
                <a:lnTo>
                  <a:pt x="377060" y="165817"/>
                </a:lnTo>
                <a:lnTo>
                  <a:pt x="457455" y="216617"/>
                </a:lnTo>
                <a:lnTo>
                  <a:pt x="497244" y="229317"/>
                </a:lnTo>
                <a:lnTo>
                  <a:pt x="575987" y="280117"/>
                </a:lnTo>
                <a:lnTo>
                  <a:pt x="614934" y="292817"/>
                </a:lnTo>
                <a:lnTo>
                  <a:pt x="691964" y="343617"/>
                </a:lnTo>
                <a:lnTo>
                  <a:pt x="805297" y="419817"/>
                </a:lnTo>
                <a:lnTo>
                  <a:pt x="915895" y="496017"/>
                </a:lnTo>
                <a:lnTo>
                  <a:pt x="1023668" y="572217"/>
                </a:lnTo>
                <a:lnTo>
                  <a:pt x="1058949" y="610317"/>
                </a:lnTo>
                <a:lnTo>
                  <a:pt x="1162814" y="686517"/>
                </a:lnTo>
                <a:lnTo>
                  <a:pt x="1196766" y="724617"/>
                </a:lnTo>
                <a:lnTo>
                  <a:pt x="1263644" y="775417"/>
                </a:lnTo>
                <a:lnTo>
                  <a:pt x="1296564" y="813517"/>
                </a:lnTo>
                <a:lnTo>
                  <a:pt x="1329133" y="838917"/>
                </a:lnTo>
                <a:lnTo>
                  <a:pt x="1361348" y="877017"/>
                </a:lnTo>
                <a:lnTo>
                  <a:pt x="1393205" y="902417"/>
                </a:lnTo>
                <a:lnTo>
                  <a:pt x="1424702" y="940517"/>
                </a:lnTo>
                <a:lnTo>
                  <a:pt x="1455835" y="965917"/>
                </a:lnTo>
                <a:lnTo>
                  <a:pt x="1486600" y="1004017"/>
                </a:lnTo>
                <a:lnTo>
                  <a:pt x="1516995" y="1029417"/>
                </a:lnTo>
                <a:lnTo>
                  <a:pt x="1547015" y="1067517"/>
                </a:lnTo>
                <a:lnTo>
                  <a:pt x="1576658" y="1092917"/>
                </a:lnTo>
                <a:lnTo>
                  <a:pt x="1605920" y="1131017"/>
                </a:lnTo>
                <a:lnTo>
                  <a:pt x="1663289" y="1207217"/>
                </a:lnTo>
                <a:lnTo>
                  <a:pt x="1691388" y="1232617"/>
                </a:lnTo>
                <a:lnTo>
                  <a:pt x="1746402" y="1308817"/>
                </a:lnTo>
                <a:lnTo>
                  <a:pt x="1799812" y="1385017"/>
                </a:lnTo>
                <a:lnTo>
                  <a:pt x="1825907" y="1410417"/>
                </a:lnTo>
                <a:lnTo>
                  <a:pt x="1851591" y="1448517"/>
                </a:lnTo>
                <a:lnTo>
                  <a:pt x="1901714" y="1524717"/>
                </a:lnTo>
                <a:lnTo>
                  <a:pt x="1950152" y="1600917"/>
                </a:lnTo>
                <a:lnTo>
                  <a:pt x="1996881" y="1677117"/>
                </a:lnTo>
                <a:lnTo>
                  <a:pt x="2041871" y="1753317"/>
                </a:lnTo>
                <a:lnTo>
                  <a:pt x="2063707" y="1804117"/>
                </a:lnTo>
                <a:lnTo>
                  <a:pt x="2085098" y="1842217"/>
                </a:lnTo>
                <a:lnTo>
                  <a:pt x="2126534" y="1918417"/>
                </a:lnTo>
                <a:lnTo>
                  <a:pt x="2166153" y="1994617"/>
                </a:lnTo>
                <a:lnTo>
                  <a:pt x="2185272" y="2045417"/>
                </a:lnTo>
                <a:lnTo>
                  <a:pt x="2222113" y="2121617"/>
                </a:lnTo>
                <a:lnTo>
                  <a:pt x="2239829" y="2172417"/>
                </a:lnTo>
                <a:lnTo>
                  <a:pt x="2273834" y="2248617"/>
                </a:lnTo>
                <a:lnTo>
                  <a:pt x="2290117" y="2299417"/>
                </a:lnTo>
                <a:lnTo>
                  <a:pt x="2321224" y="2375617"/>
                </a:lnTo>
                <a:lnTo>
                  <a:pt x="2336043" y="2426417"/>
                </a:lnTo>
                <a:lnTo>
                  <a:pt x="2350367" y="2464517"/>
                </a:lnTo>
                <a:lnTo>
                  <a:pt x="2364194" y="2515317"/>
                </a:lnTo>
                <a:lnTo>
                  <a:pt x="2377519" y="2553417"/>
                </a:lnTo>
                <a:lnTo>
                  <a:pt x="2390340" y="2604217"/>
                </a:lnTo>
                <a:lnTo>
                  <a:pt x="2402652" y="2642317"/>
                </a:lnTo>
                <a:lnTo>
                  <a:pt x="2414454" y="2693117"/>
                </a:lnTo>
                <a:lnTo>
                  <a:pt x="2425740" y="2731217"/>
                </a:lnTo>
                <a:lnTo>
                  <a:pt x="2436509" y="2782017"/>
                </a:lnTo>
                <a:lnTo>
                  <a:pt x="2446756" y="2820117"/>
                </a:lnTo>
                <a:lnTo>
                  <a:pt x="2456479" y="2870917"/>
                </a:lnTo>
                <a:lnTo>
                  <a:pt x="2465674" y="2909017"/>
                </a:lnTo>
                <a:lnTo>
                  <a:pt x="2482466" y="3010617"/>
                </a:lnTo>
                <a:lnTo>
                  <a:pt x="2490057" y="3048717"/>
                </a:lnTo>
                <a:lnTo>
                  <a:pt x="2503611" y="3150317"/>
                </a:lnTo>
                <a:lnTo>
                  <a:pt x="2509568" y="3188417"/>
                </a:lnTo>
                <a:lnTo>
                  <a:pt x="2514378" y="3233631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0" y="1866900"/>
            <a:ext cx="1211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Trebuchet MS" panose="020B0603020202020204" pitchFamily="34" charset="0"/>
              </a:rPr>
              <a:t>Sakinleştirici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ve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rahatlatıcı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etkileri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vardır</a:t>
            </a:r>
            <a:endParaRPr lang="en-US" sz="3000" dirty="0">
              <a:latin typeface="Trebuchet MS" panose="020B0603020202020204" pitchFamily="34" charset="0"/>
            </a:endParaRPr>
          </a:p>
          <a:p>
            <a:pPr algn="just"/>
            <a:endParaRPr lang="tr-TR" sz="3000" dirty="0"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Trebuchet MS" panose="020B0603020202020204" pitchFamily="34" charset="0"/>
              </a:rPr>
              <a:t>Kaygı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ve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stresi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tr-TR" sz="3000" dirty="0">
                <a:latin typeface="Trebuchet MS" panose="020B0603020202020204" pitchFamily="34" charset="0"/>
              </a:rPr>
              <a:t>azaltmaya yardımcı olur</a:t>
            </a:r>
            <a:endParaRPr lang="en-US" sz="3000" dirty="0">
              <a:latin typeface="Trebuchet MS" panose="020B0603020202020204" pitchFamily="34" charset="0"/>
            </a:endParaRPr>
          </a:p>
          <a:p>
            <a:pPr algn="just"/>
            <a:endParaRPr lang="tr-TR" sz="3000" dirty="0"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Trebuchet MS" panose="020B0603020202020204" pitchFamily="34" charset="0"/>
              </a:rPr>
              <a:t>Bağışıklık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sistemini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güçlendiri</a:t>
            </a:r>
            <a:r>
              <a:rPr lang="tr-TR" sz="3000" dirty="0">
                <a:latin typeface="Trebuchet MS" panose="020B0603020202020204" pitchFamily="34" charset="0"/>
              </a:rPr>
              <a:t>r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ve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çeşitli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enfeksiyonlara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karşı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koruma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sağla</a:t>
            </a:r>
            <a:r>
              <a:rPr lang="tr-TR" sz="3000" dirty="0">
                <a:latin typeface="Trebuchet MS" panose="020B0603020202020204" pitchFamily="34" charset="0"/>
              </a:rPr>
              <a:t>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3000" dirty="0"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Trebuchet MS" panose="020B0603020202020204" pitchFamily="34" charset="0"/>
              </a:rPr>
              <a:t>Çocukluk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döneminde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yetersiz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uyku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süresi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nedeniyle</a:t>
            </a:r>
            <a:r>
              <a:rPr lang="en-US" sz="3000" dirty="0">
                <a:latin typeface="Trebuchet MS" panose="020B0603020202020204" pitchFamily="34" charset="0"/>
              </a:rPr>
              <a:t> tip 2 </a:t>
            </a:r>
            <a:r>
              <a:rPr lang="en-US" sz="3000" dirty="0" err="1">
                <a:latin typeface="Trebuchet MS" panose="020B0603020202020204" pitchFamily="34" charset="0"/>
              </a:rPr>
              <a:t>diyabeti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önle</a:t>
            </a:r>
            <a:r>
              <a:rPr lang="tr-TR" sz="3000" dirty="0">
                <a:latin typeface="Trebuchet MS" panose="020B0603020202020204" pitchFamily="34" charset="0"/>
              </a:rPr>
              <a:t>meye yardımcı olur</a:t>
            </a:r>
            <a:endParaRPr lang="en-US" sz="3000" dirty="0"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Trebuchet MS" panose="020B0603020202020204" pitchFamily="34" charset="0"/>
              </a:rPr>
              <a:t>Mide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tahrişi</a:t>
            </a:r>
            <a:r>
              <a:rPr lang="en-US" sz="3000" dirty="0">
                <a:latin typeface="Trebuchet MS" panose="020B0603020202020204" pitchFamily="34" charset="0"/>
              </a:rPr>
              <a:t>, </a:t>
            </a:r>
            <a:r>
              <a:rPr lang="en-US" sz="3000" dirty="0" err="1">
                <a:latin typeface="Trebuchet MS" panose="020B0603020202020204" pitchFamily="34" charset="0"/>
              </a:rPr>
              <a:t>bağırsak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koliği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ve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şişkinlik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dahil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olmak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üzere</a:t>
            </a:r>
            <a:r>
              <a:rPr lang="en-US" sz="3000" dirty="0">
                <a:latin typeface="Trebuchet MS" panose="020B0603020202020204" pitchFamily="34" charset="0"/>
              </a:rPr>
              <a:t> gastrointestinal </a:t>
            </a:r>
            <a:r>
              <a:rPr lang="en-US" sz="3000" dirty="0" err="1">
                <a:latin typeface="Trebuchet MS" panose="020B0603020202020204" pitchFamily="34" charset="0"/>
              </a:rPr>
              <a:t>bozuklukların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iyileştirilm</a:t>
            </a:r>
            <a:r>
              <a:rPr lang="tr-TR" sz="3000" dirty="0">
                <a:latin typeface="Trebuchet MS" panose="020B0603020202020204" pitchFamily="34" charset="0"/>
              </a:rPr>
              <a:t>esine katkı sağlar</a:t>
            </a:r>
            <a:endParaRPr lang="en-US" sz="3000" dirty="0"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latin typeface="Trebuchet MS" panose="020B0603020202020204" pitchFamily="34" charset="0"/>
              </a:rPr>
              <a:t>Migren</a:t>
            </a:r>
            <a:r>
              <a:rPr lang="tr-TR" sz="3000" dirty="0">
                <a:latin typeface="Trebuchet MS" panose="020B0603020202020204" pitchFamily="34" charset="0"/>
              </a:rPr>
              <a:t>,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baş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en-US" sz="3000" dirty="0" err="1">
                <a:latin typeface="Trebuchet MS" panose="020B0603020202020204" pitchFamily="34" charset="0"/>
              </a:rPr>
              <a:t>ağrılarını</a:t>
            </a:r>
            <a:r>
              <a:rPr lang="en-US" sz="3000" dirty="0">
                <a:latin typeface="Trebuchet MS" panose="020B0603020202020204" pitchFamily="34" charset="0"/>
              </a:rPr>
              <a:t> </a:t>
            </a:r>
            <a:r>
              <a:rPr lang="tr-TR" sz="3000" dirty="0">
                <a:latin typeface="Trebuchet MS" panose="020B0603020202020204" pitchFamily="34" charset="0"/>
              </a:rPr>
              <a:t>rahatlatmaya yardımcı olur</a:t>
            </a:r>
            <a:endParaRPr lang="en-US" sz="3000" dirty="0">
              <a:latin typeface="Trebuchet MS" panose="020B06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1591" y="47139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SLEEP AID</a:t>
            </a:r>
          </a:p>
          <a:p>
            <a:pPr algn="ctr"/>
            <a:r>
              <a:rPr lang="tr-TR" sz="4800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U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yku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tr-TR" sz="4800" b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Y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ardımı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5298" y="0"/>
            <a:ext cx="4528820" cy="1414145"/>
          </a:xfrm>
          <a:custGeom>
            <a:avLst/>
            <a:gdLst/>
            <a:ahLst/>
            <a:cxnLst/>
            <a:rect l="l" t="t" r="r" b="b"/>
            <a:pathLst>
              <a:path w="4528819" h="1414145">
                <a:moveTo>
                  <a:pt x="2135470" y="151871"/>
                </a:moveTo>
                <a:lnTo>
                  <a:pt x="2100297" y="146146"/>
                </a:lnTo>
                <a:lnTo>
                  <a:pt x="2072112" y="128277"/>
                </a:lnTo>
                <a:lnTo>
                  <a:pt x="2053418" y="100691"/>
                </a:lnTo>
                <a:lnTo>
                  <a:pt x="2046716" y="65814"/>
                </a:lnTo>
                <a:lnTo>
                  <a:pt x="2053232" y="32076"/>
                </a:lnTo>
                <a:lnTo>
                  <a:pt x="2071034" y="5096"/>
                </a:lnTo>
                <a:lnTo>
                  <a:pt x="2078651" y="0"/>
                </a:lnTo>
                <a:lnTo>
                  <a:pt x="2186219" y="0"/>
                </a:lnTo>
                <a:lnTo>
                  <a:pt x="2192565" y="4078"/>
                </a:lnTo>
                <a:lnTo>
                  <a:pt x="2210877" y="30694"/>
                </a:lnTo>
                <a:lnTo>
                  <a:pt x="2217960" y="64182"/>
                </a:lnTo>
                <a:lnTo>
                  <a:pt x="2212215" y="98166"/>
                </a:lnTo>
                <a:lnTo>
                  <a:pt x="2195064" y="125689"/>
                </a:lnTo>
                <a:lnTo>
                  <a:pt x="2168740" y="144381"/>
                </a:lnTo>
                <a:lnTo>
                  <a:pt x="2135470" y="151871"/>
                </a:lnTo>
                <a:close/>
              </a:path>
              <a:path w="4528819" h="1414145">
                <a:moveTo>
                  <a:pt x="2400437" y="151172"/>
                </a:moveTo>
                <a:lnTo>
                  <a:pt x="2366977" y="144209"/>
                </a:lnTo>
                <a:lnTo>
                  <a:pt x="2340360" y="125897"/>
                </a:lnTo>
                <a:lnTo>
                  <a:pt x="2322895" y="98625"/>
                </a:lnTo>
                <a:lnTo>
                  <a:pt x="2316891" y="64780"/>
                </a:lnTo>
                <a:lnTo>
                  <a:pt x="2323847" y="31283"/>
                </a:lnTo>
                <a:lnTo>
                  <a:pt x="2342140" y="4638"/>
                </a:lnTo>
                <a:lnTo>
                  <a:pt x="2349368" y="0"/>
                </a:lnTo>
                <a:lnTo>
                  <a:pt x="2453937" y="0"/>
                </a:lnTo>
                <a:lnTo>
                  <a:pt x="2463270" y="6421"/>
                </a:lnTo>
                <a:lnTo>
                  <a:pt x="2480736" y="33693"/>
                </a:lnTo>
                <a:lnTo>
                  <a:pt x="2486741" y="67539"/>
                </a:lnTo>
                <a:lnTo>
                  <a:pt x="2479785" y="101032"/>
                </a:lnTo>
                <a:lnTo>
                  <a:pt x="2461491" y="127677"/>
                </a:lnTo>
                <a:lnTo>
                  <a:pt x="2434247" y="145161"/>
                </a:lnTo>
                <a:lnTo>
                  <a:pt x="2400437" y="151172"/>
                </a:lnTo>
                <a:close/>
              </a:path>
              <a:path w="4528819" h="1414145">
                <a:moveTo>
                  <a:pt x="2661150" y="149700"/>
                </a:moveTo>
                <a:lnTo>
                  <a:pt x="2628049" y="142377"/>
                </a:lnTo>
                <a:lnTo>
                  <a:pt x="2601307" y="123216"/>
                </a:lnTo>
                <a:lnTo>
                  <a:pt x="2583847" y="95327"/>
                </a:lnTo>
                <a:lnTo>
                  <a:pt x="2578592" y="61822"/>
                </a:lnTo>
                <a:lnTo>
                  <a:pt x="2586756" y="30165"/>
                </a:lnTo>
                <a:lnTo>
                  <a:pt x="2605831" y="4653"/>
                </a:lnTo>
                <a:lnTo>
                  <a:pt x="2613369" y="0"/>
                </a:lnTo>
                <a:lnTo>
                  <a:pt x="2710202" y="0"/>
                </a:lnTo>
                <a:lnTo>
                  <a:pt x="2722660" y="9062"/>
                </a:lnTo>
                <a:lnTo>
                  <a:pt x="2739720" y="35948"/>
                </a:lnTo>
                <a:lnTo>
                  <a:pt x="2745454" y="68172"/>
                </a:lnTo>
                <a:lnTo>
                  <a:pt x="2738185" y="100078"/>
                </a:lnTo>
                <a:lnTo>
                  <a:pt x="2719862" y="126091"/>
                </a:lnTo>
                <a:lnTo>
                  <a:pt x="2693258" y="143526"/>
                </a:lnTo>
                <a:lnTo>
                  <a:pt x="2661150" y="149700"/>
                </a:lnTo>
                <a:close/>
              </a:path>
              <a:path w="4528819" h="1414145">
                <a:moveTo>
                  <a:pt x="1871087" y="150618"/>
                </a:moveTo>
                <a:lnTo>
                  <a:pt x="1838801" y="144048"/>
                </a:lnTo>
                <a:lnTo>
                  <a:pt x="1812590" y="126644"/>
                </a:lnTo>
                <a:lnTo>
                  <a:pt x="1794801" y="100716"/>
                </a:lnTo>
                <a:lnTo>
                  <a:pt x="1787781" y="68577"/>
                </a:lnTo>
                <a:lnTo>
                  <a:pt x="1793545" y="34803"/>
                </a:lnTo>
                <a:lnTo>
                  <a:pt x="1810970" y="7340"/>
                </a:lnTo>
                <a:lnTo>
                  <a:pt x="1821491" y="0"/>
                </a:lnTo>
                <a:lnTo>
                  <a:pt x="1923101" y="0"/>
                </a:lnTo>
                <a:lnTo>
                  <a:pt x="1931716" y="5635"/>
                </a:lnTo>
                <a:lnTo>
                  <a:pt x="1949884" y="32532"/>
                </a:lnTo>
                <a:lnTo>
                  <a:pt x="1956523" y="66064"/>
                </a:lnTo>
                <a:lnTo>
                  <a:pt x="1949954" y="99632"/>
                </a:lnTo>
                <a:lnTo>
                  <a:pt x="1931853" y="126568"/>
                </a:lnTo>
                <a:lnTo>
                  <a:pt x="1904728" y="144391"/>
                </a:lnTo>
                <a:lnTo>
                  <a:pt x="1871087" y="150618"/>
                </a:lnTo>
                <a:close/>
              </a:path>
              <a:path w="4528819" h="1414145">
                <a:moveTo>
                  <a:pt x="1609973" y="148474"/>
                </a:moveTo>
                <a:lnTo>
                  <a:pt x="1579581" y="141334"/>
                </a:lnTo>
                <a:lnTo>
                  <a:pt x="1554205" y="123596"/>
                </a:lnTo>
                <a:lnTo>
                  <a:pt x="1536654" y="98089"/>
                </a:lnTo>
                <a:lnTo>
                  <a:pt x="1529737" y="67640"/>
                </a:lnTo>
                <a:lnTo>
                  <a:pt x="1535907" y="35911"/>
                </a:lnTo>
                <a:lnTo>
                  <a:pt x="1553707" y="9228"/>
                </a:lnTo>
                <a:lnTo>
                  <a:pt x="1566875" y="0"/>
                </a:lnTo>
                <a:lnTo>
                  <a:pt x="1657063" y="0"/>
                </a:lnTo>
                <a:lnTo>
                  <a:pt x="1669732" y="8731"/>
                </a:lnTo>
                <a:lnTo>
                  <a:pt x="1687752" y="35287"/>
                </a:lnTo>
                <a:lnTo>
                  <a:pt x="1694196" y="66996"/>
                </a:lnTo>
                <a:lnTo>
                  <a:pt x="1687015" y="98647"/>
                </a:lnTo>
                <a:lnTo>
                  <a:pt x="1668429" y="124863"/>
                </a:lnTo>
                <a:lnTo>
                  <a:pt x="1641671" y="142514"/>
                </a:lnTo>
                <a:lnTo>
                  <a:pt x="1609973" y="148474"/>
                </a:lnTo>
                <a:close/>
              </a:path>
              <a:path w="4528819" h="1414145">
                <a:moveTo>
                  <a:pt x="2920289" y="145440"/>
                </a:moveTo>
                <a:lnTo>
                  <a:pt x="2889452" y="138260"/>
                </a:lnTo>
                <a:lnTo>
                  <a:pt x="2864525" y="120262"/>
                </a:lnTo>
                <a:lnTo>
                  <a:pt x="2848155" y="94268"/>
                </a:lnTo>
                <a:lnTo>
                  <a:pt x="2842990" y="63098"/>
                </a:lnTo>
                <a:lnTo>
                  <a:pt x="2850097" y="33460"/>
                </a:lnTo>
                <a:lnTo>
                  <a:pt x="2867236" y="9289"/>
                </a:lnTo>
                <a:lnTo>
                  <a:pt x="2881299" y="0"/>
                </a:lnTo>
                <a:lnTo>
                  <a:pt x="2962961" y="0"/>
                </a:lnTo>
                <a:lnTo>
                  <a:pt x="2978192" y="10321"/>
                </a:lnTo>
                <a:lnTo>
                  <a:pt x="2995296" y="35825"/>
                </a:lnTo>
                <a:lnTo>
                  <a:pt x="3001384" y="66894"/>
                </a:lnTo>
                <a:lnTo>
                  <a:pt x="2994687" y="97849"/>
                </a:lnTo>
                <a:lnTo>
                  <a:pt x="2977089" y="123050"/>
                </a:lnTo>
                <a:lnTo>
                  <a:pt x="2951365" y="139809"/>
                </a:lnTo>
                <a:lnTo>
                  <a:pt x="2920289" y="145440"/>
                </a:lnTo>
                <a:close/>
              </a:path>
              <a:path w="4528819" h="1414145">
                <a:moveTo>
                  <a:pt x="1350905" y="142113"/>
                </a:moveTo>
                <a:lnTo>
                  <a:pt x="1320827" y="136049"/>
                </a:lnTo>
                <a:lnTo>
                  <a:pt x="1296976" y="119865"/>
                </a:lnTo>
                <a:lnTo>
                  <a:pt x="1281339" y="95597"/>
                </a:lnTo>
                <a:lnTo>
                  <a:pt x="1275904" y="65282"/>
                </a:lnTo>
                <a:lnTo>
                  <a:pt x="1281965" y="35173"/>
                </a:lnTo>
                <a:lnTo>
                  <a:pt x="1298133" y="11296"/>
                </a:lnTo>
                <a:lnTo>
                  <a:pt x="1315628" y="0"/>
                </a:lnTo>
                <a:lnTo>
                  <a:pt x="1388233" y="0"/>
                </a:lnTo>
                <a:lnTo>
                  <a:pt x="1406586" y="12454"/>
                </a:lnTo>
                <a:lnTo>
                  <a:pt x="1422223" y="36722"/>
                </a:lnTo>
                <a:lnTo>
                  <a:pt x="1427658" y="67036"/>
                </a:lnTo>
                <a:lnTo>
                  <a:pt x="1421599" y="97144"/>
                </a:lnTo>
                <a:lnTo>
                  <a:pt x="1405431" y="121019"/>
                </a:lnTo>
                <a:lnTo>
                  <a:pt x="1381189" y="136671"/>
                </a:lnTo>
                <a:lnTo>
                  <a:pt x="1350905" y="142113"/>
                </a:lnTo>
                <a:close/>
              </a:path>
              <a:path w="4528819" h="1414145">
                <a:moveTo>
                  <a:pt x="1872981" y="410350"/>
                </a:moveTo>
                <a:lnTo>
                  <a:pt x="1843086" y="404491"/>
                </a:lnTo>
                <a:lnTo>
                  <a:pt x="1818886" y="387943"/>
                </a:lnTo>
                <a:lnTo>
                  <a:pt x="1802938" y="363328"/>
                </a:lnTo>
                <a:lnTo>
                  <a:pt x="1797800" y="333268"/>
                </a:lnTo>
                <a:lnTo>
                  <a:pt x="1804527" y="304775"/>
                </a:lnTo>
                <a:lnTo>
                  <a:pt x="1820990" y="281819"/>
                </a:lnTo>
                <a:lnTo>
                  <a:pt x="1844818" y="266642"/>
                </a:lnTo>
                <a:lnTo>
                  <a:pt x="1873642" y="261490"/>
                </a:lnTo>
                <a:lnTo>
                  <a:pt x="1902221" y="267781"/>
                </a:lnTo>
                <a:lnTo>
                  <a:pt x="1925402" y="283889"/>
                </a:lnTo>
                <a:lnTo>
                  <a:pt x="1940918" y="307488"/>
                </a:lnTo>
                <a:lnTo>
                  <a:pt x="1946502" y="336251"/>
                </a:lnTo>
                <a:lnTo>
                  <a:pt x="1940662" y="364959"/>
                </a:lnTo>
                <a:lnTo>
                  <a:pt x="1924939" y="388413"/>
                </a:lnTo>
                <a:lnTo>
                  <a:pt x="1901617" y="404311"/>
                </a:lnTo>
                <a:lnTo>
                  <a:pt x="1872981" y="410350"/>
                </a:lnTo>
                <a:close/>
              </a:path>
              <a:path w="4528819" h="1414145">
                <a:moveTo>
                  <a:pt x="2126355" y="410865"/>
                </a:moveTo>
                <a:lnTo>
                  <a:pt x="2098308" y="403322"/>
                </a:lnTo>
                <a:lnTo>
                  <a:pt x="2076189" y="386474"/>
                </a:lnTo>
                <a:lnTo>
                  <a:pt x="2061896" y="362453"/>
                </a:lnTo>
                <a:lnTo>
                  <a:pt x="2057325" y="333387"/>
                </a:lnTo>
                <a:lnTo>
                  <a:pt x="2064116" y="303780"/>
                </a:lnTo>
                <a:lnTo>
                  <a:pt x="2081034" y="280399"/>
                </a:lnTo>
                <a:lnTo>
                  <a:pt x="2105771" y="265373"/>
                </a:lnTo>
                <a:lnTo>
                  <a:pt x="2136019" y="260830"/>
                </a:lnTo>
                <a:lnTo>
                  <a:pt x="2165438" y="268046"/>
                </a:lnTo>
                <a:lnTo>
                  <a:pt x="2188519" y="285341"/>
                </a:lnTo>
                <a:lnTo>
                  <a:pt x="2203164" y="310362"/>
                </a:lnTo>
                <a:lnTo>
                  <a:pt x="2207276" y="340757"/>
                </a:lnTo>
                <a:lnTo>
                  <a:pt x="2199651" y="370054"/>
                </a:lnTo>
                <a:lnTo>
                  <a:pt x="2182026" y="392887"/>
                </a:lnTo>
                <a:lnTo>
                  <a:pt x="2156795" y="407183"/>
                </a:lnTo>
                <a:lnTo>
                  <a:pt x="2126355" y="410865"/>
                </a:lnTo>
                <a:close/>
              </a:path>
              <a:path w="4528819" h="1414145">
                <a:moveTo>
                  <a:pt x="2398425" y="410658"/>
                </a:moveTo>
                <a:lnTo>
                  <a:pt x="2370010" y="403858"/>
                </a:lnTo>
                <a:lnTo>
                  <a:pt x="2347290" y="387497"/>
                </a:lnTo>
                <a:lnTo>
                  <a:pt x="2332320" y="363763"/>
                </a:lnTo>
                <a:lnTo>
                  <a:pt x="2327155" y="334839"/>
                </a:lnTo>
                <a:lnTo>
                  <a:pt x="2333578" y="305040"/>
                </a:lnTo>
                <a:lnTo>
                  <a:pt x="2350350" y="281300"/>
                </a:lnTo>
                <a:lnTo>
                  <a:pt x="2375037" y="265916"/>
                </a:lnTo>
                <a:lnTo>
                  <a:pt x="2405207" y="261183"/>
                </a:lnTo>
                <a:lnTo>
                  <a:pt x="2433621" y="267982"/>
                </a:lnTo>
                <a:lnTo>
                  <a:pt x="2456339" y="284341"/>
                </a:lnTo>
                <a:lnTo>
                  <a:pt x="2471307" y="308074"/>
                </a:lnTo>
                <a:lnTo>
                  <a:pt x="2476473" y="336999"/>
                </a:lnTo>
                <a:lnTo>
                  <a:pt x="2470052" y="366798"/>
                </a:lnTo>
                <a:lnTo>
                  <a:pt x="2453282" y="390539"/>
                </a:lnTo>
                <a:lnTo>
                  <a:pt x="2428595" y="405924"/>
                </a:lnTo>
                <a:lnTo>
                  <a:pt x="2398425" y="410658"/>
                </a:lnTo>
                <a:close/>
              </a:path>
              <a:path w="4528819" h="1414145">
                <a:moveTo>
                  <a:pt x="3191150" y="139893"/>
                </a:moveTo>
                <a:lnTo>
                  <a:pt x="3162964" y="133724"/>
                </a:lnTo>
                <a:lnTo>
                  <a:pt x="3139604" y="117493"/>
                </a:lnTo>
                <a:lnTo>
                  <a:pt x="3123731" y="93899"/>
                </a:lnTo>
                <a:lnTo>
                  <a:pt x="3118006" y="65644"/>
                </a:lnTo>
                <a:lnTo>
                  <a:pt x="3124168" y="37429"/>
                </a:lnTo>
                <a:lnTo>
                  <a:pt x="3140382" y="14045"/>
                </a:lnTo>
                <a:lnTo>
                  <a:pt x="3161216" y="0"/>
                </a:lnTo>
                <a:lnTo>
                  <a:pt x="3222384" y="0"/>
                </a:lnTo>
                <a:lnTo>
                  <a:pt x="3243718" y="14825"/>
                </a:lnTo>
                <a:lnTo>
                  <a:pt x="3259591" y="38419"/>
                </a:lnTo>
                <a:lnTo>
                  <a:pt x="3265318" y="66675"/>
                </a:lnTo>
                <a:lnTo>
                  <a:pt x="3259158" y="94887"/>
                </a:lnTo>
                <a:lnTo>
                  <a:pt x="3242943" y="118271"/>
                </a:lnTo>
                <a:lnTo>
                  <a:pt x="3219374" y="134161"/>
                </a:lnTo>
                <a:lnTo>
                  <a:pt x="3191150" y="139893"/>
                </a:lnTo>
                <a:close/>
              </a:path>
              <a:path w="4528819" h="1414145">
                <a:moveTo>
                  <a:pt x="2658780" y="409447"/>
                </a:moveTo>
                <a:lnTo>
                  <a:pt x="2631852" y="402532"/>
                </a:lnTo>
                <a:lnTo>
                  <a:pt x="2609523" y="386296"/>
                </a:lnTo>
                <a:lnTo>
                  <a:pt x="2594264" y="363319"/>
                </a:lnTo>
                <a:lnTo>
                  <a:pt x="2588551" y="336180"/>
                </a:lnTo>
                <a:lnTo>
                  <a:pt x="2594532" y="307833"/>
                </a:lnTo>
                <a:lnTo>
                  <a:pt x="2610820" y="284198"/>
                </a:lnTo>
                <a:lnTo>
                  <a:pt x="2634560" y="268107"/>
                </a:lnTo>
                <a:lnTo>
                  <a:pt x="2662900" y="262391"/>
                </a:lnTo>
                <a:lnTo>
                  <a:pt x="2691157" y="268879"/>
                </a:lnTo>
                <a:lnTo>
                  <a:pt x="2714524" y="285575"/>
                </a:lnTo>
                <a:lnTo>
                  <a:pt x="2730218" y="309577"/>
                </a:lnTo>
                <a:lnTo>
                  <a:pt x="2735451" y="337982"/>
                </a:lnTo>
                <a:lnTo>
                  <a:pt x="2728477" y="366183"/>
                </a:lnTo>
                <a:lnTo>
                  <a:pt x="2711395" y="389339"/>
                </a:lnTo>
                <a:lnTo>
                  <a:pt x="2687173" y="404682"/>
                </a:lnTo>
                <a:lnTo>
                  <a:pt x="2658780" y="409447"/>
                </a:lnTo>
                <a:close/>
              </a:path>
              <a:path w="4528819" h="1414145">
                <a:moveTo>
                  <a:pt x="1615259" y="408089"/>
                </a:moveTo>
                <a:lnTo>
                  <a:pt x="1587040" y="403199"/>
                </a:lnTo>
                <a:lnTo>
                  <a:pt x="1562923" y="387450"/>
                </a:lnTo>
                <a:lnTo>
                  <a:pt x="1546128" y="363932"/>
                </a:lnTo>
                <a:lnTo>
                  <a:pt x="1539873" y="335736"/>
                </a:lnTo>
                <a:lnTo>
                  <a:pt x="1545749" y="308728"/>
                </a:lnTo>
                <a:lnTo>
                  <a:pt x="1561383" y="285882"/>
                </a:lnTo>
                <a:lnTo>
                  <a:pt x="1584042" y="269965"/>
                </a:lnTo>
                <a:lnTo>
                  <a:pt x="1610992" y="263746"/>
                </a:lnTo>
                <a:lnTo>
                  <a:pt x="1638002" y="269137"/>
                </a:lnTo>
                <a:lnTo>
                  <a:pt x="1661060" y="284407"/>
                </a:lnTo>
                <a:lnTo>
                  <a:pt x="1677352" y="306855"/>
                </a:lnTo>
                <a:lnTo>
                  <a:pt x="1684060" y="333783"/>
                </a:lnTo>
                <a:lnTo>
                  <a:pt x="1679157" y="360844"/>
                </a:lnTo>
                <a:lnTo>
                  <a:pt x="1664283" y="384164"/>
                </a:lnTo>
                <a:lnTo>
                  <a:pt x="1642098" y="400869"/>
                </a:lnTo>
                <a:lnTo>
                  <a:pt x="1615259" y="408089"/>
                </a:lnTo>
                <a:close/>
              </a:path>
              <a:path w="4528819" h="1414145">
                <a:moveTo>
                  <a:pt x="1082789" y="136698"/>
                </a:moveTo>
                <a:lnTo>
                  <a:pt x="1055386" y="131117"/>
                </a:lnTo>
                <a:lnTo>
                  <a:pt x="1032709" y="115664"/>
                </a:lnTo>
                <a:lnTo>
                  <a:pt x="1017335" y="92924"/>
                </a:lnTo>
                <a:lnTo>
                  <a:pt x="1011839" y="65482"/>
                </a:lnTo>
                <a:lnTo>
                  <a:pt x="1017900" y="38116"/>
                </a:lnTo>
                <a:lnTo>
                  <a:pt x="1033725" y="15655"/>
                </a:lnTo>
                <a:lnTo>
                  <a:pt x="1056682" y="642"/>
                </a:lnTo>
                <a:lnTo>
                  <a:pt x="1060196" y="0"/>
                </a:lnTo>
                <a:lnTo>
                  <a:pt x="1103094" y="0"/>
                </a:lnTo>
                <a:lnTo>
                  <a:pt x="1110240" y="1651"/>
                </a:lnTo>
                <a:lnTo>
                  <a:pt x="1131888" y="16659"/>
                </a:lnTo>
                <a:lnTo>
                  <a:pt x="1146820" y="38371"/>
                </a:lnTo>
                <a:lnTo>
                  <a:pt x="1152770" y="64512"/>
                </a:lnTo>
                <a:lnTo>
                  <a:pt x="1147677" y="91994"/>
                </a:lnTo>
                <a:lnTo>
                  <a:pt x="1132619" y="114936"/>
                </a:lnTo>
                <a:lnTo>
                  <a:pt x="1110142" y="130712"/>
                </a:lnTo>
                <a:lnTo>
                  <a:pt x="1082789" y="136698"/>
                </a:lnTo>
                <a:close/>
              </a:path>
              <a:path w="4528819" h="1414145">
                <a:moveTo>
                  <a:pt x="2917775" y="404225"/>
                </a:moveTo>
                <a:lnTo>
                  <a:pt x="2891742" y="397644"/>
                </a:lnTo>
                <a:lnTo>
                  <a:pt x="2871287" y="382472"/>
                </a:lnTo>
                <a:lnTo>
                  <a:pt x="2858100" y="360570"/>
                </a:lnTo>
                <a:lnTo>
                  <a:pt x="2853868" y="333799"/>
                </a:lnTo>
                <a:lnTo>
                  <a:pt x="2860098" y="306391"/>
                </a:lnTo>
                <a:lnTo>
                  <a:pt x="2875698" y="284948"/>
                </a:lnTo>
                <a:lnTo>
                  <a:pt x="2898566" y="271384"/>
                </a:lnTo>
                <a:lnTo>
                  <a:pt x="2926599" y="267613"/>
                </a:lnTo>
                <a:lnTo>
                  <a:pt x="2952636" y="274193"/>
                </a:lnTo>
                <a:lnTo>
                  <a:pt x="2973088" y="289361"/>
                </a:lnTo>
                <a:lnTo>
                  <a:pt x="2986270" y="311262"/>
                </a:lnTo>
                <a:lnTo>
                  <a:pt x="2990500" y="338040"/>
                </a:lnTo>
                <a:lnTo>
                  <a:pt x="2984272" y="365448"/>
                </a:lnTo>
                <a:lnTo>
                  <a:pt x="2968674" y="386890"/>
                </a:lnTo>
                <a:lnTo>
                  <a:pt x="2945808" y="400453"/>
                </a:lnTo>
                <a:lnTo>
                  <a:pt x="2917775" y="404225"/>
                </a:lnTo>
                <a:close/>
              </a:path>
              <a:path w="4528819" h="1414145">
                <a:moveTo>
                  <a:pt x="3454119" y="132095"/>
                </a:moveTo>
                <a:lnTo>
                  <a:pt x="3427320" y="127667"/>
                </a:lnTo>
                <a:lnTo>
                  <a:pt x="3405688" y="113893"/>
                </a:lnTo>
                <a:lnTo>
                  <a:pt x="3391237" y="92724"/>
                </a:lnTo>
                <a:lnTo>
                  <a:pt x="3385983" y="66111"/>
                </a:lnTo>
                <a:lnTo>
                  <a:pt x="3390832" y="40605"/>
                </a:lnTo>
                <a:lnTo>
                  <a:pt x="3404200" y="19928"/>
                </a:lnTo>
                <a:lnTo>
                  <a:pt x="3424357" y="5870"/>
                </a:lnTo>
                <a:lnTo>
                  <a:pt x="3449577" y="222"/>
                </a:lnTo>
                <a:lnTo>
                  <a:pt x="3476375" y="4651"/>
                </a:lnTo>
                <a:lnTo>
                  <a:pt x="3498009" y="18427"/>
                </a:lnTo>
                <a:lnTo>
                  <a:pt x="3512461" y="39596"/>
                </a:lnTo>
                <a:lnTo>
                  <a:pt x="3517715" y="66205"/>
                </a:lnTo>
                <a:lnTo>
                  <a:pt x="3512865" y="91714"/>
                </a:lnTo>
                <a:lnTo>
                  <a:pt x="3499498" y="112391"/>
                </a:lnTo>
                <a:lnTo>
                  <a:pt x="3479340" y="126447"/>
                </a:lnTo>
                <a:lnTo>
                  <a:pt x="3454119" y="132095"/>
                </a:lnTo>
                <a:close/>
              </a:path>
              <a:path w="4528819" h="1414145">
                <a:moveTo>
                  <a:pt x="1352614" y="402328"/>
                </a:moveTo>
                <a:lnTo>
                  <a:pt x="1325821" y="397512"/>
                </a:lnTo>
                <a:lnTo>
                  <a:pt x="1304501" y="383598"/>
                </a:lnTo>
                <a:lnTo>
                  <a:pt x="1290445" y="362366"/>
                </a:lnTo>
                <a:lnTo>
                  <a:pt x="1285443" y="335595"/>
                </a:lnTo>
                <a:lnTo>
                  <a:pt x="1290263" y="309986"/>
                </a:lnTo>
                <a:lnTo>
                  <a:pt x="1303445" y="289345"/>
                </a:lnTo>
                <a:lnTo>
                  <a:pt x="1323425" y="275308"/>
                </a:lnTo>
                <a:lnTo>
                  <a:pt x="1348637" y="269512"/>
                </a:lnTo>
                <a:lnTo>
                  <a:pt x="1375637" y="273514"/>
                </a:lnTo>
                <a:lnTo>
                  <a:pt x="1397476" y="286751"/>
                </a:lnTo>
                <a:lnTo>
                  <a:pt x="1412266" y="307472"/>
                </a:lnTo>
                <a:lnTo>
                  <a:pt x="1418120" y="333929"/>
                </a:lnTo>
                <a:lnTo>
                  <a:pt x="1413723" y="360865"/>
                </a:lnTo>
                <a:lnTo>
                  <a:pt x="1400171" y="382464"/>
                </a:lnTo>
                <a:lnTo>
                  <a:pt x="1379217" y="396895"/>
                </a:lnTo>
                <a:lnTo>
                  <a:pt x="1352614" y="402328"/>
                </a:lnTo>
                <a:close/>
              </a:path>
              <a:path w="4528819" h="1414145">
                <a:moveTo>
                  <a:pt x="2133337" y="661115"/>
                </a:moveTo>
                <a:lnTo>
                  <a:pt x="2108471" y="656304"/>
                </a:lnTo>
                <a:lnTo>
                  <a:pt x="2087663" y="642549"/>
                </a:lnTo>
                <a:lnTo>
                  <a:pt x="2073276" y="622143"/>
                </a:lnTo>
                <a:lnTo>
                  <a:pt x="2067671" y="597379"/>
                </a:lnTo>
                <a:lnTo>
                  <a:pt x="2072477" y="572485"/>
                </a:lnTo>
                <a:lnTo>
                  <a:pt x="2086216" y="551655"/>
                </a:lnTo>
                <a:lnTo>
                  <a:pt x="2106600" y="537254"/>
                </a:lnTo>
                <a:lnTo>
                  <a:pt x="2131338" y="531644"/>
                </a:lnTo>
                <a:lnTo>
                  <a:pt x="2156206" y="536455"/>
                </a:lnTo>
                <a:lnTo>
                  <a:pt x="2177013" y="550209"/>
                </a:lnTo>
                <a:lnTo>
                  <a:pt x="2191400" y="570614"/>
                </a:lnTo>
                <a:lnTo>
                  <a:pt x="2197004" y="595379"/>
                </a:lnTo>
                <a:lnTo>
                  <a:pt x="2192199" y="620275"/>
                </a:lnTo>
                <a:lnTo>
                  <a:pt x="2178461" y="641104"/>
                </a:lnTo>
                <a:lnTo>
                  <a:pt x="2158077" y="655505"/>
                </a:lnTo>
                <a:lnTo>
                  <a:pt x="2133337" y="661115"/>
                </a:lnTo>
                <a:close/>
              </a:path>
              <a:path w="4528819" h="1414145">
                <a:moveTo>
                  <a:pt x="2662321" y="659283"/>
                </a:moveTo>
                <a:lnTo>
                  <a:pt x="2637608" y="653866"/>
                </a:lnTo>
                <a:lnTo>
                  <a:pt x="2617056" y="639182"/>
                </a:lnTo>
                <a:lnTo>
                  <a:pt x="2603346" y="618037"/>
                </a:lnTo>
                <a:lnTo>
                  <a:pt x="2599163" y="593237"/>
                </a:lnTo>
                <a:lnTo>
                  <a:pt x="2605526" y="569891"/>
                </a:lnTo>
                <a:lnTo>
                  <a:pt x="2620119" y="550610"/>
                </a:lnTo>
                <a:lnTo>
                  <a:pt x="2640441" y="537702"/>
                </a:lnTo>
                <a:lnTo>
                  <a:pt x="2663987" y="533474"/>
                </a:lnTo>
                <a:lnTo>
                  <a:pt x="2687471" y="539324"/>
                </a:lnTo>
                <a:lnTo>
                  <a:pt x="2706963" y="553491"/>
                </a:lnTo>
                <a:lnTo>
                  <a:pt x="2720182" y="573584"/>
                </a:lnTo>
                <a:lnTo>
                  <a:pt x="2724846" y="597213"/>
                </a:lnTo>
                <a:lnTo>
                  <a:pt x="2719491" y="620791"/>
                </a:lnTo>
                <a:lnTo>
                  <a:pt x="2705733" y="640537"/>
                </a:lnTo>
                <a:lnTo>
                  <a:pt x="2685900" y="654138"/>
                </a:lnTo>
                <a:lnTo>
                  <a:pt x="2662321" y="659283"/>
                </a:lnTo>
                <a:close/>
              </a:path>
              <a:path w="4528819" h="1414145">
                <a:moveTo>
                  <a:pt x="2401468" y="660996"/>
                </a:moveTo>
                <a:lnTo>
                  <a:pt x="2376783" y="655634"/>
                </a:lnTo>
                <a:lnTo>
                  <a:pt x="2356292" y="641439"/>
                </a:lnTo>
                <a:lnTo>
                  <a:pt x="2342341" y="620781"/>
                </a:lnTo>
                <a:lnTo>
                  <a:pt x="2337271" y="596032"/>
                </a:lnTo>
                <a:lnTo>
                  <a:pt x="2342626" y="571320"/>
                </a:lnTo>
                <a:lnTo>
                  <a:pt x="2356805" y="550808"/>
                </a:lnTo>
                <a:lnTo>
                  <a:pt x="2377439" y="536841"/>
                </a:lnTo>
                <a:lnTo>
                  <a:pt x="2402161" y="531766"/>
                </a:lnTo>
                <a:lnTo>
                  <a:pt x="2426848" y="537126"/>
                </a:lnTo>
                <a:lnTo>
                  <a:pt x="2447338" y="551321"/>
                </a:lnTo>
                <a:lnTo>
                  <a:pt x="2461289" y="571977"/>
                </a:lnTo>
                <a:lnTo>
                  <a:pt x="2466359" y="596726"/>
                </a:lnTo>
                <a:lnTo>
                  <a:pt x="2461003" y="621437"/>
                </a:lnTo>
                <a:lnTo>
                  <a:pt x="2446822" y="641951"/>
                </a:lnTo>
                <a:lnTo>
                  <a:pt x="2426187" y="655920"/>
                </a:lnTo>
                <a:lnTo>
                  <a:pt x="2401468" y="660996"/>
                </a:lnTo>
                <a:close/>
              </a:path>
              <a:path w="4528819" h="1414145">
                <a:moveTo>
                  <a:pt x="822847" y="129274"/>
                </a:moveTo>
                <a:lnTo>
                  <a:pt x="798041" y="124019"/>
                </a:lnTo>
                <a:lnTo>
                  <a:pt x="777337" y="109426"/>
                </a:lnTo>
                <a:lnTo>
                  <a:pt x="763444" y="88292"/>
                </a:lnTo>
                <a:lnTo>
                  <a:pt x="759070" y="63413"/>
                </a:lnTo>
                <a:lnTo>
                  <a:pt x="765276" y="39955"/>
                </a:lnTo>
                <a:lnTo>
                  <a:pt x="779773" y="20526"/>
                </a:lnTo>
                <a:lnTo>
                  <a:pt x="800078" y="7447"/>
                </a:lnTo>
                <a:lnTo>
                  <a:pt x="823705" y="3039"/>
                </a:lnTo>
                <a:lnTo>
                  <a:pt x="847270" y="8739"/>
                </a:lnTo>
                <a:lnTo>
                  <a:pt x="866912" y="22825"/>
                </a:lnTo>
                <a:lnTo>
                  <a:pt x="880316" y="42905"/>
                </a:lnTo>
                <a:lnTo>
                  <a:pt x="885170" y="66586"/>
                </a:lnTo>
                <a:lnTo>
                  <a:pt x="879962" y="90241"/>
                </a:lnTo>
                <a:lnTo>
                  <a:pt x="866283" y="110140"/>
                </a:lnTo>
                <a:lnTo>
                  <a:pt x="846466" y="123934"/>
                </a:lnTo>
                <a:lnTo>
                  <a:pt x="822847" y="129274"/>
                </a:lnTo>
                <a:close/>
              </a:path>
              <a:path w="4528819" h="1414145">
                <a:moveTo>
                  <a:pt x="3192524" y="400226"/>
                </a:moveTo>
                <a:lnTo>
                  <a:pt x="3167542" y="395220"/>
                </a:lnTo>
                <a:lnTo>
                  <a:pt x="3146482" y="381108"/>
                </a:lnTo>
                <a:lnTo>
                  <a:pt x="3132254" y="360410"/>
                </a:lnTo>
                <a:lnTo>
                  <a:pt x="3127770" y="335644"/>
                </a:lnTo>
                <a:lnTo>
                  <a:pt x="3132888" y="310414"/>
                </a:lnTo>
                <a:lnTo>
                  <a:pt x="3145007" y="291212"/>
                </a:lnTo>
                <a:lnTo>
                  <a:pt x="3163698" y="278310"/>
                </a:lnTo>
                <a:lnTo>
                  <a:pt x="3188532" y="271983"/>
                </a:lnTo>
                <a:lnTo>
                  <a:pt x="3213282" y="275256"/>
                </a:lnTo>
                <a:lnTo>
                  <a:pt x="3234563" y="288588"/>
                </a:lnTo>
                <a:lnTo>
                  <a:pt x="3249671" y="309096"/>
                </a:lnTo>
                <a:lnTo>
                  <a:pt x="3255901" y="333901"/>
                </a:lnTo>
                <a:lnTo>
                  <a:pt x="3251369" y="358747"/>
                </a:lnTo>
                <a:lnTo>
                  <a:pt x="3237646" y="379808"/>
                </a:lnTo>
                <a:lnTo>
                  <a:pt x="3217207" y="394497"/>
                </a:lnTo>
                <a:lnTo>
                  <a:pt x="3192524" y="400226"/>
                </a:lnTo>
                <a:close/>
              </a:path>
              <a:path w="4528819" h="1414145">
                <a:moveTo>
                  <a:pt x="1872428" y="660306"/>
                </a:moveTo>
                <a:lnTo>
                  <a:pt x="1847655" y="654915"/>
                </a:lnTo>
                <a:lnTo>
                  <a:pt x="1826938" y="640301"/>
                </a:lnTo>
                <a:lnTo>
                  <a:pt x="1812933" y="619197"/>
                </a:lnTo>
                <a:lnTo>
                  <a:pt x="1808295" y="594334"/>
                </a:lnTo>
                <a:lnTo>
                  <a:pt x="1814126" y="570831"/>
                </a:lnTo>
                <a:lnTo>
                  <a:pt x="1828255" y="551138"/>
                </a:lnTo>
                <a:lnTo>
                  <a:pt x="1848299" y="537573"/>
                </a:lnTo>
                <a:lnTo>
                  <a:pt x="1871878" y="532455"/>
                </a:lnTo>
                <a:lnTo>
                  <a:pt x="1896653" y="537846"/>
                </a:lnTo>
                <a:lnTo>
                  <a:pt x="1917370" y="552459"/>
                </a:lnTo>
                <a:lnTo>
                  <a:pt x="1931376" y="573563"/>
                </a:lnTo>
                <a:lnTo>
                  <a:pt x="1936014" y="598425"/>
                </a:lnTo>
                <a:lnTo>
                  <a:pt x="1930182" y="621924"/>
                </a:lnTo>
                <a:lnTo>
                  <a:pt x="1916050" y="641617"/>
                </a:lnTo>
                <a:lnTo>
                  <a:pt x="1896004" y="655185"/>
                </a:lnTo>
                <a:lnTo>
                  <a:pt x="1872428" y="660306"/>
                </a:lnTo>
                <a:close/>
              </a:path>
              <a:path w="4528819" h="1414145">
                <a:moveTo>
                  <a:pt x="1082965" y="397332"/>
                </a:moveTo>
                <a:lnTo>
                  <a:pt x="1059085" y="392549"/>
                </a:lnTo>
                <a:lnTo>
                  <a:pt x="1039275" y="379122"/>
                </a:lnTo>
                <a:lnTo>
                  <a:pt x="1025809" y="359324"/>
                </a:lnTo>
                <a:lnTo>
                  <a:pt x="1020961" y="335425"/>
                </a:lnTo>
                <a:lnTo>
                  <a:pt x="1026235" y="311418"/>
                </a:lnTo>
                <a:lnTo>
                  <a:pt x="1040053" y="291574"/>
                </a:lnTo>
                <a:lnTo>
                  <a:pt x="1060066" y="278511"/>
                </a:lnTo>
                <a:lnTo>
                  <a:pt x="1083930" y="274847"/>
                </a:lnTo>
                <a:lnTo>
                  <a:pt x="1107837" y="280244"/>
                </a:lnTo>
                <a:lnTo>
                  <a:pt x="1125920" y="292143"/>
                </a:lnTo>
                <a:lnTo>
                  <a:pt x="1137853" y="310215"/>
                </a:lnTo>
                <a:lnTo>
                  <a:pt x="1143313" y="334129"/>
                </a:lnTo>
                <a:lnTo>
                  <a:pt x="1139721" y="358021"/>
                </a:lnTo>
                <a:lnTo>
                  <a:pt x="1126724" y="378092"/>
                </a:lnTo>
                <a:lnTo>
                  <a:pt x="1106935" y="391981"/>
                </a:lnTo>
                <a:lnTo>
                  <a:pt x="1082965" y="397332"/>
                </a:lnTo>
                <a:close/>
              </a:path>
              <a:path w="4528819" h="1414145">
                <a:moveTo>
                  <a:pt x="1606296" y="656754"/>
                </a:moveTo>
                <a:lnTo>
                  <a:pt x="1582727" y="649919"/>
                </a:lnTo>
                <a:lnTo>
                  <a:pt x="1565583" y="636928"/>
                </a:lnTo>
                <a:lnTo>
                  <a:pt x="1555054" y="618182"/>
                </a:lnTo>
                <a:lnTo>
                  <a:pt x="1551334" y="594081"/>
                </a:lnTo>
                <a:lnTo>
                  <a:pt x="1556518" y="570439"/>
                </a:lnTo>
                <a:lnTo>
                  <a:pt x="1570739" y="551350"/>
                </a:lnTo>
                <a:lnTo>
                  <a:pt x="1591276" y="538937"/>
                </a:lnTo>
                <a:lnTo>
                  <a:pt x="1615410" y="535319"/>
                </a:lnTo>
                <a:lnTo>
                  <a:pt x="1638899" y="541720"/>
                </a:lnTo>
                <a:lnTo>
                  <a:pt x="1657656" y="556360"/>
                </a:lnTo>
                <a:lnTo>
                  <a:pt x="1669624" y="576890"/>
                </a:lnTo>
                <a:lnTo>
                  <a:pt x="1672750" y="600957"/>
                </a:lnTo>
                <a:lnTo>
                  <a:pt x="1665926" y="624570"/>
                </a:lnTo>
                <a:lnTo>
                  <a:pt x="1651018" y="643226"/>
                </a:lnTo>
                <a:lnTo>
                  <a:pt x="1630362" y="654696"/>
                </a:lnTo>
                <a:lnTo>
                  <a:pt x="1606296" y="656754"/>
                </a:lnTo>
                <a:close/>
              </a:path>
              <a:path w="4528819" h="1414145">
                <a:moveTo>
                  <a:pt x="2919969" y="653979"/>
                </a:moveTo>
                <a:lnTo>
                  <a:pt x="2895733" y="649145"/>
                </a:lnTo>
                <a:lnTo>
                  <a:pt x="2878144" y="637160"/>
                </a:lnTo>
                <a:lnTo>
                  <a:pt x="2867644" y="618629"/>
                </a:lnTo>
                <a:lnTo>
                  <a:pt x="2864677" y="594159"/>
                </a:lnTo>
                <a:lnTo>
                  <a:pt x="2869441" y="569932"/>
                </a:lnTo>
                <a:lnTo>
                  <a:pt x="2881403" y="552369"/>
                </a:lnTo>
                <a:lnTo>
                  <a:pt x="2899935" y="541847"/>
                </a:lnTo>
                <a:lnTo>
                  <a:pt x="2924407" y="538741"/>
                </a:lnTo>
                <a:lnTo>
                  <a:pt x="2948512" y="543514"/>
                </a:lnTo>
                <a:lnTo>
                  <a:pt x="2965520" y="555549"/>
                </a:lnTo>
                <a:lnTo>
                  <a:pt x="2976091" y="573656"/>
                </a:lnTo>
                <a:lnTo>
                  <a:pt x="2980885" y="596647"/>
                </a:lnTo>
                <a:lnTo>
                  <a:pt x="2974495" y="621786"/>
                </a:lnTo>
                <a:lnTo>
                  <a:pt x="2962343" y="640047"/>
                </a:lnTo>
                <a:lnTo>
                  <a:pt x="2944234" y="650942"/>
                </a:lnTo>
                <a:lnTo>
                  <a:pt x="2919969" y="653979"/>
                </a:lnTo>
                <a:close/>
              </a:path>
              <a:path w="4528819" h="1414145">
                <a:moveTo>
                  <a:pt x="3450445" y="392452"/>
                </a:moveTo>
                <a:lnTo>
                  <a:pt x="3427507" y="387854"/>
                </a:lnTo>
                <a:lnTo>
                  <a:pt x="3410538" y="376901"/>
                </a:lnTo>
                <a:lnTo>
                  <a:pt x="3399754" y="359811"/>
                </a:lnTo>
                <a:lnTo>
                  <a:pt x="3395369" y="336801"/>
                </a:lnTo>
                <a:lnTo>
                  <a:pt x="3399137" y="313577"/>
                </a:lnTo>
                <a:lnTo>
                  <a:pt x="3411312" y="295022"/>
                </a:lnTo>
                <a:lnTo>
                  <a:pt x="3429988" y="282992"/>
                </a:lnTo>
                <a:lnTo>
                  <a:pt x="3453257" y="279341"/>
                </a:lnTo>
                <a:lnTo>
                  <a:pt x="3476140" y="283883"/>
                </a:lnTo>
                <a:lnTo>
                  <a:pt x="3492753" y="294359"/>
                </a:lnTo>
                <a:lnTo>
                  <a:pt x="3503416" y="309683"/>
                </a:lnTo>
                <a:lnTo>
                  <a:pt x="3508449" y="328765"/>
                </a:lnTo>
                <a:lnTo>
                  <a:pt x="3504292" y="355648"/>
                </a:lnTo>
                <a:lnTo>
                  <a:pt x="3492114" y="376093"/>
                </a:lnTo>
                <a:lnTo>
                  <a:pt x="3473603" y="388795"/>
                </a:lnTo>
                <a:lnTo>
                  <a:pt x="3450445" y="392452"/>
                </a:lnTo>
                <a:close/>
              </a:path>
              <a:path w="4528819" h="1414145">
                <a:moveTo>
                  <a:pt x="1348037" y="652339"/>
                </a:moveTo>
                <a:lnTo>
                  <a:pt x="1325234" y="646573"/>
                </a:lnTo>
                <a:lnTo>
                  <a:pt x="1308646" y="634690"/>
                </a:lnTo>
                <a:lnTo>
                  <a:pt x="1298764" y="616992"/>
                </a:lnTo>
                <a:lnTo>
                  <a:pt x="1296078" y="593780"/>
                </a:lnTo>
                <a:lnTo>
                  <a:pt x="1300861" y="570992"/>
                </a:lnTo>
                <a:lnTo>
                  <a:pt x="1312549" y="554609"/>
                </a:lnTo>
                <a:lnTo>
                  <a:pt x="1330397" y="544257"/>
                </a:lnTo>
                <a:lnTo>
                  <a:pt x="1353664" y="539563"/>
                </a:lnTo>
                <a:lnTo>
                  <a:pt x="1376017" y="545473"/>
                </a:lnTo>
                <a:lnTo>
                  <a:pt x="1392875" y="556702"/>
                </a:lnTo>
                <a:lnTo>
                  <a:pt x="1403651" y="573643"/>
                </a:lnTo>
                <a:lnTo>
                  <a:pt x="1407758" y="596691"/>
                </a:lnTo>
                <a:lnTo>
                  <a:pt x="1403346" y="619751"/>
                </a:lnTo>
                <a:lnTo>
                  <a:pt x="1390473" y="638114"/>
                </a:lnTo>
                <a:lnTo>
                  <a:pt x="1371312" y="649678"/>
                </a:lnTo>
                <a:lnTo>
                  <a:pt x="1348037" y="652339"/>
                </a:lnTo>
                <a:close/>
              </a:path>
              <a:path w="4528819" h="1414145">
                <a:moveTo>
                  <a:pt x="3707780" y="122978"/>
                </a:moveTo>
                <a:lnTo>
                  <a:pt x="3685008" y="117925"/>
                </a:lnTo>
                <a:lnTo>
                  <a:pt x="3668378" y="106259"/>
                </a:lnTo>
                <a:lnTo>
                  <a:pt x="3658289" y="88542"/>
                </a:lnTo>
                <a:lnTo>
                  <a:pt x="3655138" y="65335"/>
                </a:lnTo>
                <a:lnTo>
                  <a:pt x="3659560" y="41089"/>
                </a:lnTo>
                <a:lnTo>
                  <a:pt x="3671376" y="23767"/>
                </a:lnTo>
                <a:lnTo>
                  <a:pt x="3689874" y="12965"/>
                </a:lnTo>
                <a:lnTo>
                  <a:pt x="3714341" y="8281"/>
                </a:lnTo>
                <a:lnTo>
                  <a:pt x="3738165" y="14597"/>
                </a:lnTo>
                <a:lnTo>
                  <a:pt x="3755691" y="26728"/>
                </a:lnTo>
                <a:lnTo>
                  <a:pt x="3766166" y="44883"/>
                </a:lnTo>
                <a:lnTo>
                  <a:pt x="3768839" y="69268"/>
                </a:lnTo>
                <a:lnTo>
                  <a:pt x="3763570" y="93509"/>
                </a:lnTo>
                <a:lnTo>
                  <a:pt x="3751181" y="110762"/>
                </a:lnTo>
                <a:lnTo>
                  <a:pt x="3732356" y="120696"/>
                </a:lnTo>
                <a:lnTo>
                  <a:pt x="3707780" y="122978"/>
                </a:lnTo>
                <a:close/>
              </a:path>
              <a:path w="4528819" h="1414145">
                <a:moveTo>
                  <a:pt x="3190461" y="650376"/>
                </a:moveTo>
                <a:lnTo>
                  <a:pt x="3168778" y="645315"/>
                </a:lnTo>
                <a:lnTo>
                  <a:pt x="3152291" y="634389"/>
                </a:lnTo>
                <a:lnTo>
                  <a:pt x="3141796" y="617939"/>
                </a:lnTo>
                <a:lnTo>
                  <a:pt x="3138093" y="596305"/>
                </a:lnTo>
                <a:lnTo>
                  <a:pt x="3141849" y="574824"/>
                </a:lnTo>
                <a:lnTo>
                  <a:pt x="3152535" y="558719"/>
                </a:lnTo>
                <a:lnTo>
                  <a:pt x="3169156" y="547735"/>
                </a:lnTo>
                <a:lnTo>
                  <a:pt x="3190717" y="541621"/>
                </a:lnTo>
                <a:lnTo>
                  <a:pt x="3212184" y="546829"/>
                </a:lnTo>
                <a:lnTo>
                  <a:pt x="3228804" y="557199"/>
                </a:lnTo>
                <a:lnTo>
                  <a:pt x="3240105" y="572917"/>
                </a:lnTo>
                <a:lnTo>
                  <a:pt x="3245616" y="594167"/>
                </a:lnTo>
                <a:lnTo>
                  <a:pt x="3242361" y="615578"/>
                </a:lnTo>
                <a:lnTo>
                  <a:pt x="3230109" y="634110"/>
                </a:lnTo>
                <a:lnTo>
                  <a:pt x="3211822" y="646722"/>
                </a:lnTo>
                <a:lnTo>
                  <a:pt x="3190461" y="650376"/>
                </a:lnTo>
                <a:close/>
              </a:path>
              <a:path w="4528819" h="1414145">
                <a:moveTo>
                  <a:pt x="821299" y="390680"/>
                </a:moveTo>
                <a:lnTo>
                  <a:pt x="799931" y="384635"/>
                </a:lnTo>
                <a:lnTo>
                  <a:pt x="783585" y="373707"/>
                </a:lnTo>
                <a:lnTo>
                  <a:pt x="772810" y="357627"/>
                </a:lnTo>
                <a:lnTo>
                  <a:pt x="768156" y="336123"/>
                </a:lnTo>
                <a:lnTo>
                  <a:pt x="772314" y="314754"/>
                </a:lnTo>
                <a:lnTo>
                  <a:pt x="785284" y="296628"/>
                </a:lnTo>
                <a:lnTo>
                  <a:pt x="803983" y="284703"/>
                </a:lnTo>
                <a:lnTo>
                  <a:pt x="825326" y="281941"/>
                </a:lnTo>
                <a:lnTo>
                  <a:pt x="846735" y="287893"/>
                </a:lnTo>
                <a:lnTo>
                  <a:pt x="862868" y="299406"/>
                </a:lnTo>
                <a:lnTo>
                  <a:pt x="872818" y="316198"/>
                </a:lnTo>
                <a:lnTo>
                  <a:pt x="875677" y="337990"/>
                </a:lnTo>
                <a:lnTo>
                  <a:pt x="871078" y="359256"/>
                </a:lnTo>
                <a:lnTo>
                  <a:pt x="859866" y="375003"/>
                </a:lnTo>
                <a:lnTo>
                  <a:pt x="842964" y="385415"/>
                </a:lnTo>
                <a:lnTo>
                  <a:pt x="821299" y="390680"/>
                </a:lnTo>
                <a:close/>
              </a:path>
              <a:path w="4528819" h="1414145">
                <a:moveTo>
                  <a:pt x="2400738" y="909385"/>
                </a:moveTo>
                <a:lnTo>
                  <a:pt x="2379150" y="905175"/>
                </a:lnTo>
                <a:lnTo>
                  <a:pt x="2362805" y="894285"/>
                </a:lnTo>
                <a:lnTo>
                  <a:pt x="2352575" y="877539"/>
                </a:lnTo>
                <a:lnTo>
                  <a:pt x="2349333" y="855759"/>
                </a:lnTo>
                <a:lnTo>
                  <a:pt x="2353501" y="834179"/>
                </a:lnTo>
                <a:lnTo>
                  <a:pt x="2364371" y="817849"/>
                </a:lnTo>
                <a:lnTo>
                  <a:pt x="2381113" y="807598"/>
                </a:lnTo>
                <a:lnTo>
                  <a:pt x="2402897" y="804259"/>
                </a:lnTo>
                <a:lnTo>
                  <a:pt x="2424159" y="808450"/>
                </a:lnTo>
                <a:lnTo>
                  <a:pt x="2439760" y="819373"/>
                </a:lnTo>
                <a:lnTo>
                  <a:pt x="2450107" y="835748"/>
                </a:lnTo>
                <a:lnTo>
                  <a:pt x="2455608" y="856290"/>
                </a:lnTo>
                <a:lnTo>
                  <a:pt x="2449384" y="878677"/>
                </a:lnTo>
                <a:lnTo>
                  <a:pt x="2438303" y="895565"/>
                </a:lnTo>
                <a:lnTo>
                  <a:pt x="2422156" y="906088"/>
                </a:lnTo>
                <a:lnTo>
                  <a:pt x="2400738" y="909385"/>
                </a:lnTo>
                <a:close/>
              </a:path>
              <a:path w="4528819" h="1414145">
                <a:moveTo>
                  <a:pt x="2131472" y="910686"/>
                </a:moveTo>
                <a:lnTo>
                  <a:pt x="2109835" y="904493"/>
                </a:lnTo>
                <a:lnTo>
                  <a:pt x="2093315" y="893397"/>
                </a:lnTo>
                <a:lnTo>
                  <a:pt x="2082923" y="877195"/>
                </a:lnTo>
                <a:lnTo>
                  <a:pt x="2079668" y="855686"/>
                </a:lnTo>
                <a:lnTo>
                  <a:pt x="2083924" y="834022"/>
                </a:lnTo>
                <a:lnTo>
                  <a:pt x="2094860" y="817616"/>
                </a:lnTo>
                <a:lnTo>
                  <a:pt x="2111655" y="807358"/>
                </a:lnTo>
                <a:lnTo>
                  <a:pt x="2133490" y="804132"/>
                </a:lnTo>
                <a:lnTo>
                  <a:pt x="2155117" y="808355"/>
                </a:lnTo>
                <a:lnTo>
                  <a:pt x="2171489" y="819297"/>
                </a:lnTo>
                <a:lnTo>
                  <a:pt x="2181741" y="836124"/>
                </a:lnTo>
                <a:lnTo>
                  <a:pt x="2185013" y="857996"/>
                </a:lnTo>
                <a:lnTo>
                  <a:pt x="2180782" y="879308"/>
                </a:lnTo>
                <a:lnTo>
                  <a:pt x="2169777" y="895060"/>
                </a:lnTo>
                <a:lnTo>
                  <a:pt x="2153005" y="905453"/>
                </a:lnTo>
                <a:lnTo>
                  <a:pt x="2131472" y="910686"/>
                </a:lnTo>
                <a:close/>
              </a:path>
              <a:path w="4528819" h="1414145">
                <a:moveTo>
                  <a:pt x="560964" y="119989"/>
                </a:moveTo>
                <a:lnTo>
                  <a:pt x="538125" y="115594"/>
                </a:lnTo>
                <a:lnTo>
                  <a:pt x="521139" y="104008"/>
                </a:lnTo>
                <a:lnTo>
                  <a:pt x="510847" y="86142"/>
                </a:lnTo>
                <a:lnTo>
                  <a:pt x="508091" y="62905"/>
                </a:lnTo>
                <a:lnTo>
                  <a:pt x="512887" y="41883"/>
                </a:lnTo>
                <a:lnTo>
                  <a:pt x="524245" y="26341"/>
                </a:lnTo>
                <a:lnTo>
                  <a:pt x="541223" y="16120"/>
                </a:lnTo>
                <a:lnTo>
                  <a:pt x="562877" y="11062"/>
                </a:lnTo>
                <a:lnTo>
                  <a:pt x="584313" y="16947"/>
                </a:lnTo>
                <a:lnTo>
                  <a:pt x="600964" y="27704"/>
                </a:lnTo>
                <a:lnTo>
                  <a:pt x="611803" y="43585"/>
                </a:lnTo>
                <a:lnTo>
                  <a:pt x="615805" y="64844"/>
                </a:lnTo>
                <a:lnTo>
                  <a:pt x="612173" y="87967"/>
                </a:lnTo>
                <a:lnTo>
                  <a:pt x="601292" y="105477"/>
                </a:lnTo>
                <a:lnTo>
                  <a:pt x="583957" y="116457"/>
                </a:lnTo>
                <a:lnTo>
                  <a:pt x="560964" y="119989"/>
                </a:lnTo>
                <a:close/>
              </a:path>
              <a:path w="4528819" h="1414145">
                <a:moveTo>
                  <a:pt x="1082443" y="646709"/>
                </a:moveTo>
                <a:lnTo>
                  <a:pt x="1060352" y="642826"/>
                </a:lnTo>
                <a:lnTo>
                  <a:pt x="1044200" y="632101"/>
                </a:lnTo>
                <a:lnTo>
                  <a:pt x="1034581" y="615269"/>
                </a:lnTo>
                <a:lnTo>
                  <a:pt x="1032089" y="593066"/>
                </a:lnTo>
                <a:lnTo>
                  <a:pt x="1036630" y="572614"/>
                </a:lnTo>
                <a:lnTo>
                  <a:pt x="1047381" y="557585"/>
                </a:lnTo>
                <a:lnTo>
                  <a:pt x="1063579" y="548532"/>
                </a:lnTo>
                <a:lnTo>
                  <a:pt x="1084462" y="546008"/>
                </a:lnTo>
                <a:lnTo>
                  <a:pt x="1104761" y="550259"/>
                </a:lnTo>
                <a:lnTo>
                  <a:pt x="1119577" y="560662"/>
                </a:lnTo>
                <a:lnTo>
                  <a:pt x="1129050" y="576483"/>
                </a:lnTo>
                <a:lnTo>
                  <a:pt x="1133321" y="596987"/>
                </a:lnTo>
                <a:lnTo>
                  <a:pt x="1128265" y="617862"/>
                </a:lnTo>
                <a:lnTo>
                  <a:pt x="1118144" y="633565"/>
                </a:lnTo>
                <a:lnTo>
                  <a:pt x="1102892" y="643410"/>
                </a:lnTo>
                <a:lnTo>
                  <a:pt x="1082443" y="646709"/>
                </a:lnTo>
                <a:close/>
              </a:path>
              <a:path w="4528819" h="1414145">
                <a:moveTo>
                  <a:pt x="1869198" y="908377"/>
                </a:moveTo>
                <a:lnTo>
                  <a:pt x="1849107" y="903996"/>
                </a:lnTo>
                <a:lnTo>
                  <a:pt x="1833782" y="893517"/>
                </a:lnTo>
                <a:lnTo>
                  <a:pt x="1824019" y="877696"/>
                </a:lnTo>
                <a:lnTo>
                  <a:pt x="1820614" y="857294"/>
                </a:lnTo>
                <a:lnTo>
                  <a:pt x="1824329" y="835921"/>
                </a:lnTo>
                <a:lnTo>
                  <a:pt x="1834806" y="820075"/>
                </a:lnTo>
                <a:lnTo>
                  <a:pt x="1851168" y="809600"/>
                </a:lnTo>
                <a:lnTo>
                  <a:pt x="1872540" y="804339"/>
                </a:lnTo>
                <a:lnTo>
                  <a:pt x="1894206" y="810151"/>
                </a:lnTo>
                <a:lnTo>
                  <a:pt x="1910548" y="821077"/>
                </a:lnTo>
                <a:lnTo>
                  <a:pt x="1920653" y="837213"/>
                </a:lnTo>
                <a:lnTo>
                  <a:pt x="1923605" y="858651"/>
                </a:lnTo>
                <a:lnTo>
                  <a:pt x="1919093" y="880123"/>
                </a:lnTo>
                <a:lnTo>
                  <a:pt x="1907961" y="896082"/>
                </a:lnTo>
                <a:lnTo>
                  <a:pt x="1891049" y="905757"/>
                </a:lnTo>
                <a:lnTo>
                  <a:pt x="1869198" y="908377"/>
                </a:lnTo>
                <a:close/>
              </a:path>
              <a:path w="4528819" h="1414145">
                <a:moveTo>
                  <a:pt x="2661941" y="907317"/>
                </a:moveTo>
                <a:lnTo>
                  <a:pt x="2641356" y="902743"/>
                </a:lnTo>
                <a:lnTo>
                  <a:pt x="2625772" y="893061"/>
                </a:lnTo>
                <a:lnTo>
                  <a:pt x="2615867" y="878125"/>
                </a:lnTo>
                <a:lnTo>
                  <a:pt x="2612321" y="857790"/>
                </a:lnTo>
                <a:lnTo>
                  <a:pt x="2615772" y="835769"/>
                </a:lnTo>
                <a:lnTo>
                  <a:pt x="2626020" y="819635"/>
                </a:lnTo>
                <a:lnTo>
                  <a:pt x="2642458" y="809917"/>
                </a:lnTo>
                <a:lnTo>
                  <a:pt x="2664474" y="807146"/>
                </a:lnTo>
                <a:lnTo>
                  <a:pt x="2684868" y="811280"/>
                </a:lnTo>
                <a:lnTo>
                  <a:pt x="2699845" y="821601"/>
                </a:lnTo>
                <a:lnTo>
                  <a:pt x="2708953" y="837451"/>
                </a:lnTo>
                <a:lnTo>
                  <a:pt x="2711739" y="858170"/>
                </a:lnTo>
                <a:lnTo>
                  <a:pt x="2707907" y="878482"/>
                </a:lnTo>
                <a:lnTo>
                  <a:pt x="2697901" y="893333"/>
                </a:lnTo>
                <a:lnTo>
                  <a:pt x="2682364" y="902890"/>
                </a:lnTo>
                <a:lnTo>
                  <a:pt x="2661941" y="907317"/>
                </a:lnTo>
                <a:close/>
              </a:path>
              <a:path w="4528819" h="1414145">
                <a:moveTo>
                  <a:pt x="3451629" y="643000"/>
                </a:moveTo>
                <a:lnTo>
                  <a:pt x="3432261" y="640006"/>
                </a:lnTo>
                <a:lnTo>
                  <a:pt x="3417819" y="631082"/>
                </a:lnTo>
                <a:lnTo>
                  <a:pt x="3408676" y="616693"/>
                </a:lnTo>
                <a:lnTo>
                  <a:pt x="3405205" y="597303"/>
                </a:lnTo>
                <a:lnTo>
                  <a:pt x="3407895" y="577983"/>
                </a:lnTo>
                <a:lnTo>
                  <a:pt x="3416559" y="563647"/>
                </a:lnTo>
                <a:lnTo>
                  <a:pt x="3430548" y="554054"/>
                </a:lnTo>
                <a:lnTo>
                  <a:pt x="3449213" y="548965"/>
                </a:lnTo>
                <a:lnTo>
                  <a:pt x="3468947" y="552356"/>
                </a:lnTo>
                <a:lnTo>
                  <a:pt x="3484149" y="560669"/>
                </a:lnTo>
                <a:lnTo>
                  <a:pt x="3494175" y="574182"/>
                </a:lnTo>
                <a:lnTo>
                  <a:pt x="3498385" y="593176"/>
                </a:lnTo>
                <a:lnTo>
                  <a:pt x="3496148" y="614039"/>
                </a:lnTo>
                <a:lnTo>
                  <a:pt x="3487365" y="629668"/>
                </a:lnTo>
                <a:lnTo>
                  <a:pt x="3472403" y="639507"/>
                </a:lnTo>
                <a:lnTo>
                  <a:pt x="3451629" y="643000"/>
                </a:lnTo>
                <a:close/>
              </a:path>
              <a:path w="4528819" h="1414145">
                <a:moveTo>
                  <a:pt x="3970640" y="114244"/>
                </a:moveTo>
                <a:lnTo>
                  <a:pt x="3949919" y="110258"/>
                </a:lnTo>
                <a:lnTo>
                  <a:pt x="3935138" y="100101"/>
                </a:lnTo>
                <a:lnTo>
                  <a:pt x="3926495" y="84311"/>
                </a:lnTo>
                <a:lnTo>
                  <a:pt x="3924188" y="63428"/>
                </a:lnTo>
                <a:lnTo>
                  <a:pt x="3927998" y="44156"/>
                </a:lnTo>
                <a:lnTo>
                  <a:pt x="3937425" y="29990"/>
                </a:lnTo>
                <a:lnTo>
                  <a:pt x="3952065" y="21176"/>
                </a:lnTo>
                <a:lnTo>
                  <a:pt x="3971516" y="17960"/>
                </a:lnTo>
                <a:lnTo>
                  <a:pt x="3992341" y="21056"/>
                </a:lnTo>
                <a:lnTo>
                  <a:pt x="4007203" y="30461"/>
                </a:lnTo>
                <a:lnTo>
                  <a:pt x="4016622" y="45244"/>
                </a:lnTo>
                <a:lnTo>
                  <a:pt x="4021121" y="64474"/>
                </a:lnTo>
                <a:lnTo>
                  <a:pt x="4016450" y="86348"/>
                </a:lnTo>
                <a:lnTo>
                  <a:pt x="4006575" y="102128"/>
                </a:lnTo>
                <a:lnTo>
                  <a:pt x="3991353" y="111524"/>
                </a:lnTo>
                <a:lnTo>
                  <a:pt x="3970640" y="114244"/>
                </a:lnTo>
                <a:close/>
              </a:path>
              <a:path w="4528819" h="1414145">
                <a:moveTo>
                  <a:pt x="2921313" y="904312"/>
                </a:moveTo>
                <a:lnTo>
                  <a:pt x="2902263" y="899747"/>
                </a:lnTo>
                <a:lnTo>
                  <a:pt x="2887871" y="890568"/>
                </a:lnTo>
                <a:lnTo>
                  <a:pt x="2878756" y="876490"/>
                </a:lnTo>
                <a:lnTo>
                  <a:pt x="2875539" y="857228"/>
                </a:lnTo>
                <a:lnTo>
                  <a:pt x="2878484" y="837750"/>
                </a:lnTo>
                <a:lnTo>
                  <a:pt x="2887214" y="823090"/>
                </a:lnTo>
                <a:lnTo>
                  <a:pt x="2901386" y="813752"/>
                </a:lnTo>
                <a:lnTo>
                  <a:pt x="2920658" y="810238"/>
                </a:lnTo>
                <a:lnTo>
                  <a:pt x="2941464" y="813158"/>
                </a:lnTo>
                <a:lnTo>
                  <a:pt x="2956705" y="822532"/>
                </a:lnTo>
                <a:lnTo>
                  <a:pt x="2965949" y="837882"/>
                </a:lnTo>
                <a:lnTo>
                  <a:pt x="2968765" y="858731"/>
                </a:lnTo>
                <a:lnTo>
                  <a:pt x="2965079" y="877861"/>
                </a:lnTo>
                <a:lnTo>
                  <a:pt x="2955485" y="891636"/>
                </a:lnTo>
                <a:lnTo>
                  <a:pt x="2940669" y="900355"/>
                </a:lnTo>
                <a:lnTo>
                  <a:pt x="2921313" y="904312"/>
                </a:lnTo>
                <a:close/>
              </a:path>
              <a:path w="4528819" h="1414145">
                <a:moveTo>
                  <a:pt x="3710486" y="384170"/>
                </a:moveTo>
                <a:lnTo>
                  <a:pt x="3689703" y="380184"/>
                </a:lnTo>
                <a:lnTo>
                  <a:pt x="3674862" y="369998"/>
                </a:lnTo>
                <a:lnTo>
                  <a:pt x="3666170" y="354159"/>
                </a:lnTo>
                <a:lnTo>
                  <a:pt x="3663836" y="333216"/>
                </a:lnTo>
                <a:lnTo>
                  <a:pt x="3667648" y="313857"/>
                </a:lnTo>
                <a:lnTo>
                  <a:pt x="3677103" y="299593"/>
                </a:lnTo>
                <a:lnTo>
                  <a:pt x="3691788" y="290737"/>
                </a:lnTo>
                <a:lnTo>
                  <a:pt x="3711291" y="287603"/>
                </a:lnTo>
                <a:lnTo>
                  <a:pt x="3732050" y="290751"/>
                </a:lnTo>
                <a:lnTo>
                  <a:pt x="3747111" y="300238"/>
                </a:lnTo>
                <a:lnTo>
                  <a:pt x="3756669" y="315573"/>
                </a:lnTo>
                <a:lnTo>
                  <a:pt x="3760919" y="336268"/>
                </a:lnTo>
                <a:lnTo>
                  <a:pt x="3756346" y="357016"/>
                </a:lnTo>
                <a:lnTo>
                  <a:pt x="3746498" y="372242"/>
                </a:lnTo>
                <a:lnTo>
                  <a:pt x="3731251" y="381457"/>
                </a:lnTo>
                <a:lnTo>
                  <a:pt x="3710486" y="384170"/>
                </a:lnTo>
                <a:close/>
              </a:path>
              <a:path w="4528819" h="1414145">
                <a:moveTo>
                  <a:pt x="1611566" y="904934"/>
                </a:moveTo>
                <a:lnTo>
                  <a:pt x="1590791" y="901426"/>
                </a:lnTo>
                <a:lnTo>
                  <a:pt x="1575745" y="891684"/>
                </a:lnTo>
                <a:lnTo>
                  <a:pt x="1566697" y="876156"/>
                </a:lnTo>
                <a:lnTo>
                  <a:pt x="1563913" y="855286"/>
                </a:lnTo>
                <a:lnTo>
                  <a:pt x="1567283" y="835909"/>
                </a:lnTo>
                <a:lnTo>
                  <a:pt x="1576341" y="821480"/>
                </a:lnTo>
                <a:lnTo>
                  <a:pt x="1590728" y="812301"/>
                </a:lnTo>
                <a:lnTo>
                  <a:pt x="1610087" y="808677"/>
                </a:lnTo>
                <a:lnTo>
                  <a:pt x="1630894" y="811308"/>
                </a:lnTo>
                <a:lnTo>
                  <a:pt x="1646058" y="820312"/>
                </a:lnTo>
                <a:lnTo>
                  <a:pt x="1655921" y="834915"/>
                </a:lnTo>
                <a:lnTo>
                  <a:pt x="1660821" y="854338"/>
                </a:lnTo>
                <a:lnTo>
                  <a:pt x="1656644" y="876055"/>
                </a:lnTo>
                <a:lnTo>
                  <a:pt x="1647202" y="891994"/>
                </a:lnTo>
                <a:lnTo>
                  <a:pt x="1632255" y="901754"/>
                </a:lnTo>
                <a:lnTo>
                  <a:pt x="1611566" y="904934"/>
                </a:lnTo>
                <a:close/>
              </a:path>
              <a:path w="4528819" h="1414145">
                <a:moveTo>
                  <a:pt x="1351412" y="902214"/>
                </a:moveTo>
                <a:lnTo>
                  <a:pt x="1331971" y="898486"/>
                </a:lnTo>
                <a:lnTo>
                  <a:pt x="1317590" y="888825"/>
                </a:lnTo>
                <a:lnTo>
                  <a:pt x="1308876" y="873844"/>
                </a:lnTo>
                <a:lnTo>
                  <a:pt x="1306439" y="854156"/>
                </a:lnTo>
                <a:lnTo>
                  <a:pt x="1310402" y="836449"/>
                </a:lnTo>
                <a:lnTo>
                  <a:pt x="1319830" y="823522"/>
                </a:lnTo>
                <a:lnTo>
                  <a:pt x="1333550" y="814876"/>
                </a:lnTo>
                <a:lnTo>
                  <a:pt x="1350389" y="810014"/>
                </a:lnTo>
                <a:lnTo>
                  <a:pt x="1370578" y="815657"/>
                </a:lnTo>
                <a:lnTo>
                  <a:pt x="1385613" y="825549"/>
                </a:lnTo>
                <a:lnTo>
                  <a:pt x="1394710" y="840048"/>
                </a:lnTo>
                <a:lnTo>
                  <a:pt x="1397088" y="859509"/>
                </a:lnTo>
                <a:lnTo>
                  <a:pt x="1393106" y="877456"/>
                </a:lnTo>
                <a:lnTo>
                  <a:pt x="1383784" y="891056"/>
                </a:lnTo>
                <a:lnTo>
                  <a:pt x="1369695" y="899558"/>
                </a:lnTo>
                <a:lnTo>
                  <a:pt x="1351412" y="902214"/>
                </a:lnTo>
                <a:close/>
              </a:path>
              <a:path w="4528819" h="1414145">
                <a:moveTo>
                  <a:pt x="562541" y="381288"/>
                </a:moveTo>
                <a:lnTo>
                  <a:pt x="543005" y="378021"/>
                </a:lnTo>
                <a:lnTo>
                  <a:pt x="528435" y="368662"/>
                </a:lnTo>
                <a:lnTo>
                  <a:pt x="519434" y="353848"/>
                </a:lnTo>
                <a:lnTo>
                  <a:pt x="516605" y="334219"/>
                </a:lnTo>
                <a:lnTo>
                  <a:pt x="520148" y="316400"/>
                </a:lnTo>
                <a:lnTo>
                  <a:pt x="529389" y="303170"/>
                </a:lnTo>
                <a:lnTo>
                  <a:pt x="543521" y="294269"/>
                </a:lnTo>
                <a:lnTo>
                  <a:pt x="561735" y="289434"/>
                </a:lnTo>
                <a:lnTo>
                  <a:pt x="580770" y="294451"/>
                </a:lnTo>
                <a:lnTo>
                  <a:pt x="595328" y="303936"/>
                </a:lnTo>
                <a:lnTo>
                  <a:pt x="604471" y="318216"/>
                </a:lnTo>
                <a:lnTo>
                  <a:pt x="607264" y="337617"/>
                </a:lnTo>
                <a:lnTo>
                  <a:pt x="603688" y="355701"/>
                </a:lnTo>
                <a:lnTo>
                  <a:pt x="594630" y="369465"/>
                </a:lnTo>
                <a:lnTo>
                  <a:pt x="580709" y="378222"/>
                </a:lnTo>
                <a:lnTo>
                  <a:pt x="562541" y="381288"/>
                </a:lnTo>
                <a:close/>
              </a:path>
              <a:path w="4528819" h="1414145">
                <a:moveTo>
                  <a:pt x="823167" y="640352"/>
                </a:moveTo>
                <a:lnTo>
                  <a:pt x="805014" y="637629"/>
                </a:lnTo>
                <a:lnTo>
                  <a:pt x="790979" y="629043"/>
                </a:lnTo>
                <a:lnTo>
                  <a:pt x="781801" y="615378"/>
                </a:lnTo>
                <a:lnTo>
                  <a:pt x="778217" y="597422"/>
                </a:lnTo>
                <a:lnTo>
                  <a:pt x="780888" y="579267"/>
                </a:lnTo>
                <a:lnTo>
                  <a:pt x="789456" y="565234"/>
                </a:lnTo>
                <a:lnTo>
                  <a:pt x="803120" y="556041"/>
                </a:lnTo>
                <a:lnTo>
                  <a:pt x="821079" y="552410"/>
                </a:lnTo>
                <a:lnTo>
                  <a:pt x="838918" y="555117"/>
                </a:lnTo>
                <a:lnTo>
                  <a:pt x="852379" y="563842"/>
                </a:lnTo>
                <a:lnTo>
                  <a:pt x="861692" y="577632"/>
                </a:lnTo>
                <a:lnTo>
                  <a:pt x="867090" y="595537"/>
                </a:lnTo>
                <a:lnTo>
                  <a:pt x="862575" y="613442"/>
                </a:lnTo>
                <a:lnTo>
                  <a:pt x="853876" y="627479"/>
                </a:lnTo>
                <a:lnTo>
                  <a:pt x="840802" y="636749"/>
                </a:lnTo>
                <a:lnTo>
                  <a:pt x="823167" y="640352"/>
                </a:lnTo>
                <a:close/>
              </a:path>
              <a:path w="4528819" h="1414145">
                <a:moveTo>
                  <a:pt x="293632" y="110106"/>
                </a:moveTo>
                <a:lnTo>
                  <a:pt x="275476" y="107488"/>
                </a:lnTo>
                <a:lnTo>
                  <a:pt x="261432" y="98946"/>
                </a:lnTo>
                <a:lnTo>
                  <a:pt x="252214" y="85292"/>
                </a:lnTo>
                <a:lnTo>
                  <a:pt x="248534" y="67336"/>
                </a:lnTo>
                <a:lnTo>
                  <a:pt x="251182" y="49475"/>
                </a:lnTo>
                <a:lnTo>
                  <a:pt x="259860" y="35970"/>
                </a:lnTo>
                <a:lnTo>
                  <a:pt x="273622" y="26600"/>
                </a:lnTo>
                <a:lnTo>
                  <a:pt x="291520" y="21142"/>
                </a:lnTo>
                <a:lnTo>
                  <a:pt x="309400" y="25606"/>
                </a:lnTo>
                <a:lnTo>
                  <a:pt x="323436" y="34275"/>
                </a:lnTo>
                <a:lnTo>
                  <a:pt x="332730" y="47338"/>
                </a:lnTo>
                <a:lnTo>
                  <a:pt x="336383" y="64980"/>
                </a:lnTo>
                <a:lnTo>
                  <a:pt x="333720" y="83160"/>
                </a:lnTo>
                <a:lnTo>
                  <a:pt x="325186" y="97232"/>
                </a:lnTo>
                <a:lnTo>
                  <a:pt x="311562" y="106460"/>
                </a:lnTo>
                <a:lnTo>
                  <a:pt x="293632" y="110106"/>
                </a:lnTo>
                <a:close/>
              </a:path>
              <a:path w="4528819" h="1414145">
                <a:moveTo>
                  <a:pt x="3190336" y="899415"/>
                </a:moveTo>
                <a:lnTo>
                  <a:pt x="3173477" y="896198"/>
                </a:lnTo>
                <a:lnTo>
                  <a:pt x="3160521" y="887742"/>
                </a:lnTo>
                <a:lnTo>
                  <a:pt x="3152173" y="874722"/>
                </a:lnTo>
                <a:lnTo>
                  <a:pt x="3149140" y="857811"/>
                </a:lnTo>
                <a:lnTo>
                  <a:pt x="3152089" y="839502"/>
                </a:lnTo>
                <a:lnTo>
                  <a:pt x="3160812" y="825704"/>
                </a:lnTo>
                <a:lnTo>
                  <a:pt x="3174663" y="817074"/>
                </a:lnTo>
                <a:lnTo>
                  <a:pt x="3192995" y="814271"/>
                </a:lnTo>
                <a:lnTo>
                  <a:pt x="3209556" y="817479"/>
                </a:lnTo>
                <a:lnTo>
                  <a:pt x="3222020" y="826029"/>
                </a:lnTo>
                <a:lnTo>
                  <a:pt x="3230472" y="839220"/>
                </a:lnTo>
                <a:lnTo>
                  <a:pt x="3234998" y="856348"/>
                </a:lnTo>
                <a:lnTo>
                  <a:pt x="3230588" y="874276"/>
                </a:lnTo>
                <a:lnTo>
                  <a:pt x="3221764" y="887972"/>
                </a:lnTo>
                <a:lnTo>
                  <a:pt x="3208391" y="896624"/>
                </a:lnTo>
                <a:lnTo>
                  <a:pt x="3190336" y="899415"/>
                </a:lnTo>
                <a:close/>
              </a:path>
              <a:path w="4528819" h="1414145">
                <a:moveTo>
                  <a:pt x="3971189" y="375651"/>
                </a:moveTo>
                <a:lnTo>
                  <a:pt x="3954041" y="372446"/>
                </a:lnTo>
                <a:lnTo>
                  <a:pt x="3941749" y="364071"/>
                </a:lnTo>
                <a:lnTo>
                  <a:pt x="3934508" y="351006"/>
                </a:lnTo>
                <a:lnTo>
                  <a:pt x="3932513" y="333730"/>
                </a:lnTo>
                <a:lnTo>
                  <a:pt x="3935571" y="317985"/>
                </a:lnTo>
                <a:lnTo>
                  <a:pt x="3943235" y="306265"/>
                </a:lnTo>
                <a:lnTo>
                  <a:pt x="3955147" y="298877"/>
                </a:lnTo>
                <a:lnTo>
                  <a:pt x="3970953" y="296127"/>
                </a:lnTo>
                <a:lnTo>
                  <a:pt x="3988059" y="298510"/>
                </a:lnTo>
                <a:lnTo>
                  <a:pt x="4000638" y="306156"/>
                </a:lnTo>
                <a:lnTo>
                  <a:pt x="4008744" y="318731"/>
                </a:lnTo>
                <a:lnTo>
                  <a:pt x="4012430" y="335903"/>
                </a:lnTo>
                <a:lnTo>
                  <a:pt x="4008830" y="352985"/>
                </a:lnTo>
                <a:lnTo>
                  <a:pt x="4000809" y="365593"/>
                </a:lnTo>
                <a:lnTo>
                  <a:pt x="3988288" y="373293"/>
                </a:lnTo>
                <a:lnTo>
                  <a:pt x="3971189" y="375651"/>
                </a:lnTo>
                <a:close/>
              </a:path>
              <a:path w="4528819" h="1414145">
                <a:moveTo>
                  <a:pt x="2403768" y="1165923"/>
                </a:moveTo>
                <a:lnTo>
                  <a:pt x="2386692" y="1162569"/>
                </a:lnTo>
                <a:lnTo>
                  <a:pt x="2374103" y="1155326"/>
                </a:lnTo>
                <a:lnTo>
                  <a:pt x="2366210" y="1144001"/>
                </a:lnTo>
                <a:lnTo>
                  <a:pt x="2363223" y="1128402"/>
                </a:lnTo>
                <a:lnTo>
                  <a:pt x="2365395" y="1111181"/>
                </a:lnTo>
                <a:lnTo>
                  <a:pt x="2372776" y="1098442"/>
                </a:lnTo>
                <a:lnTo>
                  <a:pt x="2385150" y="1090584"/>
                </a:lnTo>
                <a:lnTo>
                  <a:pt x="2402300" y="1088008"/>
                </a:lnTo>
                <a:lnTo>
                  <a:pt x="2419417" y="1090985"/>
                </a:lnTo>
                <a:lnTo>
                  <a:pt x="2431553" y="1099196"/>
                </a:lnTo>
                <a:lnTo>
                  <a:pt x="2438592" y="1112154"/>
                </a:lnTo>
                <a:lnTo>
                  <a:pt x="2440413" y="1129376"/>
                </a:lnTo>
                <a:lnTo>
                  <a:pt x="2437107" y="1144916"/>
                </a:lnTo>
                <a:lnTo>
                  <a:pt x="2429317" y="1155900"/>
                </a:lnTo>
                <a:lnTo>
                  <a:pt x="2417914" y="1162759"/>
                </a:lnTo>
                <a:lnTo>
                  <a:pt x="2403768" y="1165923"/>
                </a:lnTo>
                <a:close/>
              </a:path>
              <a:path w="4528819" h="1414145">
                <a:moveTo>
                  <a:pt x="2132379" y="1165237"/>
                </a:moveTo>
                <a:lnTo>
                  <a:pt x="2115246" y="1162365"/>
                </a:lnTo>
                <a:lnTo>
                  <a:pt x="2102987" y="1154343"/>
                </a:lnTo>
                <a:lnTo>
                  <a:pt x="2095759" y="1141546"/>
                </a:lnTo>
                <a:lnTo>
                  <a:pt x="2093715" y="1124350"/>
                </a:lnTo>
                <a:lnTo>
                  <a:pt x="2096832" y="1108761"/>
                </a:lnTo>
                <a:lnTo>
                  <a:pt x="2104518" y="1097665"/>
                </a:lnTo>
                <a:lnTo>
                  <a:pt x="2115957" y="1090635"/>
                </a:lnTo>
                <a:lnTo>
                  <a:pt x="2130332" y="1087243"/>
                </a:lnTo>
                <a:lnTo>
                  <a:pt x="2148456" y="1091034"/>
                </a:lnTo>
                <a:lnTo>
                  <a:pt x="2161375" y="1099162"/>
                </a:lnTo>
                <a:lnTo>
                  <a:pt x="2168921" y="1111730"/>
                </a:lnTo>
                <a:lnTo>
                  <a:pt x="2170924" y="1128841"/>
                </a:lnTo>
                <a:lnTo>
                  <a:pt x="2167779" y="1144515"/>
                </a:lnTo>
                <a:lnTo>
                  <a:pt x="2160078" y="1155969"/>
                </a:lnTo>
                <a:lnTo>
                  <a:pt x="2148164" y="1162957"/>
                </a:lnTo>
                <a:lnTo>
                  <a:pt x="2132379" y="1165237"/>
                </a:lnTo>
                <a:close/>
              </a:path>
              <a:path w="4528819" h="1414145">
                <a:moveTo>
                  <a:pt x="3711081" y="635021"/>
                </a:moveTo>
                <a:lnTo>
                  <a:pt x="3695334" y="632408"/>
                </a:lnTo>
                <a:lnTo>
                  <a:pt x="3683616" y="625124"/>
                </a:lnTo>
                <a:lnTo>
                  <a:pt x="3676216" y="613464"/>
                </a:lnTo>
                <a:lnTo>
                  <a:pt x="3673424" y="597718"/>
                </a:lnTo>
                <a:lnTo>
                  <a:pt x="3675766" y="580627"/>
                </a:lnTo>
                <a:lnTo>
                  <a:pt x="3683366" y="568282"/>
                </a:lnTo>
                <a:lnTo>
                  <a:pt x="3695784" y="560530"/>
                </a:lnTo>
                <a:lnTo>
                  <a:pt x="3712584" y="557217"/>
                </a:lnTo>
                <a:lnTo>
                  <a:pt x="3728454" y="560656"/>
                </a:lnTo>
                <a:lnTo>
                  <a:pt x="3740338" y="568001"/>
                </a:lnTo>
                <a:lnTo>
                  <a:pt x="3747857" y="579411"/>
                </a:lnTo>
                <a:lnTo>
                  <a:pt x="3750635" y="595044"/>
                </a:lnTo>
                <a:lnTo>
                  <a:pt x="3748268" y="612236"/>
                </a:lnTo>
                <a:lnTo>
                  <a:pt x="3740718" y="624828"/>
                </a:lnTo>
                <a:lnTo>
                  <a:pt x="3728239" y="632522"/>
                </a:lnTo>
                <a:lnTo>
                  <a:pt x="3711081" y="635021"/>
                </a:lnTo>
                <a:close/>
              </a:path>
              <a:path w="4528819" h="1414145">
                <a:moveTo>
                  <a:pt x="1082772" y="895489"/>
                </a:moveTo>
                <a:lnTo>
                  <a:pt x="1065582" y="892759"/>
                </a:lnTo>
                <a:lnTo>
                  <a:pt x="1053162" y="884884"/>
                </a:lnTo>
                <a:lnTo>
                  <a:pt x="1045796" y="872194"/>
                </a:lnTo>
                <a:lnTo>
                  <a:pt x="1043767" y="855018"/>
                </a:lnTo>
                <a:lnTo>
                  <a:pt x="1047297" y="837936"/>
                </a:lnTo>
                <a:lnTo>
                  <a:pt x="1055985" y="826083"/>
                </a:lnTo>
                <a:lnTo>
                  <a:pt x="1069223" y="819516"/>
                </a:lnTo>
                <a:lnTo>
                  <a:pt x="1086401" y="818292"/>
                </a:lnTo>
                <a:lnTo>
                  <a:pt x="1101761" y="822114"/>
                </a:lnTo>
                <a:lnTo>
                  <a:pt x="1112552" y="830509"/>
                </a:lnTo>
                <a:lnTo>
                  <a:pt x="1119006" y="842986"/>
                </a:lnTo>
                <a:lnTo>
                  <a:pt x="1121351" y="859054"/>
                </a:lnTo>
                <a:lnTo>
                  <a:pt x="1117602" y="874402"/>
                </a:lnTo>
                <a:lnTo>
                  <a:pt x="1110001" y="885869"/>
                </a:lnTo>
                <a:lnTo>
                  <a:pt x="1098430" y="893037"/>
                </a:lnTo>
                <a:lnTo>
                  <a:pt x="1082772" y="895489"/>
                </a:lnTo>
                <a:close/>
              </a:path>
              <a:path w="4528819" h="1414145">
                <a:moveTo>
                  <a:pt x="1611834" y="1162829"/>
                </a:moveTo>
                <a:lnTo>
                  <a:pt x="1597379" y="1160552"/>
                </a:lnTo>
                <a:lnTo>
                  <a:pt x="1586223" y="1153756"/>
                </a:lnTo>
                <a:lnTo>
                  <a:pt x="1578870" y="1142975"/>
                </a:lnTo>
                <a:lnTo>
                  <a:pt x="1575825" y="1128743"/>
                </a:lnTo>
                <a:lnTo>
                  <a:pt x="1577740" y="1112899"/>
                </a:lnTo>
                <a:lnTo>
                  <a:pt x="1584765" y="1100911"/>
                </a:lnTo>
                <a:lnTo>
                  <a:pt x="1596391" y="1093246"/>
                </a:lnTo>
                <a:lnTo>
                  <a:pt x="1612110" y="1090369"/>
                </a:lnTo>
                <a:lnTo>
                  <a:pt x="1626343" y="1092635"/>
                </a:lnTo>
                <a:lnTo>
                  <a:pt x="1637073" y="1099567"/>
                </a:lnTo>
                <a:lnTo>
                  <a:pt x="1644531" y="1110475"/>
                </a:lnTo>
                <a:lnTo>
                  <a:pt x="1648949" y="1124670"/>
                </a:lnTo>
                <a:lnTo>
                  <a:pt x="1645695" y="1140260"/>
                </a:lnTo>
                <a:lnTo>
                  <a:pt x="1638571" y="1152248"/>
                </a:lnTo>
                <a:lnTo>
                  <a:pt x="1627358" y="1159987"/>
                </a:lnTo>
                <a:lnTo>
                  <a:pt x="1611834" y="1162829"/>
                </a:lnTo>
                <a:close/>
              </a:path>
              <a:path w="4528819" h="1414145">
                <a:moveTo>
                  <a:pt x="1873743" y="1165189"/>
                </a:moveTo>
                <a:lnTo>
                  <a:pt x="1856804" y="1161385"/>
                </a:lnTo>
                <a:lnTo>
                  <a:pt x="1844446" y="1153857"/>
                </a:lnTo>
                <a:lnTo>
                  <a:pt x="1836915" y="1142404"/>
                </a:lnTo>
                <a:lnTo>
                  <a:pt x="1834453" y="1126831"/>
                </a:lnTo>
                <a:lnTo>
                  <a:pt x="1837365" y="1109733"/>
                </a:lnTo>
                <a:lnTo>
                  <a:pt x="1845455" y="1097553"/>
                </a:lnTo>
                <a:lnTo>
                  <a:pt x="1858261" y="1090543"/>
                </a:lnTo>
                <a:lnTo>
                  <a:pt x="1875323" y="1088950"/>
                </a:lnTo>
                <a:lnTo>
                  <a:pt x="1890701" y="1092496"/>
                </a:lnTo>
                <a:lnTo>
                  <a:pt x="1901717" y="1100609"/>
                </a:lnTo>
                <a:lnTo>
                  <a:pt x="1908183" y="1112817"/>
                </a:lnTo>
                <a:lnTo>
                  <a:pt x="1909910" y="1128649"/>
                </a:lnTo>
                <a:lnTo>
                  <a:pt x="1906653" y="1144128"/>
                </a:lnTo>
                <a:lnTo>
                  <a:pt x="1898932" y="1155025"/>
                </a:lnTo>
                <a:lnTo>
                  <a:pt x="1887659" y="1161868"/>
                </a:lnTo>
                <a:lnTo>
                  <a:pt x="1873743" y="1165189"/>
                </a:lnTo>
                <a:close/>
              </a:path>
              <a:path w="4528819" h="1414145">
                <a:moveTo>
                  <a:pt x="3450787" y="893106"/>
                </a:moveTo>
                <a:lnTo>
                  <a:pt x="3436586" y="890448"/>
                </a:lnTo>
                <a:lnTo>
                  <a:pt x="3426230" y="883310"/>
                </a:lnTo>
                <a:lnTo>
                  <a:pt x="3419081" y="872932"/>
                </a:lnTo>
                <a:lnTo>
                  <a:pt x="3414505" y="860556"/>
                </a:lnTo>
                <a:lnTo>
                  <a:pt x="3418378" y="843502"/>
                </a:lnTo>
                <a:lnTo>
                  <a:pt x="3425879" y="830862"/>
                </a:lnTo>
                <a:lnTo>
                  <a:pt x="3437293" y="823083"/>
                </a:lnTo>
                <a:lnTo>
                  <a:pt x="3452899" y="820614"/>
                </a:lnTo>
                <a:lnTo>
                  <a:pt x="3467254" y="823275"/>
                </a:lnTo>
                <a:lnTo>
                  <a:pt x="3478242" y="830328"/>
                </a:lnTo>
                <a:lnTo>
                  <a:pt x="3485335" y="841273"/>
                </a:lnTo>
                <a:lnTo>
                  <a:pt x="3488006" y="855610"/>
                </a:lnTo>
                <a:lnTo>
                  <a:pt x="3485675" y="871379"/>
                </a:lnTo>
                <a:lnTo>
                  <a:pt x="3478376" y="883169"/>
                </a:lnTo>
                <a:lnTo>
                  <a:pt x="3466587" y="890553"/>
                </a:lnTo>
                <a:lnTo>
                  <a:pt x="3450787" y="893106"/>
                </a:lnTo>
                <a:close/>
              </a:path>
              <a:path w="4528819" h="1414145">
                <a:moveTo>
                  <a:pt x="4241932" y="103745"/>
                </a:moveTo>
                <a:lnTo>
                  <a:pt x="4225999" y="101281"/>
                </a:lnTo>
                <a:lnTo>
                  <a:pt x="4214166" y="94034"/>
                </a:lnTo>
                <a:lnTo>
                  <a:pt x="4206776" y="82303"/>
                </a:lnTo>
                <a:lnTo>
                  <a:pt x="4204173" y="66389"/>
                </a:lnTo>
                <a:lnTo>
                  <a:pt x="4206590" y="50487"/>
                </a:lnTo>
                <a:lnTo>
                  <a:pt x="4213823" y="38707"/>
                </a:lnTo>
                <a:lnTo>
                  <a:pt x="4225556" y="31296"/>
                </a:lnTo>
                <a:lnTo>
                  <a:pt x="4241473" y="28501"/>
                </a:lnTo>
                <a:lnTo>
                  <a:pt x="4257399" y="30927"/>
                </a:lnTo>
                <a:lnTo>
                  <a:pt x="4268666" y="38218"/>
                </a:lnTo>
                <a:lnTo>
                  <a:pt x="4276003" y="49135"/>
                </a:lnTo>
                <a:lnTo>
                  <a:pt x="4280141" y="62441"/>
                </a:lnTo>
                <a:lnTo>
                  <a:pt x="4276594" y="80256"/>
                </a:lnTo>
                <a:lnTo>
                  <a:pt x="4269201" y="93182"/>
                </a:lnTo>
                <a:lnTo>
                  <a:pt x="4257725" y="101064"/>
                </a:lnTo>
                <a:lnTo>
                  <a:pt x="4241932" y="103745"/>
                </a:lnTo>
                <a:close/>
              </a:path>
              <a:path w="4528819" h="1414145">
                <a:moveTo>
                  <a:pt x="2660731" y="1163550"/>
                </a:moveTo>
                <a:lnTo>
                  <a:pt x="2644952" y="1160349"/>
                </a:lnTo>
                <a:lnTo>
                  <a:pt x="2633529" y="1152417"/>
                </a:lnTo>
                <a:lnTo>
                  <a:pt x="2626792" y="1140206"/>
                </a:lnTo>
                <a:lnTo>
                  <a:pt x="2625073" y="1124170"/>
                </a:lnTo>
                <a:lnTo>
                  <a:pt x="2628112" y="1109821"/>
                </a:lnTo>
                <a:lnTo>
                  <a:pt x="2635359" y="1099075"/>
                </a:lnTo>
                <a:lnTo>
                  <a:pt x="2646441" y="1092211"/>
                </a:lnTo>
                <a:lnTo>
                  <a:pt x="2660986" y="1089506"/>
                </a:lnTo>
                <a:lnTo>
                  <a:pt x="2676932" y="1091830"/>
                </a:lnTo>
                <a:lnTo>
                  <a:pt x="2688208" y="1099136"/>
                </a:lnTo>
                <a:lnTo>
                  <a:pt x="2695642" y="1110088"/>
                </a:lnTo>
                <a:lnTo>
                  <a:pt x="2700065" y="1123352"/>
                </a:lnTo>
                <a:lnTo>
                  <a:pt x="2695987" y="1141041"/>
                </a:lnTo>
                <a:lnTo>
                  <a:pt x="2688231" y="1153822"/>
                </a:lnTo>
                <a:lnTo>
                  <a:pt x="2676558" y="1161417"/>
                </a:lnTo>
                <a:lnTo>
                  <a:pt x="2660731" y="1163550"/>
                </a:lnTo>
                <a:close/>
              </a:path>
              <a:path w="4528819" h="1414145">
                <a:moveTo>
                  <a:pt x="560889" y="632426"/>
                </a:moveTo>
                <a:lnTo>
                  <a:pt x="546636" y="629768"/>
                </a:lnTo>
                <a:lnTo>
                  <a:pt x="535697" y="622730"/>
                </a:lnTo>
                <a:lnTo>
                  <a:pt x="528620" y="611834"/>
                </a:lnTo>
                <a:lnTo>
                  <a:pt x="525953" y="597599"/>
                </a:lnTo>
                <a:lnTo>
                  <a:pt x="528286" y="581919"/>
                </a:lnTo>
                <a:lnTo>
                  <a:pt x="535571" y="570153"/>
                </a:lnTo>
                <a:lnTo>
                  <a:pt x="547305" y="562794"/>
                </a:lnTo>
                <a:lnTo>
                  <a:pt x="562984" y="560338"/>
                </a:lnTo>
                <a:lnTo>
                  <a:pt x="577022" y="562975"/>
                </a:lnTo>
                <a:lnTo>
                  <a:pt x="587528" y="570159"/>
                </a:lnTo>
                <a:lnTo>
                  <a:pt x="594714" y="581236"/>
                </a:lnTo>
                <a:lnTo>
                  <a:pt x="598793" y="595550"/>
                </a:lnTo>
                <a:lnTo>
                  <a:pt x="595071" y="610827"/>
                </a:lnTo>
                <a:lnTo>
                  <a:pt x="587680" y="622556"/>
                </a:lnTo>
                <a:lnTo>
                  <a:pt x="576369" y="630001"/>
                </a:lnTo>
                <a:lnTo>
                  <a:pt x="560889" y="632426"/>
                </a:lnTo>
                <a:close/>
              </a:path>
              <a:path w="4528819" h="1414145">
                <a:moveTo>
                  <a:pt x="293754" y="372492"/>
                </a:moveTo>
                <a:lnTo>
                  <a:pt x="279184" y="369322"/>
                </a:lnTo>
                <a:lnTo>
                  <a:pt x="267734" y="362624"/>
                </a:lnTo>
                <a:lnTo>
                  <a:pt x="260055" y="352323"/>
                </a:lnTo>
                <a:lnTo>
                  <a:pt x="256797" y="338342"/>
                </a:lnTo>
                <a:lnTo>
                  <a:pt x="258691" y="322396"/>
                </a:lnTo>
                <a:lnTo>
                  <a:pt x="265828" y="310331"/>
                </a:lnTo>
                <a:lnTo>
                  <a:pt x="277618" y="302739"/>
                </a:lnTo>
                <a:lnTo>
                  <a:pt x="293468" y="300213"/>
                </a:lnTo>
                <a:lnTo>
                  <a:pt x="307812" y="302875"/>
                </a:lnTo>
                <a:lnTo>
                  <a:pt x="318724" y="310093"/>
                </a:lnTo>
                <a:lnTo>
                  <a:pt x="325695" y="321265"/>
                </a:lnTo>
                <a:lnTo>
                  <a:pt x="328219" y="335791"/>
                </a:lnTo>
                <a:lnTo>
                  <a:pt x="325826" y="350085"/>
                </a:lnTo>
                <a:lnTo>
                  <a:pt x="318835" y="360831"/>
                </a:lnTo>
                <a:lnTo>
                  <a:pt x="307919" y="368232"/>
                </a:lnTo>
                <a:lnTo>
                  <a:pt x="293754" y="372492"/>
                </a:lnTo>
                <a:close/>
              </a:path>
              <a:path w="4528819" h="1414145">
                <a:moveTo>
                  <a:pt x="2920998" y="1161613"/>
                </a:moveTo>
                <a:lnTo>
                  <a:pt x="2906736" y="1158614"/>
                </a:lnTo>
                <a:lnTo>
                  <a:pt x="2895962" y="1151218"/>
                </a:lnTo>
                <a:lnTo>
                  <a:pt x="2889240" y="1139967"/>
                </a:lnTo>
                <a:lnTo>
                  <a:pt x="2887136" y="1125404"/>
                </a:lnTo>
                <a:lnTo>
                  <a:pt x="2890157" y="1111253"/>
                </a:lnTo>
                <a:lnTo>
                  <a:pt x="2897636" y="1101083"/>
                </a:lnTo>
                <a:lnTo>
                  <a:pt x="2908396" y="1094312"/>
                </a:lnTo>
                <a:lnTo>
                  <a:pt x="2921261" y="1090361"/>
                </a:lnTo>
                <a:lnTo>
                  <a:pt x="2936617" y="1095004"/>
                </a:lnTo>
                <a:lnTo>
                  <a:pt x="2948109" y="1102635"/>
                </a:lnTo>
                <a:lnTo>
                  <a:pt x="2955157" y="1113483"/>
                </a:lnTo>
                <a:lnTo>
                  <a:pt x="2957180" y="1127781"/>
                </a:lnTo>
                <a:lnTo>
                  <a:pt x="2954146" y="1142092"/>
                </a:lnTo>
                <a:lnTo>
                  <a:pt x="2946744" y="1152927"/>
                </a:lnTo>
                <a:lnTo>
                  <a:pt x="2935514" y="1159648"/>
                </a:lnTo>
                <a:lnTo>
                  <a:pt x="2920998" y="1161613"/>
                </a:lnTo>
                <a:close/>
              </a:path>
              <a:path w="4528819" h="1414145">
                <a:moveTo>
                  <a:pt x="821784" y="890663"/>
                </a:moveTo>
                <a:lnTo>
                  <a:pt x="807855" y="886806"/>
                </a:lnTo>
                <a:lnTo>
                  <a:pt x="797276" y="879580"/>
                </a:lnTo>
                <a:lnTo>
                  <a:pt x="790751" y="868907"/>
                </a:lnTo>
                <a:lnTo>
                  <a:pt x="788981" y="854707"/>
                </a:lnTo>
                <a:lnTo>
                  <a:pt x="791875" y="841884"/>
                </a:lnTo>
                <a:lnTo>
                  <a:pt x="798710" y="832000"/>
                </a:lnTo>
                <a:lnTo>
                  <a:pt x="808933" y="825702"/>
                </a:lnTo>
                <a:lnTo>
                  <a:pt x="821993" y="823637"/>
                </a:lnTo>
                <a:lnTo>
                  <a:pt x="836274" y="826339"/>
                </a:lnTo>
                <a:lnTo>
                  <a:pt x="846960" y="833489"/>
                </a:lnTo>
                <a:lnTo>
                  <a:pt x="853477" y="844549"/>
                </a:lnTo>
                <a:lnTo>
                  <a:pt x="855246" y="858977"/>
                </a:lnTo>
                <a:lnTo>
                  <a:pt x="852366" y="871544"/>
                </a:lnTo>
                <a:lnTo>
                  <a:pt x="845480" y="881031"/>
                </a:lnTo>
                <a:lnTo>
                  <a:pt x="835111" y="887412"/>
                </a:lnTo>
                <a:lnTo>
                  <a:pt x="821784" y="890663"/>
                </a:lnTo>
                <a:close/>
              </a:path>
              <a:path w="4528819" h="1414145">
                <a:moveTo>
                  <a:pt x="28142" y="98169"/>
                </a:moveTo>
                <a:lnTo>
                  <a:pt x="15399" y="94465"/>
                </a:lnTo>
                <a:lnTo>
                  <a:pt x="6218" y="86983"/>
                </a:lnTo>
                <a:lnTo>
                  <a:pt x="964" y="76330"/>
                </a:lnTo>
                <a:lnTo>
                  <a:pt x="0" y="63118"/>
                </a:lnTo>
                <a:lnTo>
                  <a:pt x="3380" y="50552"/>
                </a:lnTo>
                <a:lnTo>
                  <a:pt x="10411" y="41481"/>
                </a:lnTo>
                <a:lnTo>
                  <a:pt x="20349" y="35739"/>
                </a:lnTo>
                <a:lnTo>
                  <a:pt x="32451" y="33158"/>
                </a:lnTo>
                <a:lnTo>
                  <a:pt x="46357" y="37159"/>
                </a:lnTo>
                <a:lnTo>
                  <a:pt x="56616" y="44108"/>
                </a:lnTo>
                <a:lnTo>
                  <a:pt x="62807" y="54030"/>
                </a:lnTo>
                <a:lnTo>
                  <a:pt x="64512" y="66947"/>
                </a:lnTo>
                <a:lnTo>
                  <a:pt x="61434" y="81180"/>
                </a:lnTo>
                <a:lnTo>
                  <a:pt x="54028" y="91475"/>
                </a:lnTo>
                <a:lnTo>
                  <a:pt x="42771" y="97312"/>
                </a:lnTo>
                <a:lnTo>
                  <a:pt x="28142" y="98169"/>
                </a:lnTo>
                <a:close/>
              </a:path>
              <a:path w="4528819" h="1414145">
                <a:moveTo>
                  <a:pt x="1350993" y="1158874"/>
                </a:moveTo>
                <a:lnTo>
                  <a:pt x="1336775" y="1155792"/>
                </a:lnTo>
                <a:lnTo>
                  <a:pt x="1326491" y="1148378"/>
                </a:lnTo>
                <a:lnTo>
                  <a:pt x="1320661" y="1137110"/>
                </a:lnTo>
                <a:lnTo>
                  <a:pt x="1319805" y="1122465"/>
                </a:lnTo>
                <a:lnTo>
                  <a:pt x="1323506" y="1109702"/>
                </a:lnTo>
                <a:lnTo>
                  <a:pt x="1330983" y="1100501"/>
                </a:lnTo>
                <a:lnTo>
                  <a:pt x="1341623" y="1095244"/>
                </a:lnTo>
                <a:lnTo>
                  <a:pt x="1354816" y="1094311"/>
                </a:lnTo>
                <a:lnTo>
                  <a:pt x="1367351" y="1097693"/>
                </a:lnTo>
                <a:lnTo>
                  <a:pt x="1376480" y="1104767"/>
                </a:lnTo>
                <a:lnTo>
                  <a:pt x="1382219" y="1114984"/>
                </a:lnTo>
                <a:lnTo>
                  <a:pt x="1384583" y="1127795"/>
                </a:lnTo>
                <a:lnTo>
                  <a:pt x="1380682" y="1141128"/>
                </a:lnTo>
                <a:lnTo>
                  <a:pt x="1373788" y="1151096"/>
                </a:lnTo>
                <a:lnTo>
                  <a:pt x="1363894" y="1157183"/>
                </a:lnTo>
                <a:lnTo>
                  <a:pt x="1350993" y="1158874"/>
                </a:lnTo>
                <a:close/>
              </a:path>
              <a:path w="4528819" h="1414145">
                <a:moveTo>
                  <a:pt x="3712747" y="885491"/>
                </a:moveTo>
                <a:lnTo>
                  <a:pt x="3700487" y="883870"/>
                </a:lnTo>
                <a:lnTo>
                  <a:pt x="3691351" y="878586"/>
                </a:lnTo>
                <a:lnTo>
                  <a:pt x="3685581" y="869768"/>
                </a:lnTo>
                <a:lnTo>
                  <a:pt x="3683416" y="857545"/>
                </a:lnTo>
                <a:lnTo>
                  <a:pt x="3685016" y="845281"/>
                </a:lnTo>
                <a:lnTo>
                  <a:pt x="3690283" y="836143"/>
                </a:lnTo>
                <a:lnTo>
                  <a:pt x="3699092" y="830365"/>
                </a:lnTo>
                <a:lnTo>
                  <a:pt x="3711315" y="828179"/>
                </a:lnTo>
                <a:lnTo>
                  <a:pt x="3723513" y="829798"/>
                </a:lnTo>
                <a:lnTo>
                  <a:pt x="3732495" y="835152"/>
                </a:lnTo>
                <a:lnTo>
                  <a:pt x="3738300" y="844061"/>
                </a:lnTo>
                <a:lnTo>
                  <a:pt x="3740965" y="856344"/>
                </a:lnTo>
                <a:lnTo>
                  <a:pt x="3738852" y="868424"/>
                </a:lnTo>
                <a:lnTo>
                  <a:pt x="3733537" y="877522"/>
                </a:lnTo>
                <a:lnTo>
                  <a:pt x="3724881" y="883318"/>
                </a:lnTo>
                <a:lnTo>
                  <a:pt x="3712747" y="885491"/>
                </a:lnTo>
                <a:close/>
              </a:path>
              <a:path w="4528819" h="1414145">
                <a:moveTo>
                  <a:pt x="1085657" y="1153244"/>
                </a:moveTo>
                <a:lnTo>
                  <a:pt x="1073443" y="1152470"/>
                </a:lnTo>
                <a:lnTo>
                  <a:pt x="1064048" y="1147452"/>
                </a:lnTo>
                <a:lnTo>
                  <a:pt x="1057942" y="1138655"/>
                </a:lnTo>
                <a:lnTo>
                  <a:pt x="1055596" y="1126543"/>
                </a:lnTo>
                <a:lnTo>
                  <a:pt x="1057222" y="1115819"/>
                </a:lnTo>
                <a:lnTo>
                  <a:pt x="1062336" y="1107587"/>
                </a:lnTo>
                <a:lnTo>
                  <a:pt x="1070484" y="1102130"/>
                </a:lnTo>
                <a:lnTo>
                  <a:pt x="1081213" y="1099728"/>
                </a:lnTo>
                <a:lnTo>
                  <a:pt x="1092022" y="1101080"/>
                </a:lnTo>
                <a:lnTo>
                  <a:pt x="1099966" y="1105995"/>
                </a:lnTo>
                <a:lnTo>
                  <a:pt x="1105628" y="1113309"/>
                </a:lnTo>
                <a:lnTo>
                  <a:pt x="1109587" y="1121857"/>
                </a:lnTo>
                <a:lnTo>
                  <a:pt x="1107883" y="1134358"/>
                </a:lnTo>
                <a:lnTo>
                  <a:pt x="1103256" y="1143876"/>
                </a:lnTo>
                <a:lnTo>
                  <a:pt x="1095812" y="1150231"/>
                </a:lnTo>
                <a:lnTo>
                  <a:pt x="1085657" y="1153244"/>
                </a:lnTo>
                <a:close/>
              </a:path>
              <a:path w="4528819" h="1414145">
                <a:moveTo>
                  <a:pt x="294603" y="623887"/>
                </a:moveTo>
                <a:lnTo>
                  <a:pt x="282662" y="620790"/>
                </a:lnTo>
                <a:lnTo>
                  <a:pt x="273685" y="615416"/>
                </a:lnTo>
                <a:lnTo>
                  <a:pt x="268015" y="607614"/>
                </a:lnTo>
                <a:lnTo>
                  <a:pt x="265997" y="597238"/>
                </a:lnTo>
                <a:lnTo>
                  <a:pt x="267974" y="585228"/>
                </a:lnTo>
                <a:lnTo>
                  <a:pt x="273772" y="576346"/>
                </a:lnTo>
                <a:lnTo>
                  <a:pt x="282925" y="571091"/>
                </a:lnTo>
                <a:lnTo>
                  <a:pt x="294968" y="569964"/>
                </a:lnTo>
                <a:lnTo>
                  <a:pt x="305194" y="572595"/>
                </a:lnTo>
                <a:lnTo>
                  <a:pt x="312940" y="578364"/>
                </a:lnTo>
                <a:lnTo>
                  <a:pt x="317723" y="586888"/>
                </a:lnTo>
                <a:lnTo>
                  <a:pt x="319055" y="597783"/>
                </a:lnTo>
                <a:lnTo>
                  <a:pt x="316608" y="608186"/>
                </a:lnTo>
                <a:lnTo>
                  <a:pt x="311054" y="615618"/>
                </a:lnTo>
                <a:lnTo>
                  <a:pt x="303388" y="620659"/>
                </a:lnTo>
                <a:lnTo>
                  <a:pt x="294603" y="623887"/>
                </a:lnTo>
                <a:close/>
              </a:path>
              <a:path w="4528819" h="1414145">
                <a:moveTo>
                  <a:pt x="3971608" y="626530"/>
                </a:moveTo>
                <a:lnTo>
                  <a:pt x="3959496" y="624569"/>
                </a:lnTo>
                <a:lnTo>
                  <a:pt x="3950345" y="619011"/>
                </a:lnTo>
                <a:lnTo>
                  <a:pt x="3944455" y="610092"/>
                </a:lnTo>
                <a:lnTo>
                  <a:pt x="3942126" y="598048"/>
                </a:lnTo>
                <a:lnTo>
                  <a:pt x="3943772" y="584526"/>
                </a:lnTo>
                <a:lnTo>
                  <a:pt x="3949580" y="574520"/>
                </a:lnTo>
                <a:lnTo>
                  <a:pt x="3959341" y="568324"/>
                </a:lnTo>
                <a:lnTo>
                  <a:pt x="3972847" y="566232"/>
                </a:lnTo>
                <a:lnTo>
                  <a:pt x="3984834" y="568193"/>
                </a:lnTo>
                <a:lnTo>
                  <a:pt x="3993798" y="573846"/>
                </a:lnTo>
                <a:lnTo>
                  <a:pt x="3999747" y="583005"/>
                </a:lnTo>
                <a:lnTo>
                  <a:pt x="4002691" y="595484"/>
                </a:lnTo>
                <a:lnTo>
                  <a:pt x="4000417" y="608505"/>
                </a:lnTo>
                <a:lnTo>
                  <a:pt x="3994567" y="618302"/>
                </a:lnTo>
                <a:lnTo>
                  <a:pt x="3985008" y="624450"/>
                </a:lnTo>
                <a:lnTo>
                  <a:pt x="3971608" y="626530"/>
                </a:lnTo>
                <a:close/>
              </a:path>
              <a:path w="4528819" h="1414145">
                <a:moveTo>
                  <a:pt x="3189386" y="1155455"/>
                </a:moveTo>
                <a:lnTo>
                  <a:pt x="3177172" y="1152632"/>
                </a:lnTo>
                <a:lnTo>
                  <a:pt x="3168654" y="1146250"/>
                </a:lnTo>
                <a:lnTo>
                  <a:pt x="3163866" y="1136684"/>
                </a:lnTo>
                <a:lnTo>
                  <a:pt x="3162843" y="1124309"/>
                </a:lnTo>
                <a:lnTo>
                  <a:pt x="3165647" y="1112087"/>
                </a:lnTo>
                <a:lnTo>
                  <a:pt x="3172015" y="1103567"/>
                </a:lnTo>
                <a:lnTo>
                  <a:pt x="3181573" y="1098776"/>
                </a:lnTo>
                <a:lnTo>
                  <a:pt x="3193949" y="1097737"/>
                </a:lnTo>
                <a:lnTo>
                  <a:pt x="3206090" y="1100543"/>
                </a:lnTo>
                <a:lnTo>
                  <a:pt x="3214434" y="1106942"/>
                </a:lnTo>
                <a:lnTo>
                  <a:pt x="3219243" y="1116527"/>
                </a:lnTo>
                <a:lnTo>
                  <a:pt x="3220779" y="1128893"/>
                </a:lnTo>
                <a:lnTo>
                  <a:pt x="3217473" y="1141049"/>
                </a:lnTo>
                <a:lnTo>
                  <a:pt x="3211062" y="1149587"/>
                </a:lnTo>
                <a:lnTo>
                  <a:pt x="3201662" y="1154419"/>
                </a:lnTo>
                <a:lnTo>
                  <a:pt x="3189386" y="1155455"/>
                </a:lnTo>
                <a:close/>
              </a:path>
              <a:path w="4528819" h="1414145">
                <a:moveTo>
                  <a:pt x="2130921" y="1413778"/>
                </a:moveTo>
                <a:lnTo>
                  <a:pt x="2120318" y="1411595"/>
                </a:lnTo>
                <a:lnTo>
                  <a:pt x="2112338" y="1406080"/>
                </a:lnTo>
                <a:lnTo>
                  <a:pt x="2107294" y="1397666"/>
                </a:lnTo>
                <a:lnTo>
                  <a:pt x="2105499" y="1386784"/>
                </a:lnTo>
                <a:lnTo>
                  <a:pt x="2107435" y="1376104"/>
                </a:lnTo>
                <a:lnTo>
                  <a:pt x="2112699" y="1368361"/>
                </a:lnTo>
                <a:lnTo>
                  <a:pt x="2120268" y="1363005"/>
                </a:lnTo>
                <a:lnTo>
                  <a:pt x="2129122" y="1359486"/>
                </a:lnTo>
                <a:lnTo>
                  <a:pt x="2141336" y="1361934"/>
                </a:lnTo>
                <a:lnTo>
                  <a:pt x="2150571" y="1366968"/>
                </a:lnTo>
                <a:lnTo>
                  <a:pt x="2156556" y="1374654"/>
                </a:lnTo>
                <a:lnTo>
                  <a:pt x="2159023" y="1385062"/>
                </a:lnTo>
                <a:lnTo>
                  <a:pt x="2157589" y="1397272"/>
                </a:lnTo>
                <a:lnTo>
                  <a:pt x="2152146" y="1406429"/>
                </a:lnTo>
                <a:lnTo>
                  <a:pt x="2143116" y="1412082"/>
                </a:lnTo>
                <a:lnTo>
                  <a:pt x="2130921" y="1413778"/>
                </a:lnTo>
                <a:close/>
              </a:path>
              <a:path w="4528819" h="1414145">
                <a:moveTo>
                  <a:pt x="4499644" y="92842"/>
                </a:moveTo>
                <a:lnTo>
                  <a:pt x="4489175" y="90326"/>
                </a:lnTo>
                <a:lnTo>
                  <a:pt x="4481286" y="84601"/>
                </a:lnTo>
                <a:lnTo>
                  <a:pt x="4476437" y="76049"/>
                </a:lnTo>
                <a:lnTo>
                  <a:pt x="4475085" y="65056"/>
                </a:lnTo>
                <a:lnTo>
                  <a:pt x="4477380" y="54502"/>
                </a:lnTo>
                <a:lnTo>
                  <a:pt x="4482887" y="46704"/>
                </a:lnTo>
                <a:lnTo>
                  <a:pt x="4491179" y="41514"/>
                </a:lnTo>
                <a:lnTo>
                  <a:pt x="4501824" y="38783"/>
                </a:lnTo>
                <a:lnTo>
                  <a:pt x="4512566" y="41482"/>
                </a:lnTo>
                <a:lnTo>
                  <a:pt x="4520962" y="46672"/>
                </a:lnTo>
                <a:lnTo>
                  <a:pt x="4526483" y="54467"/>
                </a:lnTo>
                <a:lnTo>
                  <a:pt x="4528597" y="64980"/>
                </a:lnTo>
                <a:lnTo>
                  <a:pt x="4526765" y="77183"/>
                </a:lnTo>
                <a:lnTo>
                  <a:pt x="4521031" y="86193"/>
                </a:lnTo>
                <a:lnTo>
                  <a:pt x="4511842" y="91561"/>
                </a:lnTo>
                <a:lnTo>
                  <a:pt x="4499644" y="92842"/>
                </a:lnTo>
                <a:close/>
              </a:path>
              <a:path w="4528819" h="1414145">
                <a:moveTo>
                  <a:pt x="4243956" y="364775"/>
                </a:moveTo>
                <a:lnTo>
                  <a:pt x="4231592" y="363732"/>
                </a:lnTo>
                <a:lnTo>
                  <a:pt x="4222036" y="358932"/>
                </a:lnTo>
                <a:lnTo>
                  <a:pt x="4215671" y="350403"/>
                </a:lnTo>
                <a:lnTo>
                  <a:pt x="4212876" y="338173"/>
                </a:lnTo>
                <a:lnTo>
                  <a:pt x="4213904" y="325813"/>
                </a:lnTo>
                <a:lnTo>
                  <a:pt x="4218686" y="316269"/>
                </a:lnTo>
                <a:lnTo>
                  <a:pt x="4227204" y="309893"/>
                </a:lnTo>
                <a:lnTo>
                  <a:pt x="4239438" y="307039"/>
                </a:lnTo>
                <a:lnTo>
                  <a:pt x="4251734" y="308079"/>
                </a:lnTo>
                <a:lnTo>
                  <a:pt x="4261006" y="312750"/>
                </a:lnTo>
                <a:lnTo>
                  <a:pt x="4267338" y="320506"/>
                </a:lnTo>
                <a:lnTo>
                  <a:pt x="4270811" y="330803"/>
                </a:lnTo>
                <a:lnTo>
                  <a:pt x="4269265" y="344808"/>
                </a:lnTo>
                <a:lnTo>
                  <a:pt x="4264436" y="355229"/>
                </a:lnTo>
                <a:lnTo>
                  <a:pt x="4256081" y="361930"/>
                </a:lnTo>
                <a:lnTo>
                  <a:pt x="4243956" y="364775"/>
                </a:lnTo>
                <a:close/>
              </a:path>
              <a:path w="4528819" h="1414145">
                <a:moveTo>
                  <a:pt x="565564" y="882009"/>
                </a:moveTo>
                <a:lnTo>
                  <a:pt x="554607" y="881656"/>
                </a:lnTo>
                <a:lnTo>
                  <a:pt x="545927" y="877257"/>
                </a:lnTo>
                <a:lnTo>
                  <a:pt x="539849" y="869574"/>
                </a:lnTo>
                <a:lnTo>
                  <a:pt x="536697" y="859370"/>
                </a:lnTo>
                <a:lnTo>
                  <a:pt x="537458" y="848725"/>
                </a:lnTo>
                <a:lnTo>
                  <a:pt x="542294" y="840747"/>
                </a:lnTo>
                <a:lnTo>
                  <a:pt x="549893" y="834896"/>
                </a:lnTo>
                <a:lnTo>
                  <a:pt x="558941" y="830633"/>
                </a:lnTo>
                <a:lnTo>
                  <a:pt x="570477" y="833295"/>
                </a:lnTo>
                <a:lnTo>
                  <a:pt x="579232" y="838410"/>
                </a:lnTo>
                <a:lnTo>
                  <a:pt x="584926" y="846115"/>
                </a:lnTo>
                <a:lnTo>
                  <a:pt x="587278" y="856550"/>
                </a:lnTo>
                <a:lnTo>
                  <a:pt x="585970" y="866139"/>
                </a:lnTo>
                <a:lnTo>
                  <a:pt x="581461" y="873756"/>
                </a:lnTo>
                <a:lnTo>
                  <a:pt x="574432" y="879135"/>
                </a:lnTo>
                <a:lnTo>
                  <a:pt x="565564" y="882009"/>
                </a:lnTo>
                <a:close/>
              </a:path>
              <a:path w="4528819" h="1414145">
                <a:moveTo>
                  <a:pt x="29344" y="361192"/>
                </a:moveTo>
                <a:lnTo>
                  <a:pt x="20387" y="358621"/>
                </a:lnTo>
                <a:lnTo>
                  <a:pt x="13286" y="353407"/>
                </a:lnTo>
                <a:lnTo>
                  <a:pt x="8590" y="345880"/>
                </a:lnTo>
                <a:lnTo>
                  <a:pt x="6849" y="336371"/>
                </a:lnTo>
                <a:lnTo>
                  <a:pt x="8831" y="325780"/>
                </a:lnTo>
                <a:lnTo>
                  <a:pt x="14216" y="318219"/>
                </a:lnTo>
                <a:lnTo>
                  <a:pt x="21871" y="312999"/>
                </a:lnTo>
                <a:lnTo>
                  <a:pt x="30667" y="309429"/>
                </a:lnTo>
                <a:lnTo>
                  <a:pt x="42404" y="313214"/>
                </a:lnTo>
                <a:lnTo>
                  <a:pt x="51146" y="319033"/>
                </a:lnTo>
                <a:lnTo>
                  <a:pt x="56348" y="327122"/>
                </a:lnTo>
                <a:lnTo>
                  <a:pt x="57467" y="337715"/>
                </a:lnTo>
                <a:lnTo>
                  <a:pt x="54705" y="348074"/>
                </a:lnTo>
                <a:lnTo>
                  <a:pt x="48818" y="355865"/>
                </a:lnTo>
                <a:lnTo>
                  <a:pt x="40224" y="360451"/>
                </a:lnTo>
                <a:lnTo>
                  <a:pt x="29344" y="361192"/>
                </a:lnTo>
                <a:close/>
              </a:path>
              <a:path w="4528819" h="1414145">
                <a:moveTo>
                  <a:pt x="3451857" y="1149816"/>
                </a:moveTo>
                <a:lnTo>
                  <a:pt x="3442261" y="1148168"/>
                </a:lnTo>
                <a:lnTo>
                  <a:pt x="3434953" y="1143507"/>
                </a:lnTo>
                <a:lnTo>
                  <a:pt x="3430297" y="1136195"/>
                </a:lnTo>
                <a:lnTo>
                  <a:pt x="3428659" y="1126595"/>
                </a:lnTo>
                <a:lnTo>
                  <a:pt x="3430293" y="1116987"/>
                </a:lnTo>
                <a:lnTo>
                  <a:pt x="3434956" y="1109672"/>
                </a:lnTo>
                <a:lnTo>
                  <a:pt x="3442269" y="1105009"/>
                </a:lnTo>
                <a:lnTo>
                  <a:pt x="3451853" y="1103357"/>
                </a:lnTo>
                <a:lnTo>
                  <a:pt x="3461302" y="1105009"/>
                </a:lnTo>
                <a:lnTo>
                  <a:pt x="3468334" y="1109697"/>
                </a:lnTo>
                <a:lnTo>
                  <a:pt x="3473053" y="1117041"/>
                </a:lnTo>
                <a:lnTo>
                  <a:pt x="3475498" y="1126616"/>
                </a:lnTo>
                <a:lnTo>
                  <a:pt x="3473052" y="1136151"/>
                </a:lnTo>
                <a:lnTo>
                  <a:pt x="3468340" y="1143477"/>
                </a:lnTo>
                <a:lnTo>
                  <a:pt x="3461297" y="1148171"/>
                </a:lnTo>
                <a:lnTo>
                  <a:pt x="3451857" y="1149816"/>
                </a:lnTo>
                <a:close/>
              </a:path>
              <a:path w="4528819" h="1414145">
                <a:moveTo>
                  <a:pt x="1610947" y="1410762"/>
                </a:moveTo>
                <a:lnTo>
                  <a:pt x="1601283" y="1407627"/>
                </a:lnTo>
                <a:lnTo>
                  <a:pt x="1594074" y="1402434"/>
                </a:lnTo>
                <a:lnTo>
                  <a:pt x="1589762" y="1395095"/>
                </a:lnTo>
                <a:lnTo>
                  <a:pt x="1588785" y="1385522"/>
                </a:lnTo>
                <a:lnTo>
                  <a:pt x="1591104" y="1376086"/>
                </a:lnTo>
                <a:lnTo>
                  <a:pt x="1596211" y="1369034"/>
                </a:lnTo>
                <a:lnTo>
                  <a:pt x="1603786" y="1364809"/>
                </a:lnTo>
                <a:lnTo>
                  <a:pt x="1613511" y="1363855"/>
                </a:lnTo>
                <a:lnTo>
                  <a:pt x="1622936" y="1366173"/>
                </a:lnTo>
                <a:lnTo>
                  <a:pt x="1629978" y="1371289"/>
                </a:lnTo>
                <a:lnTo>
                  <a:pt x="1634203" y="1378875"/>
                </a:lnTo>
                <a:lnTo>
                  <a:pt x="1635177" y="1388607"/>
                </a:lnTo>
                <a:lnTo>
                  <a:pt x="1632871" y="1397883"/>
                </a:lnTo>
                <a:lnTo>
                  <a:pt x="1627792" y="1404655"/>
                </a:lnTo>
                <a:lnTo>
                  <a:pt x="1620349" y="1408941"/>
                </a:lnTo>
                <a:lnTo>
                  <a:pt x="1610947" y="1410762"/>
                </a:lnTo>
                <a:close/>
              </a:path>
              <a:path w="4528819" h="1414145">
                <a:moveTo>
                  <a:pt x="1871467" y="1412421"/>
                </a:moveTo>
                <a:lnTo>
                  <a:pt x="1862009" y="1410695"/>
                </a:lnTo>
                <a:lnTo>
                  <a:pt x="1854543" y="1405948"/>
                </a:lnTo>
                <a:lnTo>
                  <a:pt x="1849404" y="1398765"/>
                </a:lnTo>
                <a:lnTo>
                  <a:pt x="1846928" y="1389733"/>
                </a:lnTo>
                <a:lnTo>
                  <a:pt x="1847773" y="1378846"/>
                </a:lnTo>
                <a:lnTo>
                  <a:pt x="1852416" y="1370284"/>
                </a:lnTo>
                <a:lnTo>
                  <a:pt x="1860235" y="1364464"/>
                </a:lnTo>
                <a:lnTo>
                  <a:pt x="1870613" y="1361801"/>
                </a:lnTo>
                <a:lnTo>
                  <a:pt x="1881183" y="1362995"/>
                </a:lnTo>
                <a:lnTo>
                  <a:pt x="1889163" y="1368046"/>
                </a:lnTo>
                <a:lnTo>
                  <a:pt x="1894759" y="1376205"/>
                </a:lnTo>
                <a:lnTo>
                  <a:pt x="1898175" y="1386725"/>
                </a:lnTo>
                <a:lnTo>
                  <a:pt x="1895155" y="1397153"/>
                </a:lnTo>
                <a:lnTo>
                  <a:pt x="1889837" y="1405282"/>
                </a:lnTo>
                <a:lnTo>
                  <a:pt x="1882011" y="1410557"/>
                </a:lnTo>
                <a:lnTo>
                  <a:pt x="1871467" y="1412421"/>
                </a:lnTo>
                <a:close/>
              </a:path>
              <a:path w="4528819" h="1414145">
                <a:moveTo>
                  <a:pt x="2402925" y="1413134"/>
                </a:moveTo>
                <a:lnTo>
                  <a:pt x="2392089" y="1411744"/>
                </a:lnTo>
                <a:lnTo>
                  <a:pt x="2383705" y="1406778"/>
                </a:lnTo>
                <a:lnTo>
                  <a:pt x="2378149" y="1398746"/>
                </a:lnTo>
                <a:lnTo>
                  <a:pt x="2375799" y="1388155"/>
                </a:lnTo>
                <a:lnTo>
                  <a:pt x="2377146" y="1377315"/>
                </a:lnTo>
                <a:lnTo>
                  <a:pt x="2382105" y="1368933"/>
                </a:lnTo>
                <a:lnTo>
                  <a:pt x="2390142" y="1363368"/>
                </a:lnTo>
                <a:lnTo>
                  <a:pt x="2400726" y="1360980"/>
                </a:lnTo>
                <a:lnTo>
                  <a:pt x="2411383" y="1362358"/>
                </a:lnTo>
                <a:lnTo>
                  <a:pt x="2419423" y="1367443"/>
                </a:lnTo>
                <a:lnTo>
                  <a:pt x="2425082" y="1375568"/>
                </a:lnTo>
                <a:lnTo>
                  <a:pt x="2428595" y="1386063"/>
                </a:lnTo>
                <a:lnTo>
                  <a:pt x="2426065" y="1396735"/>
                </a:lnTo>
                <a:lnTo>
                  <a:pt x="2421016" y="1405136"/>
                </a:lnTo>
                <a:lnTo>
                  <a:pt x="2413339" y="1410769"/>
                </a:lnTo>
                <a:lnTo>
                  <a:pt x="2402925" y="1413134"/>
                </a:lnTo>
                <a:close/>
              </a:path>
              <a:path w="4528819" h="1414145">
                <a:moveTo>
                  <a:pt x="2662000" y="1410283"/>
                </a:moveTo>
                <a:lnTo>
                  <a:pt x="2652410" y="1408628"/>
                </a:lnTo>
                <a:lnTo>
                  <a:pt x="2645089" y="1403945"/>
                </a:lnTo>
                <a:lnTo>
                  <a:pt x="2640446" y="1396652"/>
                </a:lnTo>
                <a:lnTo>
                  <a:pt x="2638815" y="1387047"/>
                </a:lnTo>
                <a:lnTo>
                  <a:pt x="2640455" y="1377444"/>
                </a:lnTo>
                <a:lnTo>
                  <a:pt x="2645115" y="1370133"/>
                </a:lnTo>
                <a:lnTo>
                  <a:pt x="2652426" y="1365473"/>
                </a:lnTo>
                <a:lnTo>
                  <a:pt x="2662017" y="1363827"/>
                </a:lnTo>
                <a:lnTo>
                  <a:pt x="2671454" y="1365474"/>
                </a:lnTo>
                <a:lnTo>
                  <a:pt x="2678498" y="1370175"/>
                </a:lnTo>
                <a:lnTo>
                  <a:pt x="2683213" y="1377510"/>
                </a:lnTo>
                <a:lnTo>
                  <a:pt x="2685661" y="1387059"/>
                </a:lnTo>
                <a:lnTo>
                  <a:pt x="2683203" y="1396609"/>
                </a:lnTo>
                <a:lnTo>
                  <a:pt x="2678486" y="1403945"/>
                </a:lnTo>
                <a:lnTo>
                  <a:pt x="2671442" y="1408644"/>
                </a:lnTo>
                <a:lnTo>
                  <a:pt x="2662000" y="1410283"/>
                </a:lnTo>
                <a:close/>
              </a:path>
            </a:pathLst>
          </a:custGeom>
          <a:solidFill>
            <a:srgbClr val="D48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0979" y="3405071"/>
            <a:ext cx="123825" cy="123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00698" y="2918083"/>
            <a:ext cx="8615102" cy="52675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7800"/>
              </a:lnSpc>
              <a:spcBef>
                <a:spcPts val="95"/>
              </a:spcBef>
            </a:pPr>
            <a:r>
              <a:rPr sz="3050" b="1" spc="165" dirty="0" err="1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20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b="1" spc="-20" dirty="0">
                <a:solidFill>
                  <a:srgbClr val="59524E"/>
                </a:solidFill>
                <a:latin typeface="Trebuchet MS"/>
                <a:cs typeface="Trebuchet MS"/>
              </a:rPr>
              <a:t>f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on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on</a:t>
            </a:r>
            <a:r>
              <a:rPr lang="tr-TR" sz="3050" b="1" spc="-120" dirty="0">
                <a:solidFill>
                  <a:srgbClr val="59524E"/>
                </a:solidFill>
                <a:latin typeface="Trebuchet MS"/>
                <a:cs typeface="Trebuchet MS"/>
              </a:rPr>
              <a:t>larını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b="1" spc="160" dirty="0" err="1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lang="tr-TR"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meye yardımcı olur</a:t>
            </a:r>
          </a:p>
          <a:p>
            <a:pPr marL="12700" marR="5080" algn="just">
              <a:lnSpc>
                <a:spcPct val="157800"/>
              </a:lnSpc>
              <a:spcBef>
                <a:spcPts val="95"/>
              </a:spcBef>
            </a:pPr>
            <a:r>
              <a:rPr lang="tr-TR" sz="3050" b="1" spc="165" dirty="0">
                <a:solidFill>
                  <a:srgbClr val="59524E"/>
                </a:solidFill>
                <a:latin typeface="Trebuchet MS"/>
                <a:cs typeface="Trebuchet MS"/>
              </a:rPr>
              <a:t>Sağlıklı b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5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35" dirty="0" err="1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5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b="1" spc="160" dirty="0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lang="tr-TR"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şimi destekler</a:t>
            </a:r>
          </a:p>
          <a:p>
            <a:pPr marL="12700" marR="5080" algn="just">
              <a:lnSpc>
                <a:spcPct val="157800"/>
              </a:lnSpc>
              <a:spcBef>
                <a:spcPts val="95"/>
              </a:spcBef>
            </a:pPr>
            <a:r>
              <a:rPr sz="3050" b="1" spc="-30" dirty="0" err="1">
                <a:solidFill>
                  <a:srgbClr val="59524E"/>
                </a:solidFill>
                <a:latin typeface="Trebuchet MS"/>
                <a:cs typeface="Trebuchet MS"/>
              </a:rPr>
              <a:t>İ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5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35" dirty="0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80" dirty="0">
                <a:solidFill>
                  <a:srgbClr val="59524E"/>
                </a:solidFill>
                <a:latin typeface="Trebuchet MS"/>
                <a:cs typeface="Trebuchet MS"/>
              </a:rPr>
              <a:t>p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10" dirty="0">
                <a:solidFill>
                  <a:srgbClr val="59524E"/>
                </a:solidFill>
                <a:latin typeface="Trebuchet MS"/>
                <a:cs typeface="Trebuchet MS"/>
              </a:rPr>
              <a:t>h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60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20" dirty="0" err="1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  </a:t>
            </a: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57800"/>
              </a:lnSpc>
              <a:spcBef>
                <a:spcPts val="95"/>
              </a:spcBef>
            </a:pPr>
            <a:r>
              <a:rPr sz="3050" b="1" spc="195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ö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10" dirty="0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o</a:t>
            </a:r>
            <a:r>
              <a:rPr sz="3050" b="1" spc="100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35" dirty="0">
                <a:solidFill>
                  <a:srgbClr val="59524E"/>
                </a:solidFill>
                <a:latin typeface="Trebuchet MS"/>
                <a:cs typeface="Trebuchet MS"/>
              </a:rPr>
              <a:t>v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80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  </a:t>
            </a: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57800"/>
              </a:lnSpc>
              <a:spcBef>
                <a:spcPts val="95"/>
              </a:spcBef>
            </a:pPr>
            <a:r>
              <a:rPr sz="3050" b="1" spc="165" dirty="0" err="1">
                <a:solidFill>
                  <a:srgbClr val="59524E"/>
                </a:solidFill>
                <a:latin typeface="Trebuchet MS"/>
                <a:cs typeface="Trebuchet MS"/>
              </a:rPr>
              <a:t>B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ğ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ş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10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185" dirty="0" err="1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114" dirty="0" err="1">
                <a:solidFill>
                  <a:srgbClr val="59524E"/>
                </a:solidFill>
                <a:latin typeface="Trebuchet MS"/>
                <a:cs typeface="Trebuchet MS"/>
              </a:rPr>
              <a:t>k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170" dirty="0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5" dirty="0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-175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05" dirty="0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275" dirty="0" err="1">
                <a:solidFill>
                  <a:srgbClr val="59524E"/>
                </a:solidFill>
                <a:latin typeface="Trebuchet MS"/>
                <a:cs typeface="Trebuchet MS"/>
              </a:rPr>
              <a:t>g</a:t>
            </a:r>
            <a:r>
              <a:rPr sz="3050" b="1" spc="-120" dirty="0" err="1">
                <a:solidFill>
                  <a:srgbClr val="59524E"/>
                </a:solidFill>
                <a:latin typeface="Trebuchet MS"/>
                <a:cs typeface="Trebuchet MS"/>
              </a:rPr>
              <a:t>ü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çl</a:t>
            </a:r>
            <a:r>
              <a:rPr sz="3050" b="1" spc="-130" dirty="0" err="1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35" dirty="0" err="1">
                <a:solidFill>
                  <a:srgbClr val="59524E"/>
                </a:solidFill>
                <a:latin typeface="Trebuchet MS"/>
                <a:cs typeface="Trebuchet MS"/>
              </a:rPr>
              <a:t>d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180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175" dirty="0" err="1">
                <a:solidFill>
                  <a:srgbClr val="59524E"/>
                </a:solidFill>
                <a:latin typeface="Trebuchet MS"/>
                <a:cs typeface="Trebuchet MS"/>
              </a:rPr>
              <a:t>i</a:t>
            </a:r>
            <a:r>
              <a:rPr sz="3050" b="1" spc="-45" dirty="0" err="1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r>
              <a:rPr sz="3050" b="1" spc="-45" dirty="0">
                <a:solidFill>
                  <a:srgbClr val="59524E"/>
                </a:solidFill>
                <a:latin typeface="Trebuchet MS"/>
                <a:cs typeface="Trebuchet MS"/>
              </a:rPr>
              <a:t>  </a:t>
            </a:r>
            <a:endParaRPr lang="tr-TR" sz="3050" b="1" spc="-45" dirty="0">
              <a:solidFill>
                <a:srgbClr val="59524E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157800"/>
              </a:lnSpc>
              <a:spcBef>
                <a:spcPts val="95"/>
              </a:spcBef>
            </a:pPr>
            <a:r>
              <a:rPr sz="3050" b="1" spc="-5" dirty="0" err="1">
                <a:solidFill>
                  <a:srgbClr val="59524E"/>
                </a:solidFill>
                <a:latin typeface="Trebuchet MS"/>
                <a:cs typeface="Trebuchet MS"/>
              </a:rPr>
              <a:t>Çeşitli</a:t>
            </a:r>
            <a:r>
              <a:rPr sz="3050" b="1" spc="-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50" dirty="0">
                <a:solidFill>
                  <a:srgbClr val="59524E"/>
                </a:solidFill>
                <a:latin typeface="Trebuchet MS"/>
                <a:cs typeface="Trebuchet MS"/>
              </a:rPr>
              <a:t>enfeksiyonlara </a:t>
            </a:r>
            <a:r>
              <a:rPr sz="3050" b="1" spc="-15" dirty="0" err="1">
                <a:solidFill>
                  <a:srgbClr val="59524E"/>
                </a:solidFill>
                <a:latin typeface="Trebuchet MS"/>
                <a:cs typeface="Trebuchet MS"/>
              </a:rPr>
              <a:t>karşı</a:t>
            </a:r>
            <a:r>
              <a:rPr sz="3050" b="1" spc="-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95" dirty="0">
                <a:solidFill>
                  <a:srgbClr val="59524E"/>
                </a:solidFill>
                <a:latin typeface="Trebuchet MS"/>
                <a:cs typeface="Trebuchet MS"/>
              </a:rPr>
              <a:t>koru</a:t>
            </a:r>
            <a:r>
              <a:rPr lang="tr-TR" sz="3050" b="1" spc="-95" dirty="0">
                <a:solidFill>
                  <a:srgbClr val="59524E"/>
                </a:solidFill>
                <a:latin typeface="Trebuchet MS"/>
                <a:cs typeface="Trebuchet MS"/>
              </a:rPr>
              <a:t>ma sağlayarak</a:t>
            </a:r>
            <a:r>
              <a:rPr sz="3050" b="1" spc="-9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-90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lang="tr-TR" sz="3050" b="1" spc="-30" dirty="0">
                <a:solidFill>
                  <a:srgbClr val="59524E"/>
                </a:solidFill>
                <a:latin typeface="Trebuchet MS"/>
                <a:cs typeface="Trebuchet MS"/>
              </a:rPr>
              <a:t>e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n</a:t>
            </a:r>
            <a:r>
              <a:rPr sz="3050" b="1" spc="-20" dirty="0" err="1">
                <a:solidFill>
                  <a:srgbClr val="59524E"/>
                </a:solidFill>
                <a:latin typeface="Trebuchet MS"/>
                <a:cs typeface="Trebuchet MS"/>
              </a:rPr>
              <a:t>f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m</a:t>
            </a:r>
            <a:r>
              <a:rPr sz="3050" b="1" spc="15" dirty="0" err="1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170" dirty="0" err="1">
                <a:solidFill>
                  <a:srgbClr val="59524E"/>
                </a:solidFill>
                <a:latin typeface="Trebuchet MS"/>
                <a:cs typeface="Trebuchet MS"/>
              </a:rPr>
              <a:t>s</a:t>
            </a:r>
            <a:r>
              <a:rPr sz="3050" b="1" spc="-25" dirty="0" err="1">
                <a:solidFill>
                  <a:srgbClr val="59524E"/>
                </a:solidFill>
                <a:latin typeface="Trebuchet MS"/>
                <a:cs typeface="Trebuchet MS"/>
              </a:rPr>
              <a:t>y</a:t>
            </a:r>
            <a:r>
              <a:rPr sz="3050" b="1" spc="-105" dirty="0" err="1">
                <a:solidFill>
                  <a:srgbClr val="59524E"/>
                </a:solidFill>
                <a:latin typeface="Trebuchet MS"/>
                <a:cs typeface="Trebuchet MS"/>
              </a:rPr>
              <a:t>on</a:t>
            </a:r>
            <a:r>
              <a:rPr sz="3050" b="1" spc="5" dirty="0" err="1">
                <a:solidFill>
                  <a:srgbClr val="59524E"/>
                </a:solidFill>
                <a:latin typeface="Trebuchet MS"/>
                <a:cs typeface="Trebuchet MS"/>
              </a:rPr>
              <a:t>u</a:t>
            </a:r>
            <a:r>
              <a:rPr sz="3050" b="1" spc="-515" dirty="0">
                <a:solidFill>
                  <a:srgbClr val="59524E"/>
                </a:solidFill>
                <a:latin typeface="Trebuchet MS"/>
                <a:cs typeface="Trebuchet MS"/>
              </a:rPr>
              <a:t> 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20" dirty="0">
                <a:solidFill>
                  <a:srgbClr val="59524E"/>
                </a:solidFill>
                <a:latin typeface="Trebuchet MS"/>
                <a:cs typeface="Trebuchet MS"/>
              </a:rPr>
              <a:t>z</a:t>
            </a:r>
            <a:r>
              <a:rPr sz="3050" b="1" spc="15" dirty="0">
                <a:solidFill>
                  <a:srgbClr val="59524E"/>
                </a:solidFill>
                <a:latin typeface="Trebuchet MS"/>
                <a:cs typeface="Trebuchet MS"/>
              </a:rPr>
              <a:t>a</a:t>
            </a:r>
            <a:r>
              <a:rPr sz="3050" b="1" spc="-25" dirty="0">
                <a:solidFill>
                  <a:srgbClr val="59524E"/>
                </a:solidFill>
                <a:latin typeface="Trebuchet MS"/>
                <a:cs typeface="Trebuchet MS"/>
              </a:rPr>
              <a:t>l</a:t>
            </a:r>
            <a:r>
              <a:rPr sz="3050" b="1" spc="-35" dirty="0">
                <a:solidFill>
                  <a:srgbClr val="59524E"/>
                </a:solidFill>
                <a:latin typeface="Trebuchet MS"/>
                <a:cs typeface="Trebuchet MS"/>
              </a:rPr>
              <a:t>t</a:t>
            </a:r>
            <a:r>
              <a:rPr sz="3050" b="1" spc="-185" dirty="0">
                <a:solidFill>
                  <a:srgbClr val="59524E"/>
                </a:solidFill>
                <a:latin typeface="Trebuchet MS"/>
                <a:cs typeface="Trebuchet MS"/>
              </a:rPr>
              <a:t>ı</a:t>
            </a:r>
            <a:r>
              <a:rPr sz="3050" b="1" spc="-55" dirty="0">
                <a:solidFill>
                  <a:srgbClr val="59524E"/>
                </a:solidFill>
                <a:latin typeface="Trebuchet MS"/>
                <a:cs typeface="Trebuchet MS"/>
              </a:rPr>
              <a:t>r</a:t>
            </a:r>
            <a:endParaRPr sz="305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0979" y="4138496"/>
            <a:ext cx="123825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0979" y="4871921"/>
            <a:ext cx="123825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0979" y="5605346"/>
            <a:ext cx="123825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0979" y="6338771"/>
            <a:ext cx="123825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0979" y="7072196"/>
            <a:ext cx="123825" cy="1238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7200900"/>
            <a:ext cx="3276599" cy="3086522"/>
            <a:chOff x="0" y="7053367"/>
            <a:chExt cx="3544986" cy="323405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0980" y="7805621"/>
              <a:ext cx="123825" cy="1238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7053367"/>
              <a:ext cx="2514600" cy="3234055"/>
            </a:xfrm>
            <a:custGeom>
              <a:avLst/>
              <a:gdLst/>
              <a:ahLst/>
              <a:cxnLst/>
              <a:rect l="l" t="t" r="r" b="b"/>
              <a:pathLst>
                <a:path w="2514600" h="3234054">
                  <a:moveTo>
                    <a:pt x="2514378" y="3233631"/>
                  </a:moveTo>
                  <a:lnTo>
                    <a:pt x="0" y="3233631"/>
                  </a:lnTo>
                  <a:lnTo>
                    <a:pt x="0" y="0"/>
                  </a:lnTo>
                  <a:lnTo>
                    <a:pt x="2447" y="717"/>
                  </a:lnTo>
                  <a:lnTo>
                    <a:pt x="45063" y="26117"/>
                  </a:lnTo>
                  <a:lnTo>
                    <a:pt x="129571" y="51517"/>
                  </a:lnTo>
                  <a:lnTo>
                    <a:pt x="171456" y="76917"/>
                  </a:lnTo>
                  <a:lnTo>
                    <a:pt x="213091" y="89617"/>
                  </a:lnTo>
                  <a:lnTo>
                    <a:pt x="254472" y="115017"/>
                  </a:lnTo>
                  <a:lnTo>
                    <a:pt x="295596" y="127717"/>
                  </a:lnTo>
                  <a:lnTo>
                    <a:pt x="336460" y="153117"/>
                  </a:lnTo>
                  <a:lnTo>
                    <a:pt x="377060" y="165817"/>
                  </a:lnTo>
                  <a:lnTo>
                    <a:pt x="457455" y="216617"/>
                  </a:lnTo>
                  <a:lnTo>
                    <a:pt x="497244" y="229317"/>
                  </a:lnTo>
                  <a:lnTo>
                    <a:pt x="575987" y="280117"/>
                  </a:lnTo>
                  <a:lnTo>
                    <a:pt x="614934" y="292817"/>
                  </a:lnTo>
                  <a:lnTo>
                    <a:pt x="691964" y="343617"/>
                  </a:lnTo>
                  <a:lnTo>
                    <a:pt x="805297" y="419817"/>
                  </a:lnTo>
                  <a:lnTo>
                    <a:pt x="915895" y="496017"/>
                  </a:lnTo>
                  <a:lnTo>
                    <a:pt x="1023668" y="572217"/>
                  </a:lnTo>
                  <a:lnTo>
                    <a:pt x="1058949" y="610317"/>
                  </a:lnTo>
                  <a:lnTo>
                    <a:pt x="1162814" y="686517"/>
                  </a:lnTo>
                  <a:lnTo>
                    <a:pt x="1196766" y="724617"/>
                  </a:lnTo>
                  <a:lnTo>
                    <a:pt x="1263644" y="775417"/>
                  </a:lnTo>
                  <a:lnTo>
                    <a:pt x="1296564" y="813517"/>
                  </a:lnTo>
                  <a:lnTo>
                    <a:pt x="1329133" y="838917"/>
                  </a:lnTo>
                  <a:lnTo>
                    <a:pt x="1361348" y="877017"/>
                  </a:lnTo>
                  <a:lnTo>
                    <a:pt x="1393205" y="902417"/>
                  </a:lnTo>
                  <a:lnTo>
                    <a:pt x="1424702" y="940517"/>
                  </a:lnTo>
                  <a:lnTo>
                    <a:pt x="1455835" y="965917"/>
                  </a:lnTo>
                  <a:lnTo>
                    <a:pt x="1486600" y="1004017"/>
                  </a:lnTo>
                  <a:lnTo>
                    <a:pt x="1516995" y="1029417"/>
                  </a:lnTo>
                  <a:lnTo>
                    <a:pt x="1547015" y="1067517"/>
                  </a:lnTo>
                  <a:lnTo>
                    <a:pt x="1576658" y="1092917"/>
                  </a:lnTo>
                  <a:lnTo>
                    <a:pt x="1605920" y="1131017"/>
                  </a:lnTo>
                  <a:lnTo>
                    <a:pt x="1663289" y="1207217"/>
                  </a:lnTo>
                  <a:lnTo>
                    <a:pt x="1691388" y="1232617"/>
                  </a:lnTo>
                  <a:lnTo>
                    <a:pt x="1746402" y="1308817"/>
                  </a:lnTo>
                  <a:lnTo>
                    <a:pt x="1799812" y="1385017"/>
                  </a:lnTo>
                  <a:lnTo>
                    <a:pt x="1825907" y="1410417"/>
                  </a:lnTo>
                  <a:lnTo>
                    <a:pt x="1851591" y="1448517"/>
                  </a:lnTo>
                  <a:lnTo>
                    <a:pt x="1901714" y="1524717"/>
                  </a:lnTo>
                  <a:lnTo>
                    <a:pt x="1950152" y="1600917"/>
                  </a:lnTo>
                  <a:lnTo>
                    <a:pt x="1996881" y="1677117"/>
                  </a:lnTo>
                  <a:lnTo>
                    <a:pt x="2041871" y="1753317"/>
                  </a:lnTo>
                  <a:lnTo>
                    <a:pt x="2063707" y="1804117"/>
                  </a:lnTo>
                  <a:lnTo>
                    <a:pt x="2085098" y="1842217"/>
                  </a:lnTo>
                  <a:lnTo>
                    <a:pt x="2126534" y="1918417"/>
                  </a:lnTo>
                  <a:lnTo>
                    <a:pt x="2166153" y="1994617"/>
                  </a:lnTo>
                  <a:lnTo>
                    <a:pt x="2185272" y="2045417"/>
                  </a:lnTo>
                  <a:lnTo>
                    <a:pt x="2222113" y="2121617"/>
                  </a:lnTo>
                  <a:lnTo>
                    <a:pt x="2239829" y="2172417"/>
                  </a:lnTo>
                  <a:lnTo>
                    <a:pt x="2273834" y="2248617"/>
                  </a:lnTo>
                  <a:lnTo>
                    <a:pt x="2290117" y="2299417"/>
                  </a:lnTo>
                  <a:lnTo>
                    <a:pt x="2321224" y="2375617"/>
                  </a:lnTo>
                  <a:lnTo>
                    <a:pt x="2336043" y="2426417"/>
                  </a:lnTo>
                  <a:lnTo>
                    <a:pt x="2350367" y="2464517"/>
                  </a:lnTo>
                  <a:lnTo>
                    <a:pt x="2364194" y="2515317"/>
                  </a:lnTo>
                  <a:lnTo>
                    <a:pt x="2377519" y="2553417"/>
                  </a:lnTo>
                  <a:lnTo>
                    <a:pt x="2390340" y="2604217"/>
                  </a:lnTo>
                  <a:lnTo>
                    <a:pt x="2402652" y="2642317"/>
                  </a:lnTo>
                  <a:lnTo>
                    <a:pt x="2414454" y="2693117"/>
                  </a:lnTo>
                  <a:lnTo>
                    <a:pt x="2425740" y="2731217"/>
                  </a:lnTo>
                  <a:lnTo>
                    <a:pt x="2436509" y="2782017"/>
                  </a:lnTo>
                  <a:lnTo>
                    <a:pt x="2446756" y="2820117"/>
                  </a:lnTo>
                  <a:lnTo>
                    <a:pt x="2456479" y="2870917"/>
                  </a:lnTo>
                  <a:lnTo>
                    <a:pt x="2465674" y="2909017"/>
                  </a:lnTo>
                  <a:lnTo>
                    <a:pt x="2482466" y="3010617"/>
                  </a:lnTo>
                  <a:lnTo>
                    <a:pt x="2490057" y="3048717"/>
                  </a:lnTo>
                  <a:lnTo>
                    <a:pt x="2503611" y="3150317"/>
                  </a:lnTo>
                  <a:lnTo>
                    <a:pt x="2509568" y="3188417"/>
                  </a:lnTo>
                  <a:lnTo>
                    <a:pt x="2514378" y="323363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254" y="7372737"/>
              <a:ext cx="3403732" cy="285876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1582400" y="1562100"/>
            <a:ext cx="6929897" cy="8086724"/>
            <a:chOff x="11358102" y="1566797"/>
            <a:chExt cx="6929897" cy="8086724"/>
          </a:xfrm>
        </p:grpSpPr>
        <p:sp>
          <p:nvSpPr>
            <p:cNvPr id="15" name="object 15"/>
            <p:cNvSpPr/>
            <p:nvPr/>
          </p:nvSpPr>
          <p:spPr>
            <a:xfrm>
              <a:off x="12110521" y="2476502"/>
              <a:ext cx="0" cy="5754370"/>
            </a:xfrm>
            <a:custGeom>
              <a:avLst/>
              <a:gdLst/>
              <a:ahLst/>
              <a:cxnLst/>
              <a:rect l="l" t="t" r="r" b="b"/>
              <a:pathLst>
                <a:path h="5754370">
                  <a:moveTo>
                    <a:pt x="0" y="5753805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AFB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58102" y="1566797"/>
              <a:ext cx="6929897" cy="8086724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847974" cy="2837857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405492" y="1265960"/>
            <a:ext cx="6634108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900" spc="20" dirty="0">
                <a:solidFill>
                  <a:srgbClr val="AFBF34"/>
                </a:solidFill>
              </a:rPr>
              <a:t>U</a:t>
            </a:r>
            <a:r>
              <a:rPr sz="4900" spc="-55" dirty="0">
                <a:solidFill>
                  <a:srgbClr val="AFBF34"/>
                </a:solidFill>
              </a:rPr>
              <a:t>l</a:t>
            </a:r>
            <a:r>
              <a:rPr sz="4900" spc="-75" dirty="0">
                <a:solidFill>
                  <a:srgbClr val="AFBF34"/>
                </a:solidFill>
              </a:rPr>
              <a:t>t</a:t>
            </a:r>
            <a:r>
              <a:rPr sz="4900" spc="-305" dirty="0">
                <a:solidFill>
                  <a:srgbClr val="AFBF34"/>
                </a:solidFill>
              </a:rPr>
              <a:t>r</a:t>
            </a:r>
            <a:r>
              <a:rPr sz="4900" spc="195" dirty="0">
                <a:solidFill>
                  <a:srgbClr val="AFBF34"/>
                </a:solidFill>
              </a:rPr>
              <a:t>a</a:t>
            </a:r>
            <a:r>
              <a:rPr sz="4900" spc="-835" dirty="0">
                <a:solidFill>
                  <a:srgbClr val="AFBF34"/>
                </a:solidFill>
              </a:rPr>
              <a:t> </a:t>
            </a:r>
            <a:r>
              <a:rPr sz="4900" spc="75" dirty="0">
                <a:solidFill>
                  <a:srgbClr val="AFBF34"/>
                </a:solidFill>
              </a:rPr>
              <a:t>O</a:t>
            </a:r>
            <a:r>
              <a:rPr sz="4900" spc="-30" dirty="0">
                <a:solidFill>
                  <a:srgbClr val="AFBF34"/>
                </a:solidFill>
              </a:rPr>
              <a:t>m</a:t>
            </a:r>
            <a:r>
              <a:rPr sz="4900" spc="-235" dirty="0">
                <a:solidFill>
                  <a:srgbClr val="AFBF34"/>
                </a:solidFill>
              </a:rPr>
              <a:t>e</a:t>
            </a:r>
            <a:r>
              <a:rPr sz="4900" spc="409" dirty="0">
                <a:solidFill>
                  <a:srgbClr val="AFBF34"/>
                </a:solidFill>
              </a:rPr>
              <a:t>g</a:t>
            </a:r>
            <a:r>
              <a:rPr sz="4900" spc="195" dirty="0">
                <a:solidFill>
                  <a:srgbClr val="AFBF34"/>
                </a:solidFill>
              </a:rPr>
              <a:t>a</a:t>
            </a:r>
            <a:endParaRPr sz="4900" dirty="0"/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96325" y="0"/>
            <a:ext cx="2891673" cy="18097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953</Words>
  <Application>Microsoft Office PowerPoint</Application>
  <PresentationFormat>Custom</PresentationFormat>
  <Paragraphs>146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Office Theme</vt:lpstr>
      <vt:lpstr>PowerPoint Presentation</vt:lpstr>
      <vt:lpstr>Neden Gummies? </vt:lpstr>
      <vt:lpstr>PowerPoint Presentation</vt:lpstr>
      <vt:lpstr>PowerPoint Presentation</vt:lpstr>
      <vt:lpstr>VITAMIN D - CALCIUM D Vitamini - Kalsiyum</vt:lpstr>
      <vt:lpstr>SUPER IMMUNE BOOSTER Süper Bağışıklık Güçlendirici</vt:lpstr>
      <vt:lpstr>K2+Ca+D3BONE BOOSTER K2+Ca+D3 Kemik Güçlendirici</vt:lpstr>
      <vt:lpstr>PowerPoint Presentation</vt:lpstr>
      <vt:lpstr>Ultra Omega</vt:lpstr>
      <vt:lpstr>FE+ IRON SUPPORT Demir Desteği</vt:lpstr>
      <vt:lpstr>LUTEIN+ EYE CARE Göz bakımı</vt:lpstr>
      <vt:lpstr>PREBİYOTİK</vt:lpstr>
      <vt:lpstr>SLEEP WELL İyi uykular</vt:lpstr>
      <vt:lpstr>BIOTIN+ SUPER HAIR BOOSTER Saç Güçlendirici</vt:lpstr>
      <vt:lpstr>CURCUMIN+ JOINT CARE Eklem Bakımı</vt:lpstr>
      <vt:lpstr>B12  Kan Güçlendirici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 (Turkish)</dc:title>
  <dc:creator>Nardin Sdgh</dc:creator>
  <cp:keywords>DAF7jBCneIg,BAFsn1f1Axg</cp:keywords>
  <cp:lastModifiedBy>Nesrin Öztinen</cp:lastModifiedBy>
  <cp:revision>20</cp:revision>
  <dcterms:created xsi:type="dcterms:W3CDTF">2024-02-02T09:54:43Z</dcterms:created>
  <dcterms:modified xsi:type="dcterms:W3CDTF">2024-02-03T14:57:27Z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2024-02-01T00:00:00Z</vt:filetime>
  </property>
  <property fmtid="{D5CDD505-2E9C-101B-9397-08002B2CF9AE}" pid="3" name="Creator">
    <vt:lpwstr>Canva</vt:lpwstr>
  </property>
  <property fmtid="{D5CDD505-2E9C-101B-9397-08002B2CF9AE}" pid="4" name="LastSaved">
    <vt:filetime>2024-02-02T00:00:00Z</vt:filetime>
  </property>
</Properties>
</file>